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4" r:id="rId2"/>
    <p:sldId id="357" r:id="rId3"/>
    <p:sldId id="358" r:id="rId4"/>
    <p:sldId id="359" r:id="rId5"/>
    <p:sldId id="360" r:id="rId6"/>
    <p:sldId id="361" r:id="rId7"/>
    <p:sldId id="362" r:id="rId8"/>
    <p:sldId id="318" r:id="rId9"/>
  </p:sldIdLst>
  <p:sldSz cx="24385588" cy="13717588"/>
  <p:notesSz cx="6808788" cy="9940925"/>
  <p:defaultTextStyle>
    <a:defPPr>
      <a:defRPr lang="tr-TR"/>
    </a:defPPr>
    <a:lvl1pPr algn="l" defTabSz="2176463" rtl="0" eaLnBrk="0" fontAlgn="base" hangingPunct="0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087438" indent="-630238" algn="l" defTabSz="2176463" rtl="0" eaLnBrk="0" fontAlgn="base" hangingPunct="0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2176463" indent="-1262063" algn="l" defTabSz="2176463" rtl="0" eaLnBrk="0" fontAlgn="base" hangingPunct="0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3265488" indent="-1893888" algn="l" defTabSz="2176463" rtl="0" eaLnBrk="0" fontAlgn="base" hangingPunct="0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354513" indent="-2525713" algn="l" defTabSz="2176463" rtl="0" eaLnBrk="0" fontAlgn="base" hangingPunct="0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9DCD"/>
    <a:srgbClr val="FF0000"/>
    <a:srgbClr val="A62430"/>
    <a:srgbClr val="EAB8B8"/>
    <a:srgbClr val="78B832"/>
    <a:srgbClr val="FF3300"/>
    <a:srgbClr val="74B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Açık Stil 3 - Vurgu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Açık Stil 1 - Vurgu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ema Uygulanmış Stil 1 - Vurgu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ema Uygulanmış Stil 2 - Vurgu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ema Uygulanmış Stil 1 - Vurgu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Tema Uygulanmış Stil 2 - Vurgu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84371" autoAdjust="0"/>
  </p:normalViewPr>
  <p:slideViewPr>
    <p:cSldViewPr>
      <p:cViewPr varScale="1">
        <p:scale>
          <a:sx n="45" d="100"/>
          <a:sy n="45" d="100"/>
        </p:scale>
        <p:origin x="78" y="13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\\leo\data2\DERIS_Yonetim_Kurulu\Diger\Pandemi%20D&#246;nemi%20S&#252;reci%20_Mini%20Anket%20Yorumlam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\\leo\data2\DERIS_Yonetim_Kurulu\Diger\Pandemi%20D&#246;nemi%20S&#252;reci%20_Mini%20Anket%20Yorumlam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\\leo\data2\DERIS_Yonetim_Kurulu\Diger\Pandemi%20D&#246;nemi%20S&#252;reci%20_Mini%20Anket%20Yorumlam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\\leo\data2\DERIS_Yonetim_Kurulu\Diger\Pandemi%20D&#246;nemi%20S&#252;reci%20_Mini%20Anket%20Yorumlama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\\leo\data2\DERIS_Yonetim_Kurulu\Diger\Pandemi%20D&#246;nemi%20S&#252;reci%20_Mini%20Anket%20Yorumlama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\\leo\data2\DERIS_Yonetim_Kurulu\Diger\Pandemi%20D&#246;nemi%20S&#252;reci%20_Mini%20Anket%20Yorumlama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\\leo\data2\DERIS_Yonetim_Kurulu\Diger\Pandemi%20D&#246;nemi%20S&#252;reci%20_Mini%20Anket%20Yorumlam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2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Hesaplama!$A$4</c:f>
              <c:strCache>
                <c:ptCount val="1"/>
                <c:pt idx="0">
                  <c:v>Deriş'te pandemi sürecinin yönetimini bir bütün olarak değerlendiriniz.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F0-41DC-B445-374095ED1F7C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F0-41DC-B445-374095ED1F7C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F0-41DC-B445-374095ED1F7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6F0-41DC-B445-374095ED1F7C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6F0-41DC-B445-374095ED1F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Hesaplama!$B$2:$F$3</c:f>
              <c:multiLvlStrCache>
                <c:ptCount val="5"/>
                <c:lvl>
                  <c:pt idx="0">
                    <c:v>35</c:v>
                  </c:pt>
                  <c:pt idx="1">
                    <c:v>21</c:v>
                  </c:pt>
                  <c:pt idx="2">
                    <c:v>9</c:v>
                  </c:pt>
                  <c:pt idx="3">
                    <c:v>1</c:v>
                  </c:pt>
                  <c:pt idx="4">
                    <c:v>1</c:v>
                  </c:pt>
                </c:lvl>
                <c:lvl>
                  <c:pt idx="0">
                    <c:v>Çok iyi</c:v>
                  </c:pt>
                  <c:pt idx="1">
                    <c:v>İyi</c:v>
                  </c:pt>
                  <c:pt idx="2">
                    <c:v>Yeterli</c:v>
                  </c:pt>
                  <c:pt idx="3">
                    <c:v>Yetersiz</c:v>
                  </c:pt>
                  <c:pt idx="4">
                    <c:v>Çok kötü</c:v>
                  </c:pt>
                </c:lvl>
              </c:multiLvlStrCache>
            </c:multiLvlStrRef>
          </c:cat>
          <c:val>
            <c:numRef>
              <c:f>Hesaplama!$B$4:$F$4</c:f>
              <c:numCache>
                <c:formatCode>0.00%</c:formatCode>
                <c:ptCount val="5"/>
                <c:pt idx="0">
                  <c:v>0.52238805970149249</c:v>
                </c:pt>
                <c:pt idx="1">
                  <c:v>0.31343283582089554</c:v>
                </c:pt>
                <c:pt idx="2">
                  <c:v>0.13432835820895522</c:v>
                </c:pt>
                <c:pt idx="3">
                  <c:v>1.4925373134328358E-2</c:v>
                </c:pt>
                <c:pt idx="4">
                  <c:v>1.4925373134328358E-2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6F0-41DC-B445-374095ED1F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2178607"/>
        <c:axId val="430982383"/>
      </c:barChart>
      <c:catAx>
        <c:axId val="642178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ysClr val="window" lastClr="FFFFFF">
                <a:lumMod val="95000"/>
                <a:alpha val="77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30982383"/>
        <c:crosses val="autoZero"/>
        <c:auto val="1"/>
        <c:lblAlgn val="ctr"/>
        <c:lblOffset val="100"/>
        <c:noMultiLvlLbl val="0"/>
      </c:catAx>
      <c:valAx>
        <c:axId val="430982383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42178607"/>
        <c:crosses val="autoZero"/>
        <c:crossBetween val="midCat"/>
        <c:majorUnit val="0.2"/>
        <c:minorUnit val="1.0000000000000002E-2"/>
      </c:valAx>
      <c:spPr>
        <a:noFill/>
        <a:ln w="3175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>
          <a:solidFill>
            <a:schemeClr val="bg1"/>
          </a:solidFill>
        </a:defRPr>
      </a:pPr>
      <a:endParaRPr lang="tr-T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2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Hesaplama!$A$4</c:f>
              <c:strCache>
                <c:ptCount val="1"/>
                <c:pt idx="0">
                  <c:v>Uzaktan çalışma koşullarının düzenlenmesini ve uygulanmasını değerlendiriniz.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F0-41DC-B445-374095ED1F7C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F0-41DC-B445-374095ED1F7C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F0-41DC-B445-374095ED1F7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6F0-41DC-B445-374095ED1F7C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6F0-41DC-B445-374095ED1F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Hesaplama!$B$2:$F$3</c:f>
              <c:multiLvlStrCache>
                <c:ptCount val="5"/>
                <c:lvl>
                  <c:pt idx="0">
                    <c:v>31</c:v>
                  </c:pt>
                  <c:pt idx="1">
                    <c:v>23</c:v>
                  </c:pt>
                  <c:pt idx="2">
                    <c:v>11</c:v>
                  </c:pt>
                  <c:pt idx="3">
                    <c:v>2</c:v>
                  </c:pt>
                  <c:pt idx="4">
                    <c:v>0</c:v>
                  </c:pt>
                </c:lvl>
                <c:lvl>
                  <c:pt idx="0">
                    <c:v>Çok iyi</c:v>
                  </c:pt>
                  <c:pt idx="1">
                    <c:v>İyi</c:v>
                  </c:pt>
                  <c:pt idx="2">
                    <c:v>Yeterli</c:v>
                  </c:pt>
                  <c:pt idx="3">
                    <c:v>Yetersiz</c:v>
                  </c:pt>
                  <c:pt idx="4">
                    <c:v>Çok kötü</c:v>
                  </c:pt>
                </c:lvl>
              </c:multiLvlStrCache>
            </c:multiLvlStrRef>
          </c:cat>
          <c:val>
            <c:numRef>
              <c:f>Hesaplama!$B$4:$F$4</c:f>
              <c:numCache>
                <c:formatCode>0.00%</c:formatCode>
                <c:ptCount val="5"/>
                <c:pt idx="0">
                  <c:v>0.46268656716417911</c:v>
                </c:pt>
                <c:pt idx="1">
                  <c:v>0.34328358208955223</c:v>
                </c:pt>
                <c:pt idx="2">
                  <c:v>0.16417910447761194</c:v>
                </c:pt>
                <c:pt idx="3">
                  <c:v>2.9850746268656716E-2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6F0-41DC-B445-374095ED1F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2178607"/>
        <c:axId val="430982383"/>
      </c:barChart>
      <c:catAx>
        <c:axId val="642178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ysClr val="window" lastClr="FFFFFF">
                <a:lumMod val="95000"/>
                <a:alpha val="77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30982383"/>
        <c:crosses val="autoZero"/>
        <c:auto val="1"/>
        <c:lblAlgn val="ctr"/>
        <c:lblOffset val="100"/>
        <c:noMultiLvlLbl val="0"/>
      </c:catAx>
      <c:valAx>
        <c:axId val="430982383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42178607"/>
        <c:crosses val="autoZero"/>
        <c:crossBetween val="midCat"/>
        <c:majorUnit val="0.2"/>
        <c:minorUnit val="1.0000000000000002E-2"/>
      </c:valAx>
      <c:spPr>
        <a:noFill/>
        <a:ln w="3175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>
          <a:solidFill>
            <a:schemeClr val="bg1"/>
          </a:solidFill>
        </a:defRPr>
      </a:pPr>
      <a:endParaRPr lang="tr-T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2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Hesaplama!$A$4</c:f>
              <c:strCache>
                <c:ptCount val="1"/>
                <c:pt idx="0">
                  <c:v>Dönüşümlü olarak uzaktan ve ofisten çalışmaya geçiş sürecini değerlendiriniz.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F0-41DC-B445-374095ED1F7C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F0-41DC-B445-374095ED1F7C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F0-41DC-B445-374095ED1F7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6F0-41DC-B445-374095ED1F7C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6F0-41DC-B445-374095ED1F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Hesaplama!$B$2:$F$3</c:f>
              <c:multiLvlStrCache>
                <c:ptCount val="5"/>
                <c:lvl>
                  <c:pt idx="0">
                    <c:v>23</c:v>
                  </c:pt>
                  <c:pt idx="1">
                    <c:v>19</c:v>
                  </c:pt>
                  <c:pt idx="2">
                    <c:v>20</c:v>
                  </c:pt>
                  <c:pt idx="3">
                    <c:v>5</c:v>
                  </c:pt>
                  <c:pt idx="4">
                    <c:v>0</c:v>
                  </c:pt>
                </c:lvl>
                <c:lvl>
                  <c:pt idx="0">
                    <c:v>Çok iyi</c:v>
                  </c:pt>
                  <c:pt idx="1">
                    <c:v>İyi</c:v>
                  </c:pt>
                  <c:pt idx="2">
                    <c:v>Yeterli</c:v>
                  </c:pt>
                  <c:pt idx="3">
                    <c:v>Yetersiz</c:v>
                  </c:pt>
                  <c:pt idx="4">
                    <c:v>Çok kötü</c:v>
                  </c:pt>
                </c:lvl>
              </c:multiLvlStrCache>
            </c:multiLvlStrRef>
          </c:cat>
          <c:val>
            <c:numRef>
              <c:f>Hesaplama!$B$4:$F$4</c:f>
              <c:numCache>
                <c:formatCode>0.00%</c:formatCode>
                <c:ptCount val="5"/>
                <c:pt idx="0">
                  <c:v>0.34328358208955223</c:v>
                </c:pt>
                <c:pt idx="1">
                  <c:v>0.28358208955223879</c:v>
                </c:pt>
                <c:pt idx="2">
                  <c:v>0.29850746268656714</c:v>
                </c:pt>
                <c:pt idx="3">
                  <c:v>7.4626865671641784E-2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6F0-41DC-B445-374095ED1F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2178607"/>
        <c:axId val="430982383"/>
      </c:barChart>
      <c:catAx>
        <c:axId val="642178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ysClr val="window" lastClr="FFFFFF">
                <a:lumMod val="95000"/>
                <a:alpha val="77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30982383"/>
        <c:crosses val="autoZero"/>
        <c:auto val="1"/>
        <c:lblAlgn val="ctr"/>
        <c:lblOffset val="100"/>
        <c:noMultiLvlLbl val="0"/>
      </c:catAx>
      <c:valAx>
        <c:axId val="430982383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42178607"/>
        <c:crosses val="autoZero"/>
        <c:crossBetween val="midCat"/>
        <c:majorUnit val="0.2"/>
        <c:minorUnit val="1.0000000000000002E-2"/>
      </c:valAx>
      <c:spPr>
        <a:noFill/>
        <a:ln w="3175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>
          <a:solidFill>
            <a:schemeClr val="bg1"/>
          </a:solidFill>
        </a:defRPr>
      </a:pPr>
      <a:endParaRPr lang="tr-T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2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Hesaplama!$A$4</c:f>
              <c:strCache>
                <c:ptCount val="1"/>
                <c:pt idx="0">
                  <c:v>Ofiste sağlık ve hijyen kuralları ile ilgili alınan önlemleri değerlendiriniz.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F0-41DC-B445-374095ED1F7C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F0-41DC-B445-374095ED1F7C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F0-41DC-B445-374095ED1F7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6F0-41DC-B445-374095ED1F7C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6F0-41DC-B445-374095ED1F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Hesaplama!$B$2:$F$3</c:f>
              <c:multiLvlStrCache>
                <c:ptCount val="5"/>
                <c:lvl>
                  <c:pt idx="0">
                    <c:v>42</c:v>
                  </c:pt>
                  <c:pt idx="1">
                    <c:v>15</c:v>
                  </c:pt>
                  <c:pt idx="2">
                    <c:v>10</c:v>
                  </c:pt>
                  <c:pt idx="3">
                    <c:v>0</c:v>
                  </c:pt>
                  <c:pt idx="4">
                    <c:v>0</c:v>
                  </c:pt>
                </c:lvl>
                <c:lvl>
                  <c:pt idx="0">
                    <c:v>Çok iyi</c:v>
                  </c:pt>
                  <c:pt idx="1">
                    <c:v>İyi</c:v>
                  </c:pt>
                  <c:pt idx="2">
                    <c:v>Yeterli</c:v>
                  </c:pt>
                  <c:pt idx="3">
                    <c:v>Yetersiz</c:v>
                  </c:pt>
                  <c:pt idx="4">
                    <c:v>Çok kötü</c:v>
                  </c:pt>
                </c:lvl>
              </c:multiLvlStrCache>
            </c:multiLvlStrRef>
          </c:cat>
          <c:val>
            <c:numRef>
              <c:f>Hesaplama!$B$4:$F$4</c:f>
              <c:numCache>
                <c:formatCode>0.00%</c:formatCode>
                <c:ptCount val="5"/>
                <c:pt idx="0">
                  <c:v>0.62686567164179108</c:v>
                </c:pt>
                <c:pt idx="1">
                  <c:v>0.22388059701492538</c:v>
                </c:pt>
                <c:pt idx="2">
                  <c:v>0.14925373134328357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6F0-41DC-B445-374095ED1F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2178607"/>
        <c:axId val="430982383"/>
      </c:barChart>
      <c:catAx>
        <c:axId val="642178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ysClr val="window" lastClr="FFFFFF">
                <a:lumMod val="95000"/>
                <a:alpha val="77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30982383"/>
        <c:crosses val="autoZero"/>
        <c:auto val="1"/>
        <c:lblAlgn val="ctr"/>
        <c:lblOffset val="100"/>
        <c:noMultiLvlLbl val="0"/>
      </c:catAx>
      <c:valAx>
        <c:axId val="430982383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42178607"/>
        <c:crosses val="autoZero"/>
        <c:crossBetween val="midCat"/>
        <c:majorUnit val="0.2"/>
        <c:minorUnit val="1.0000000000000002E-2"/>
      </c:valAx>
      <c:spPr>
        <a:noFill/>
        <a:ln w="3175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>
          <a:solidFill>
            <a:schemeClr val="bg1"/>
          </a:solidFill>
        </a:defRPr>
      </a:pPr>
      <a:endParaRPr lang="tr-T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2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Hesaplama!$A$4</c:f>
              <c:strCache>
                <c:ptCount val="1"/>
                <c:pt idx="0">
                  <c:v>Pandemi sürecinde iş yönetimi merkezli olarak ekip içi ve ekipler arası iletişimin sağlanma düzeyini değerlendiriniz.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F0-41DC-B445-374095ED1F7C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F0-41DC-B445-374095ED1F7C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F0-41DC-B445-374095ED1F7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6F0-41DC-B445-374095ED1F7C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6F0-41DC-B445-374095ED1F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Hesaplama!$B$2:$F$3</c:f>
              <c:multiLvlStrCache>
                <c:ptCount val="5"/>
                <c:lvl>
                  <c:pt idx="0">
                    <c:v>27</c:v>
                  </c:pt>
                  <c:pt idx="1">
                    <c:v>25</c:v>
                  </c:pt>
                  <c:pt idx="2">
                    <c:v>14</c:v>
                  </c:pt>
                  <c:pt idx="3">
                    <c:v>1</c:v>
                  </c:pt>
                  <c:pt idx="4">
                    <c:v>0</c:v>
                  </c:pt>
                </c:lvl>
                <c:lvl>
                  <c:pt idx="0">
                    <c:v>Çok iyi</c:v>
                  </c:pt>
                  <c:pt idx="1">
                    <c:v>İyi</c:v>
                  </c:pt>
                  <c:pt idx="2">
                    <c:v>Yeterli</c:v>
                  </c:pt>
                  <c:pt idx="3">
                    <c:v>Yetersiz</c:v>
                  </c:pt>
                  <c:pt idx="4">
                    <c:v>Çok kötü</c:v>
                  </c:pt>
                </c:lvl>
              </c:multiLvlStrCache>
            </c:multiLvlStrRef>
          </c:cat>
          <c:val>
            <c:numRef>
              <c:f>Hesaplama!$B$4:$F$4</c:f>
              <c:numCache>
                <c:formatCode>0.00%</c:formatCode>
                <c:ptCount val="5"/>
                <c:pt idx="0">
                  <c:v>0.40298507462686567</c:v>
                </c:pt>
                <c:pt idx="1">
                  <c:v>0.37313432835820898</c:v>
                </c:pt>
                <c:pt idx="2">
                  <c:v>0.20895522388059701</c:v>
                </c:pt>
                <c:pt idx="3">
                  <c:v>1.4925373134328358E-2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6F0-41DC-B445-374095ED1F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2178607"/>
        <c:axId val="430982383"/>
      </c:barChart>
      <c:catAx>
        <c:axId val="642178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ysClr val="window" lastClr="FFFFFF">
                <a:lumMod val="95000"/>
                <a:alpha val="77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30982383"/>
        <c:crosses val="autoZero"/>
        <c:auto val="1"/>
        <c:lblAlgn val="ctr"/>
        <c:lblOffset val="100"/>
        <c:noMultiLvlLbl val="0"/>
      </c:catAx>
      <c:valAx>
        <c:axId val="430982383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42178607"/>
        <c:crosses val="autoZero"/>
        <c:crossBetween val="midCat"/>
        <c:majorUnit val="0.2"/>
        <c:minorUnit val="1.0000000000000002E-2"/>
      </c:valAx>
      <c:spPr>
        <a:noFill/>
        <a:ln w="3175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>
          <a:solidFill>
            <a:schemeClr val="bg1"/>
          </a:solidFill>
        </a:defRPr>
      </a:pPr>
      <a:endParaRPr lang="tr-T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2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Hesaplama!$A$4</c:f>
              <c:strCache>
                <c:ptCount val="1"/>
                <c:pt idx="0">
                  <c:v>Uzaktan çalışma düzeninde mesleki ve kişisel gelişim eğitimi imkanlarının devamlılığını değerlendiriniz.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F0-41DC-B445-374095ED1F7C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F0-41DC-B445-374095ED1F7C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F0-41DC-B445-374095ED1F7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6F0-41DC-B445-374095ED1F7C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6F0-41DC-B445-374095ED1F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Hesaplama!$B$2:$F$3</c:f>
              <c:multiLvlStrCache>
                <c:ptCount val="5"/>
                <c:lvl>
                  <c:pt idx="0">
                    <c:v>29</c:v>
                  </c:pt>
                  <c:pt idx="1">
                    <c:v>23</c:v>
                  </c:pt>
                  <c:pt idx="2">
                    <c:v>14</c:v>
                  </c:pt>
                  <c:pt idx="3">
                    <c:v>1</c:v>
                  </c:pt>
                  <c:pt idx="4">
                    <c:v>0</c:v>
                  </c:pt>
                </c:lvl>
                <c:lvl>
                  <c:pt idx="0">
                    <c:v>Çok iyi</c:v>
                  </c:pt>
                  <c:pt idx="1">
                    <c:v>İyi</c:v>
                  </c:pt>
                  <c:pt idx="2">
                    <c:v>Yeterli</c:v>
                  </c:pt>
                  <c:pt idx="3">
                    <c:v>Yetersiz</c:v>
                  </c:pt>
                  <c:pt idx="4">
                    <c:v>Çok kötü</c:v>
                  </c:pt>
                </c:lvl>
              </c:multiLvlStrCache>
            </c:multiLvlStrRef>
          </c:cat>
          <c:val>
            <c:numRef>
              <c:f>Hesaplama!$B$4:$F$4</c:f>
              <c:numCache>
                <c:formatCode>0.00%</c:formatCode>
                <c:ptCount val="5"/>
                <c:pt idx="0">
                  <c:v>0.43283582089552236</c:v>
                </c:pt>
                <c:pt idx="1">
                  <c:v>0.34328358208955223</c:v>
                </c:pt>
                <c:pt idx="2">
                  <c:v>0.20895522388059701</c:v>
                </c:pt>
                <c:pt idx="3">
                  <c:v>1.4925373134328358E-2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6F0-41DC-B445-374095ED1F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2178607"/>
        <c:axId val="430982383"/>
      </c:barChart>
      <c:catAx>
        <c:axId val="642178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ysClr val="window" lastClr="FFFFFF">
                <a:lumMod val="95000"/>
                <a:alpha val="77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30982383"/>
        <c:crosses val="autoZero"/>
        <c:auto val="1"/>
        <c:lblAlgn val="ctr"/>
        <c:lblOffset val="100"/>
        <c:noMultiLvlLbl val="0"/>
      </c:catAx>
      <c:valAx>
        <c:axId val="430982383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42178607"/>
        <c:crosses val="autoZero"/>
        <c:crossBetween val="midCat"/>
        <c:majorUnit val="0.2"/>
        <c:minorUnit val="1.0000000000000002E-2"/>
      </c:valAx>
      <c:spPr>
        <a:noFill/>
        <a:ln w="3175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>
          <a:solidFill>
            <a:schemeClr val="bg1"/>
          </a:solidFill>
        </a:defRPr>
      </a:pPr>
      <a:endParaRPr lang="tr-T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2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Hesaplama!$A$4</c:f>
              <c:strCache>
                <c:ptCount val="1"/>
                <c:pt idx="0">
                  <c:v>Özlük hakları ile ilgili uygulamaları değerlendiriniz. (Ücretsiz izin, kısa çalışma, ücret, prim gibi)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F0-41DC-B445-374095ED1F7C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F0-41DC-B445-374095ED1F7C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F0-41DC-B445-374095ED1F7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6F0-41DC-B445-374095ED1F7C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6F0-41DC-B445-374095ED1F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Hesaplama!$B$2:$F$3</c:f>
              <c:multiLvlStrCache>
                <c:ptCount val="5"/>
                <c:lvl>
                  <c:pt idx="0">
                    <c:v>24</c:v>
                  </c:pt>
                  <c:pt idx="1">
                    <c:v>16</c:v>
                  </c:pt>
                  <c:pt idx="2">
                    <c:v>21</c:v>
                  </c:pt>
                  <c:pt idx="3">
                    <c:v>5</c:v>
                  </c:pt>
                  <c:pt idx="4">
                    <c:v>1</c:v>
                  </c:pt>
                </c:lvl>
                <c:lvl>
                  <c:pt idx="0">
                    <c:v>Çok iyi</c:v>
                  </c:pt>
                  <c:pt idx="1">
                    <c:v>İyi</c:v>
                  </c:pt>
                  <c:pt idx="2">
                    <c:v>Yeterli</c:v>
                  </c:pt>
                  <c:pt idx="3">
                    <c:v>Yetersiz</c:v>
                  </c:pt>
                  <c:pt idx="4">
                    <c:v>Çok kötü</c:v>
                  </c:pt>
                </c:lvl>
              </c:multiLvlStrCache>
            </c:multiLvlStrRef>
          </c:cat>
          <c:val>
            <c:numRef>
              <c:f>Hesaplama!$B$4:$F$4</c:f>
              <c:numCache>
                <c:formatCode>0.00%</c:formatCode>
                <c:ptCount val="5"/>
                <c:pt idx="0">
                  <c:v>0.35820895522388058</c:v>
                </c:pt>
                <c:pt idx="1">
                  <c:v>0.23880597014925373</c:v>
                </c:pt>
                <c:pt idx="2">
                  <c:v>0.31343283582089554</c:v>
                </c:pt>
                <c:pt idx="3">
                  <c:v>7.4626865671641784E-2</c:v>
                </c:pt>
                <c:pt idx="4">
                  <c:v>1.4925373134328358E-2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6F0-41DC-B445-374095ED1F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2178607"/>
        <c:axId val="430982383"/>
      </c:barChart>
      <c:catAx>
        <c:axId val="642178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ysClr val="window" lastClr="FFFFFF">
                <a:lumMod val="95000"/>
                <a:alpha val="77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30982383"/>
        <c:crosses val="autoZero"/>
        <c:auto val="1"/>
        <c:lblAlgn val="ctr"/>
        <c:lblOffset val="100"/>
        <c:noMultiLvlLbl val="0"/>
      </c:catAx>
      <c:valAx>
        <c:axId val="430982383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42178607"/>
        <c:crosses val="autoZero"/>
        <c:crossBetween val="midCat"/>
        <c:majorUnit val="0.2"/>
        <c:minorUnit val="1.0000000000000002E-2"/>
      </c:valAx>
      <c:spPr>
        <a:noFill/>
        <a:ln w="3175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>
          <a:solidFill>
            <a:schemeClr val="bg1"/>
          </a:solidFill>
        </a:defRPr>
      </a:pPr>
      <a:endParaRPr lang="tr-T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50475" cy="498773"/>
          </a:xfrm>
          <a:prstGeom prst="rect">
            <a:avLst/>
          </a:prstGeom>
        </p:spPr>
        <p:txBody>
          <a:bodyPr vert="horz" lIns="91813" tIns="45906" rIns="91813" bIns="4590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56739" y="2"/>
            <a:ext cx="2950475" cy="498773"/>
          </a:xfrm>
          <a:prstGeom prst="rect">
            <a:avLst/>
          </a:prstGeom>
        </p:spPr>
        <p:txBody>
          <a:bodyPr vert="horz" lIns="91813" tIns="45906" rIns="91813" bIns="45906" rtlCol="0"/>
          <a:lstStyle>
            <a:lvl1pPr algn="r">
              <a:defRPr sz="1200"/>
            </a:lvl1pPr>
          </a:lstStyle>
          <a:p>
            <a:fld id="{705C1F99-DB9E-40C0-A4DB-BA6720CBEDCD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3" tIns="45906" rIns="91813" bIns="45906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</p:spPr>
        <p:txBody>
          <a:bodyPr vert="horz" lIns="91813" tIns="45906" rIns="91813" bIns="45906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2" y="9442154"/>
            <a:ext cx="2950475" cy="498772"/>
          </a:xfrm>
          <a:prstGeom prst="rect">
            <a:avLst/>
          </a:prstGeom>
        </p:spPr>
        <p:txBody>
          <a:bodyPr vert="horz" lIns="91813" tIns="45906" rIns="91813" bIns="4590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56739" y="9442154"/>
            <a:ext cx="2950475" cy="498772"/>
          </a:xfrm>
          <a:prstGeom prst="rect">
            <a:avLst/>
          </a:prstGeom>
        </p:spPr>
        <p:txBody>
          <a:bodyPr vert="horz" lIns="91813" tIns="45906" rIns="91813" bIns="45906" rtlCol="0" anchor="b"/>
          <a:lstStyle>
            <a:lvl1pPr algn="r">
              <a:defRPr sz="1200"/>
            </a:lvl1pPr>
          </a:lstStyle>
          <a:p>
            <a:fld id="{192A6E48-C830-4BE9-A3E0-BC644BE7B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14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A6E48-C830-4BE9-A3E0-BC644BE7B46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88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A6E48-C830-4BE9-A3E0-BC644BE7B4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51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A6E48-C830-4BE9-A3E0-BC644BE7B4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635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A6E48-C830-4BE9-A3E0-BC644BE7B4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0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A6E48-C830-4BE9-A3E0-BC644BE7B4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78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A6E48-C830-4BE9-A3E0-BC644BE7B4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320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A6E48-C830-4BE9-A3E0-BC644BE7B4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02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38" r="804" b="12987"/>
          <a:stretch>
            <a:fillRect/>
          </a:stretch>
        </p:blipFill>
        <p:spPr bwMode="auto">
          <a:xfrm>
            <a:off x="-3286125" y="-190500"/>
            <a:ext cx="30946725" cy="139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5300" y="-22225"/>
            <a:ext cx="4529138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32938" y="13011150"/>
            <a:ext cx="474662" cy="431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024E303-4838-4544-983E-DA8AA74DAFB7}" type="slidenum">
              <a:rPr lang="en-US" altLang="tr-TR" sz="2400">
                <a:solidFill>
                  <a:srgbClr val="878787"/>
                </a:solidFill>
                <a:ea typeface="Lucida Grande" charset="0"/>
                <a:cs typeface="Lucida Grande" charset="0"/>
              </a:rPr>
              <a:pPr algn="r" defTabSz="21772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tr-TR" sz="2400" dirty="0">
              <a:solidFill>
                <a:srgbClr val="878787"/>
              </a:solidFill>
              <a:ea typeface="Lucida Grande" charset="0"/>
              <a:cs typeface="Lucida Grande" charset="0"/>
            </a:endParaRPr>
          </a:p>
        </p:txBody>
      </p:sp>
      <p:sp>
        <p:nvSpPr>
          <p:cNvPr id="9" name="8 Metin Yer Tutucusu"/>
          <p:cNvSpPr>
            <a:spLocks noGrp="1"/>
          </p:cNvSpPr>
          <p:nvPr>
            <p:ph type="body" sz="quarter" idx="11"/>
          </p:nvPr>
        </p:nvSpPr>
        <p:spPr>
          <a:xfrm>
            <a:off x="2336800" y="9213350"/>
            <a:ext cx="12967200" cy="1080000"/>
          </a:xfrm>
          <a:prstGeom prst="rect">
            <a:avLst/>
          </a:prstGeom>
        </p:spPr>
        <p:txBody>
          <a:bodyPr/>
          <a:lstStyle>
            <a:lvl1pPr eaLnBrk="1" hangingPunct="1">
              <a:buNone/>
              <a:defRPr lang="en-US" altLang="tr-TR" sz="3600" kern="1200" dirty="0" smtClean="0">
                <a:solidFill>
                  <a:schemeClr val="bg1"/>
                </a:solidFill>
                <a:latin typeface="Theinhardt Bd" charset="0"/>
                <a:ea typeface="Theinhardt Bd" charset="0"/>
                <a:cs typeface="Theinhardt Bd" charset="0"/>
                <a:sym typeface="Theinhardt Bd" charset="0"/>
              </a:defRPr>
            </a:lvl1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  <p:sp>
        <p:nvSpPr>
          <p:cNvPr id="11" name="18 Metin Yer Tutucusu"/>
          <p:cNvSpPr>
            <a:spLocks noGrp="1"/>
          </p:cNvSpPr>
          <p:nvPr>
            <p:ph type="body" sz="quarter" idx="12"/>
          </p:nvPr>
        </p:nvSpPr>
        <p:spPr>
          <a:xfrm>
            <a:off x="2343683" y="3961800"/>
            <a:ext cx="18424800" cy="363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830"/>
              </a:buClr>
              <a:buSzPct val="125000"/>
              <a:buFont typeface="Arial" pitchFamily="34" charset="0"/>
              <a:buNone/>
              <a:tabLst/>
              <a:defRPr lang="tr-TR" altLang="tr-TR" sz="9600" kern="1200" baseline="0" smtClean="0">
                <a:solidFill>
                  <a:schemeClr val="bg1"/>
                </a:solidFill>
                <a:latin typeface="Theinhardt Rg" charset="0"/>
                <a:ea typeface="Theinhardt Rg" charset="0"/>
                <a:cs typeface="Theinhardt Rg" charset="0"/>
                <a:sym typeface="Lucida Grande" charset="0"/>
              </a:defRPr>
            </a:lvl1pPr>
            <a:lvl2pPr marL="0" marR="0" indent="0" algn="l" defTabSz="2177278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01830"/>
              </a:buClr>
              <a:buSzPct val="125000"/>
              <a:buFontTx/>
              <a:buNone/>
              <a:tabLst/>
              <a:defRPr lang="tr-TR" altLang="tr-TR" sz="3600" kern="1200" dirty="0" smtClean="0">
                <a:solidFill>
                  <a:srgbClr val="434546"/>
                </a:solidFill>
                <a:latin typeface="Theinhardt Rg" charset="0"/>
                <a:ea typeface="Theinhardt Rg" charset="0"/>
                <a:cs typeface="Theinhardt Rg" charset="0"/>
                <a:sym typeface="Lucida Grande" charset="0"/>
              </a:defRPr>
            </a:lvl2pPr>
            <a:lvl5pPr>
              <a:buNone/>
              <a:defRPr/>
            </a:lvl5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32458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(Belirteçli) G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175" y="487363"/>
            <a:ext cx="3379788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-25400" y="2755900"/>
            <a:ext cx="24409400" cy="10972800"/>
          </a:xfrm>
          <a:prstGeom prst="rect">
            <a:avLst/>
          </a:prstGeom>
          <a:solidFill>
            <a:srgbClr val="E0E6EE"/>
          </a:solidFill>
          <a:ln>
            <a:noFill/>
          </a:ln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ct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 altLang="tr-TR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2232938" y="13011150"/>
            <a:ext cx="474662" cy="431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44F5E2CC-F458-4F63-BDBC-8BB03A3C3337}" type="slidenum">
              <a:rPr lang="en-US" altLang="tr-TR" sz="2400">
                <a:solidFill>
                  <a:srgbClr val="878787"/>
                </a:solidFill>
                <a:ea typeface="Lucida Grande" charset="0"/>
                <a:cs typeface="Lucida Grande" charset="0"/>
              </a:rPr>
              <a:pPr algn="r" defTabSz="21772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tr-TR" sz="2400">
              <a:solidFill>
                <a:srgbClr val="878787"/>
              </a:solidFill>
              <a:ea typeface="Lucida Grande" charset="0"/>
              <a:cs typeface="Lucida Grande" charset="0"/>
            </a:endParaRP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10"/>
          </p:nvPr>
        </p:nvSpPr>
        <p:spPr>
          <a:xfrm>
            <a:off x="1463602" y="5274618"/>
            <a:ext cx="3096344" cy="1627200"/>
          </a:xfrm>
          <a:prstGeom prst="rect">
            <a:avLst/>
          </a:prstGeom>
        </p:spPr>
        <p:txBody>
          <a:bodyPr/>
          <a:lstStyle>
            <a:lvl1pPr marL="0" indent="0" algn="l" eaLnBrk="1" hangingPunct="1">
              <a:buNone/>
              <a:defRPr lang="tr-TR" altLang="tr-TR" sz="3600" kern="1200" baseline="0" dirty="0">
                <a:solidFill>
                  <a:srgbClr val="434546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defRPr>
            </a:lvl1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  <p:sp>
        <p:nvSpPr>
          <p:cNvPr id="16" name="15 Grafik Yer Tutucusu"/>
          <p:cNvSpPr>
            <a:spLocks noGrp="1"/>
          </p:cNvSpPr>
          <p:nvPr>
            <p:ph type="chart" sz="quarter" idx="11"/>
          </p:nvPr>
        </p:nvSpPr>
        <p:spPr>
          <a:xfrm>
            <a:off x="5568058" y="4609733"/>
            <a:ext cx="11451699" cy="66231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noProof="0"/>
              <a:t>Grafik eklemek için simgeyi tıklatın</a:t>
            </a:r>
            <a:endParaRPr lang="tr-TR" noProof="0" dirty="0"/>
          </a:p>
        </p:txBody>
      </p:sp>
      <p:sp>
        <p:nvSpPr>
          <p:cNvPr id="8" name="13 Metin Yer Tutucusu"/>
          <p:cNvSpPr>
            <a:spLocks noGrp="1"/>
          </p:cNvSpPr>
          <p:nvPr>
            <p:ph type="body" sz="quarter" idx="13"/>
          </p:nvPr>
        </p:nvSpPr>
        <p:spPr>
          <a:xfrm>
            <a:off x="18902003" y="6901818"/>
            <a:ext cx="3096344" cy="1627200"/>
          </a:xfrm>
          <a:prstGeom prst="rect">
            <a:avLst/>
          </a:prstGeom>
        </p:spPr>
        <p:txBody>
          <a:bodyPr/>
          <a:lstStyle>
            <a:lvl1pPr marL="0" indent="0" eaLnBrk="1" hangingPunct="1">
              <a:buNone/>
              <a:defRPr lang="tr-TR" altLang="tr-TR" sz="3600" kern="1200" baseline="0" dirty="0">
                <a:solidFill>
                  <a:srgbClr val="FF0000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defRPr>
            </a:lvl1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  <p:sp>
        <p:nvSpPr>
          <p:cNvPr id="11" name="13 Metin Yer Tutucusu"/>
          <p:cNvSpPr>
            <a:spLocks noGrp="1"/>
          </p:cNvSpPr>
          <p:nvPr>
            <p:ph type="body" sz="quarter" idx="14"/>
          </p:nvPr>
        </p:nvSpPr>
        <p:spPr>
          <a:xfrm>
            <a:off x="2408400" y="863999"/>
            <a:ext cx="12967200" cy="1314275"/>
          </a:xfrm>
          <a:prstGeom prst="rect">
            <a:avLst/>
          </a:prstGeom>
        </p:spPr>
        <p:txBody>
          <a:bodyPr/>
          <a:lstStyle>
            <a:lvl1pPr eaLnBrk="1" hangingPunct="1">
              <a:buNone/>
              <a:defRPr lang="tr-TR" altLang="tr-TR" sz="3600" kern="1200" dirty="0">
                <a:solidFill>
                  <a:srgbClr val="434546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defRPr>
            </a:lvl1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62487847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Siy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175" y="487363"/>
            <a:ext cx="3379788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/>
          </p:cNvSpPr>
          <p:nvPr/>
        </p:nvSpPr>
        <p:spPr bwMode="auto">
          <a:xfrm>
            <a:off x="-25400" y="2755900"/>
            <a:ext cx="24409400" cy="10972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ct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 altLang="tr-TR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32938" y="13011150"/>
            <a:ext cx="474662" cy="431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1B27605-4E95-4BE4-AB06-31E152150B33}" type="slidenum">
              <a:rPr lang="en-US" altLang="tr-TR" sz="2400">
                <a:solidFill>
                  <a:srgbClr val="878787"/>
                </a:solidFill>
                <a:ea typeface="Lucida Grande" charset="0"/>
                <a:cs typeface="Lucida Grande" charset="0"/>
              </a:rPr>
              <a:pPr algn="r" defTabSz="21772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tr-TR" sz="2400">
              <a:solidFill>
                <a:srgbClr val="878787"/>
              </a:solidFill>
              <a:ea typeface="Lucida Grande" charset="0"/>
              <a:cs typeface="Lucida Grande" charset="0"/>
            </a:endParaRP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10"/>
          </p:nvPr>
        </p:nvSpPr>
        <p:spPr>
          <a:xfrm>
            <a:off x="2408400" y="863999"/>
            <a:ext cx="12967200" cy="1314275"/>
          </a:xfrm>
          <a:prstGeom prst="rect">
            <a:avLst/>
          </a:prstGeom>
        </p:spPr>
        <p:txBody>
          <a:bodyPr/>
          <a:lstStyle>
            <a:lvl1pPr eaLnBrk="1" hangingPunct="1">
              <a:buNone/>
              <a:defRPr lang="tr-TR" altLang="tr-TR" sz="3600" kern="1200" dirty="0">
                <a:solidFill>
                  <a:srgbClr val="434546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defRPr>
            </a:lvl1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  <p:sp>
        <p:nvSpPr>
          <p:cNvPr id="16" name="15 Grafik Yer Tutucusu"/>
          <p:cNvSpPr>
            <a:spLocks noGrp="1"/>
          </p:cNvSpPr>
          <p:nvPr>
            <p:ph type="chart" sz="quarter" idx="11"/>
          </p:nvPr>
        </p:nvSpPr>
        <p:spPr>
          <a:xfrm>
            <a:off x="4632325" y="4049713"/>
            <a:ext cx="13899600" cy="74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tr-TR" noProof="0"/>
              <a:t>Grafik eklemek için simgeyi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82381487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(Belirteçli) Siy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175" y="487363"/>
            <a:ext cx="3379788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-25400" y="2755900"/>
            <a:ext cx="24409400" cy="10972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ct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 altLang="tr-TR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2232938" y="13011150"/>
            <a:ext cx="474662" cy="431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72EFDD1-265B-43DE-8B85-3E9FD343745F}" type="slidenum">
              <a:rPr lang="en-US" altLang="tr-TR" sz="2400">
                <a:solidFill>
                  <a:srgbClr val="878787"/>
                </a:solidFill>
                <a:ea typeface="Lucida Grande" charset="0"/>
                <a:cs typeface="Lucida Grande" charset="0"/>
              </a:rPr>
              <a:pPr algn="r" defTabSz="21772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tr-TR" sz="2400">
              <a:solidFill>
                <a:srgbClr val="878787"/>
              </a:solidFill>
              <a:ea typeface="Lucida Grande" charset="0"/>
              <a:cs typeface="Lucida Grande" charset="0"/>
            </a:endParaRP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10"/>
          </p:nvPr>
        </p:nvSpPr>
        <p:spPr>
          <a:xfrm>
            <a:off x="1463602" y="5274618"/>
            <a:ext cx="3096344" cy="1627200"/>
          </a:xfrm>
          <a:prstGeom prst="rect">
            <a:avLst/>
          </a:prstGeom>
        </p:spPr>
        <p:txBody>
          <a:bodyPr/>
          <a:lstStyle>
            <a:lvl1pPr marL="0" indent="0" algn="l" eaLnBrk="1" hangingPunct="1">
              <a:buNone/>
              <a:defRPr lang="tr-TR" altLang="tr-TR" sz="3600" kern="1200" baseline="0" dirty="0">
                <a:solidFill>
                  <a:schemeClr val="bg1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defRPr>
            </a:lvl1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  <p:sp>
        <p:nvSpPr>
          <p:cNvPr id="16" name="15 Grafik Yer Tutucusu"/>
          <p:cNvSpPr>
            <a:spLocks noGrp="1"/>
          </p:cNvSpPr>
          <p:nvPr>
            <p:ph type="chart" sz="quarter" idx="11"/>
          </p:nvPr>
        </p:nvSpPr>
        <p:spPr>
          <a:xfrm>
            <a:off x="5568058" y="4609733"/>
            <a:ext cx="11451699" cy="66231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tr-TR" noProof="0"/>
              <a:t>Grafik eklemek için simgeyi tıklatın</a:t>
            </a:r>
            <a:endParaRPr lang="tr-TR" noProof="0" dirty="0"/>
          </a:p>
        </p:txBody>
      </p:sp>
      <p:sp>
        <p:nvSpPr>
          <p:cNvPr id="8" name="13 Metin Yer Tutucusu"/>
          <p:cNvSpPr>
            <a:spLocks noGrp="1"/>
          </p:cNvSpPr>
          <p:nvPr>
            <p:ph type="body" sz="quarter" idx="13"/>
          </p:nvPr>
        </p:nvSpPr>
        <p:spPr>
          <a:xfrm>
            <a:off x="18902003" y="6901818"/>
            <a:ext cx="3096344" cy="1627200"/>
          </a:xfrm>
          <a:prstGeom prst="rect">
            <a:avLst/>
          </a:prstGeom>
        </p:spPr>
        <p:txBody>
          <a:bodyPr/>
          <a:lstStyle>
            <a:lvl1pPr marL="0" indent="0" eaLnBrk="1" hangingPunct="1">
              <a:buNone/>
              <a:defRPr lang="tr-TR" altLang="tr-TR" sz="3600" kern="1200" baseline="0" dirty="0">
                <a:solidFill>
                  <a:srgbClr val="FF0000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defRPr>
            </a:lvl1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  <p:sp>
        <p:nvSpPr>
          <p:cNvPr id="11" name="13 Metin Yer Tutucusu"/>
          <p:cNvSpPr>
            <a:spLocks noGrp="1"/>
          </p:cNvSpPr>
          <p:nvPr>
            <p:ph type="body" sz="quarter" idx="14"/>
          </p:nvPr>
        </p:nvSpPr>
        <p:spPr>
          <a:xfrm>
            <a:off x="2408400" y="863999"/>
            <a:ext cx="12967200" cy="1314275"/>
          </a:xfrm>
          <a:prstGeom prst="rect">
            <a:avLst/>
          </a:prstGeom>
        </p:spPr>
        <p:txBody>
          <a:bodyPr/>
          <a:lstStyle>
            <a:lvl1pPr eaLnBrk="1" hangingPunct="1">
              <a:buNone/>
              <a:defRPr lang="tr-TR" altLang="tr-TR" sz="3600" kern="1200" dirty="0">
                <a:solidFill>
                  <a:srgbClr val="434546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defRPr>
            </a:lvl1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27700661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-25400" y="2773363"/>
            <a:ext cx="24409400" cy="10972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4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811713" indent="-2525713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268913" indent="-2525713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726113" indent="-2525713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183313" indent="-2525713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914400" eaLnBrk="1" hangingPunct="1">
              <a:defRPr/>
            </a:pPr>
            <a:endParaRPr lang="tr-TR" altLang="tr-TR" sz="4200">
              <a:solidFill>
                <a:srgbClr val="000000"/>
              </a:solidFill>
              <a:latin typeface="Lucida Grande"/>
              <a:ea typeface="Heiti SC Light"/>
              <a:cs typeface="Heiti SC Light"/>
              <a:sym typeface="Lucida Grande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175" y="487363"/>
            <a:ext cx="3379788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232938" y="13011150"/>
            <a:ext cx="474662" cy="431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765D22A-9D41-4825-B1AE-EC85784DFDAD}" type="slidenum">
              <a:rPr lang="en-US" altLang="tr-TR" sz="2400">
                <a:solidFill>
                  <a:srgbClr val="878787"/>
                </a:solidFill>
                <a:ea typeface="Lucida Grande" charset="0"/>
                <a:cs typeface="Lucida Grande" charset="0"/>
              </a:rPr>
              <a:pPr algn="r" defTabSz="21772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tr-TR" sz="2400" dirty="0">
              <a:solidFill>
                <a:srgbClr val="878787"/>
              </a:solidFill>
              <a:ea typeface="Lucida Grande" charset="0"/>
              <a:cs typeface="Lucida Grande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2438400" y="3943350"/>
            <a:ext cx="16281400" cy="843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defTabSz="2177278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tr-TR" sz="2400" dirty="0">
                <a:solidFill>
                  <a:srgbClr val="F01830"/>
                </a:solidFill>
                <a:latin typeface="Theinhardt Bd" charset="0"/>
                <a:ea typeface="Theinhardt Bd" charset="0"/>
                <a:cs typeface="Theinhardt Bd" charset="0"/>
                <a:sym typeface="Theinhardt Bd" charset="0"/>
              </a:rPr>
              <a:t>CONTACT</a:t>
            </a:r>
          </a:p>
          <a:p>
            <a:pPr defTabSz="2177278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tr-TR" sz="2400" dirty="0" err="1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Inebolu</a:t>
            </a:r>
            <a:r>
              <a:rPr lang="en-US" altLang="tr-TR" sz="2400" dirty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 </a:t>
            </a:r>
            <a:r>
              <a:rPr lang="en-US" altLang="tr-TR" sz="2400" dirty="0" err="1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Sokak</a:t>
            </a:r>
            <a:r>
              <a:rPr lang="en-US" altLang="tr-TR" sz="2400" dirty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 No 5 </a:t>
            </a:r>
            <a:r>
              <a:rPr lang="en-US" altLang="tr-TR" sz="2400" dirty="0" err="1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Deris</a:t>
            </a:r>
            <a:r>
              <a:rPr lang="en-US" altLang="tr-TR" sz="2400" dirty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 Patent Building</a:t>
            </a:r>
            <a:r>
              <a:rPr lang="tr-TR" altLang="tr-TR" sz="2400" dirty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/</a:t>
            </a:r>
            <a:r>
              <a:rPr lang="en-US" altLang="tr-TR" sz="2400" dirty="0" err="1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Kabataş</a:t>
            </a:r>
            <a:r>
              <a:rPr lang="en-US" altLang="tr-TR" sz="2400" dirty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/</a:t>
            </a:r>
            <a:r>
              <a:rPr lang="en-US" altLang="tr-TR" sz="2400" dirty="0" err="1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Setüstü</a:t>
            </a:r>
            <a:r>
              <a:rPr lang="en-US" altLang="tr-TR" sz="2400" dirty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 34427 Istanbul Turkey </a:t>
            </a:r>
            <a:br>
              <a:rPr lang="en-US" altLang="tr-TR" sz="2400" dirty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</a:br>
            <a:r>
              <a:rPr lang="en-US" altLang="tr-TR" sz="2400" dirty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P +90(212)</a:t>
            </a:r>
            <a:r>
              <a:rPr lang="tr-TR" altLang="tr-TR" sz="2400" dirty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 </a:t>
            </a:r>
            <a:r>
              <a:rPr lang="en-US" altLang="tr-TR" sz="2400" dirty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252 61 22-23  +90(212)</a:t>
            </a:r>
            <a:r>
              <a:rPr lang="tr-TR" altLang="tr-TR" sz="2400" dirty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 </a:t>
            </a:r>
            <a:r>
              <a:rPr lang="en-US" altLang="tr-TR" sz="2400" dirty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249 70 10-11 +90(212)</a:t>
            </a:r>
            <a:r>
              <a:rPr lang="tr-TR" altLang="tr-TR" sz="2400" dirty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 </a:t>
            </a:r>
            <a:r>
              <a:rPr lang="en-US" altLang="tr-TR" sz="2400" dirty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292 60 00 (6 Lines)</a:t>
            </a:r>
          </a:p>
          <a:p>
            <a:pPr defTabSz="2177278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tr-TR" sz="2400" dirty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F +90(212)</a:t>
            </a:r>
            <a:r>
              <a:rPr lang="tr-TR" altLang="tr-TR" sz="2400" dirty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 </a:t>
            </a:r>
            <a:r>
              <a:rPr lang="en-US" altLang="tr-TR" sz="2400" dirty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293 76 76     +90(212)</a:t>
            </a:r>
            <a:r>
              <a:rPr lang="tr-TR" altLang="tr-TR" sz="2400" dirty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 </a:t>
            </a:r>
            <a:r>
              <a:rPr lang="en-US" altLang="tr-TR" sz="2400" dirty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  <a:t>292 59 94 (3 Lines) </a:t>
            </a:r>
            <a:br>
              <a:rPr lang="en-US" altLang="tr-TR" sz="2400" dirty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rPr>
            </a:br>
            <a:r>
              <a:rPr lang="en-US" altLang="tr-TR" sz="2400" u="sng" dirty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Lt" charset="0"/>
              </a:rPr>
              <a:t>E deris@deris.com.tr</a:t>
            </a:r>
          </a:p>
          <a:p>
            <a:pPr defTabSz="2177278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1830"/>
              </a:buClr>
              <a:buSzPct val="125000"/>
              <a:buFont typeface="Lucida Grande" charset="0"/>
              <a:buChar char="‣"/>
              <a:defRPr/>
            </a:pPr>
            <a:endParaRPr lang="en-US" altLang="tr-TR" sz="3600" dirty="0">
              <a:solidFill>
                <a:srgbClr val="FFFFFF"/>
              </a:solidFill>
              <a:latin typeface="Theinhardt Lt" charset="0"/>
              <a:ea typeface="Theinhardt Lt" charset="0"/>
              <a:cs typeface="Theinhardt Lt" charset="0"/>
              <a:sym typeface="Theinhardt Lt" charset="0"/>
            </a:endParaRPr>
          </a:p>
          <a:p>
            <a:pPr defTabSz="2177278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1830"/>
              </a:buClr>
              <a:buSzPct val="125000"/>
              <a:buFont typeface="Lucida Grande" charset="0"/>
              <a:buChar char="‣"/>
              <a:defRPr/>
            </a:pPr>
            <a:endParaRPr lang="en-US" altLang="tr-TR" sz="3600" dirty="0">
              <a:solidFill>
                <a:srgbClr val="FFFFFF"/>
              </a:solidFill>
              <a:latin typeface="Theinhardt Lt" charset="0"/>
              <a:ea typeface="Theinhardt Lt" charset="0"/>
              <a:cs typeface="Theinhardt Lt" charset="0"/>
              <a:sym typeface="Theinhardt Lt" charset="0"/>
            </a:endParaRPr>
          </a:p>
          <a:p>
            <a:pPr defTabSz="2177278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1830"/>
              </a:buClr>
              <a:buSzPct val="125000"/>
              <a:buFont typeface="Lucida Grande" charset="0"/>
              <a:buChar char="‣"/>
              <a:defRPr/>
            </a:pPr>
            <a:endParaRPr lang="en-US" altLang="tr-TR" sz="3600" dirty="0">
              <a:solidFill>
                <a:srgbClr val="FFFFFF"/>
              </a:solidFill>
              <a:latin typeface="Theinhardt Lt" charset="0"/>
              <a:ea typeface="Theinhardt Lt" charset="0"/>
              <a:cs typeface="Theinhardt Lt" charset="0"/>
              <a:sym typeface="Theinhardt 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43258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/>
          </p:nvPr>
        </p:nvSpPr>
        <p:spPr>
          <a:xfrm>
            <a:off x="1676400" y="730250"/>
            <a:ext cx="21032788" cy="11625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67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 Fikir / Giri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/>
          </p:cNvSpPr>
          <p:nvPr/>
        </p:nvSpPr>
        <p:spPr bwMode="auto">
          <a:xfrm>
            <a:off x="-25400" y="-266700"/>
            <a:ext cx="24409400" cy="12128500"/>
          </a:xfrm>
          <a:prstGeom prst="rect">
            <a:avLst/>
          </a:prstGeom>
          <a:solidFill>
            <a:srgbClr val="434546"/>
          </a:solidFill>
          <a:ln>
            <a:noFill/>
          </a:ln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ct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 altLang="tr-TR"/>
          </a:p>
        </p:txBody>
      </p:sp>
      <p:pic>
        <p:nvPicPr>
          <p:cNvPr id="4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5300" y="-22225"/>
            <a:ext cx="4529138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/>
          </p:cNvSpPr>
          <p:nvPr/>
        </p:nvSpPr>
        <p:spPr bwMode="auto">
          <a:xfrm>
            <a:off x="-25400" y="10909300"/>
            <a:ext cx="24409400" cy="2857500"/>
          </a:xfrm>
          <a:prstGeom prst="rect">
            <a:avLst/>
          </a:prstGeom>
          <a:solidFill>
            <a:srgbClr val="F01830"/>
          </a:solidFill>
          <a:ln>
            <a:noFill/>
          </a:ln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ct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 altLang="tr-TR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32938" y="13011150"/>
            <a:ext cx="474662" cy="431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E05C6148-F50D-46FF-AE51-B3DF73591765}" type="slidenum">
              <a:rPr lang="en-US" altLang="tr-TR" sz="2400">
                <a:solidFill>
                  <a:srgbClr val="878787"/>
                </a:solidFill>
                <a:ea typeface="Lucida Grande" charset="0"/>
                <a:cs typeface="Lucida Grande" charset="0"/>
              </a:rPr>
              <a:pPr algn="r" defTabSz="21772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tr-TR" sz="2400" dirty="0">
              <a:solidFill>
                <a:srgbClr val="878787"/>
              </a:solidFill>
              <a:ea typeface="Lucida Grande" charset="0"/>
              <a:cs typeface="Lucida Grande" charset="0"/>
            </a:endParaRPr>
          </a:p>
        </p:txBody>
      </p:sp>
      <p:sp>
        <p:nvSpPr>
          <p:cNvPr id="18" name="17 Metin Yer Tutucusu"/>
          <p:cNvSpPr>
            <a:spLocks noGrp="1"/>
          </p:cNvSpPr>
          <p:nvPr>
            <p:ph type="body" sz="quarter" idx="10"/>
          </p:nvPr>
        </p:nvSpPr>
        <p:spPr>
          <a:xfrm>
            <a:off x="2462400" y="2743200"/>
            <a:ext cx="19458000" cy="567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tr-TR" altLang="tr-TR" sz="9600" kern="1200" dirty="0">
                <a:solidFill>
                  <a:srgbClr val="F01830"/>
                </a:solidFill>
                <a:latin typeface="Theinhardt Bd" charset="0"/>
                <a:ea typeface="Theinhardt Bd" charset="0"/>
                <a:cs typeface="Theinhardt Bd" charset="0"/>
                <a:sym typeface="Theinhardt Bd" charset="0"/>
              </a:defRPr>
            </a:lvl1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32049906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ndex / maddeli i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-25400" y="2755900"/>
            <a:ext cx="24409400" cy="10972800"/>
          </a:xfrm>
          <a:prstGeom prst="rect">
            <a:avLst/>
          </a:prstGeom>
          <a:solidFill>
            <a:srgbClr val="434546"/>
          </a:solidFill>
          <a:ln>
            <a:noFill/>
          </a:ln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ct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 altLang="tr-T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175" y="487363"/>
            <a:ext cx="3379788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232938" y="13011150"/>
            <a:ext cx="474662" cy="431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25C4321-C6EC-4220-A5B2-276BCA4FBE2E}" type="slidenum">
              <a:rPr lang="en-US" altLang="tr-TR" sz="2400">
                <a:solidFill>
                  <a:srgbClr val="878787"/>
                </a:solidFill>
                <a:ea typeface="Lucida Grande" charset="0"/>
                <a:cs typeface="Lucida Grande" charset="0"/>
              </a:rPr>
              <a:pPr algn="r" defTabSz="21772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tr-TR" sz="2400" dirty="0">
              <a:solidFill>
                <a:srgbClr val="878787"/>
              </a:solidFill>
              <a:ea typeface="Lucida Grande" charset="0"/>
              <a:cs typeface="Lucida Grande" charset="0"/>
            </a:endParaRPr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0"/>
          </p:nvPr>
        </p:nvSpPr>
        <p:spPr>
          <a:xfrm>
            <a:off x="2471738" y="3617913"/>
            <a:ext cx="19010312" cy="864076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757070"/>
              </a:buClr>
              <a:buSzPct val="125000"/>
              <a:buFont typeface="Lucida Grande" charset="0"/>
              <a:buChar char="‣"/>
              <a:tabLst/>
              <a:defRPr lang="tr-TR" altLang="tr-TR" sz="3600" kern="1200" dirty="0" smtClean="0">
                <a:solidFill>
                  <a:srgbClr val="FFFFFF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defRPr>
            </a:lvl1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8 Metin Yer Tutucusu"/>
          <p:cNvSpPr>
            <a:spLocks noGrp="1"/>
          </p:cNvSpPr>
          <p:nvPr>
            <p:ph type="body" sz="quarter" idx="11"/>
          </p:nvPr>
        </p:nvSpPr>
        <p:spPr>
          <a:xfrm>
            <a:off x="2408400" y="864000"/>
            <a:ext cx="12967200" cy="1080000"/>
          </a:xfrm>
          <a:prstGeom prst="rect">
            <a:avLst/>
          </a:prstGeom>
        </p:spPr>
        <p:txBody>
          <a:bodyPr/>
          <a:lstStyle>
            <a:lvl1pPr eaLnBrk="1" hangingPunct="1">
              <a:buNone/>
              <a:defRPr lang="en-US" altLang="tr-TR" sz="3600" kern="1200" dirty="0" smtClean="0">
                <a:solidFill>
                  <a:srgbClr val="434546"/>
                </a:solidFill>
                <a:latin typeface="Theinhardt Bd" charset="0"/>
                <a:ea typeface="Theinhardt Bd" charset="0"/>
                <a:cs typeface="Theinhardt Bd" charset="0"/>
                <a:sym typeface="Theinhardt Bd" charset="0"/>
              </a:defRPr>
            </a:lvl1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401791650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çeri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/>
        </p:nvSpPr>
        <p:spPr bwMode="auto">
          <a:xfrm>
            <a:off x="-25400" y="2755900"/>
            <a:ext cx="24409400" cy="10972800"/>
          </a:xfrm>
          <a:prstGeom prst="rect">
            <a:avLst/>
          </a:prstGeom>
          <a:solidFill>
            <a:srgbClr val="434546"/>
          </a:solidFill>
          <a:ln>
            <a:noFill/>
          </a:ln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ct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 altLang="tr-T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175" y="487363"/>
            <a:ext cx="3379788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232938" y="13011150"/>
            <a:ext cx="474662" cy="431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05B75031-25CC-49FA-9B05-8195EC2F445A}" type="slidenum">
              <a:rPr lang="en-US" altLang="tr-TR" sz="2400">
                <a:solidFill>
                  <a:srgbClr val="878787"/>
                </a:solidFill>
                <a:ea typeface="Lucida Grande" charset="0"/>
                <a:cs typeface="Lucida Grande" charset="0"/>
              </a:rPr>
              <a:pPr algn="r" defTabSz="21772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tr-TR" sz="2400" dirty="0">
              <a:solidFill>
                <a:srgbClr val="878787"/>
              </a:solidFill>
              <a:ea typeface="Lucida Grande" charset="0"/>
              <a:cs typeface="Lucida Grande" charset="0"/>
            </a:endParaRPr>
          </a:p>
        </p:txBody>
      </p:sp>
      <p:sp>
        <p:nvSpPr>
          <p:cNvPr id="9" name="8 Metin Yer Tutucusu"/>
          <p:cNvSpPr>
            <a:spLocks noGrp="1"/>
          </p:cNvSpPr>
          <p:nvPr>
            <p:ph type="body" sz="quarter" idx="10"/>
          </p:nvPr>
        </p:nvSpPr>
        <p:spPr>
          <a:xfrm>
            <a:off x="2408400" y="864000"/>
            <a:ext cx="12967200" cy="1080000"/>
          </a:xfrm>
          <a:prstGeom prst="rect">
            <a:avLst/>
          </a:prstGeom>
        </p:spPr>
        <p:txBody>
          <a:bodyPr/>
          <a:lstStyle>
            <a:lvl1pPr eaLnBrk="1" hangingPunct="1">
              <a:buNone/>
              <a:defRPr lang="en-US" altLang="tr-TR" sz="3600" kern="1200" dirty="0" smtClean="0">
                <a:solidFill>
                  <a:srgbClr val="434546"/>
                </a:solidFill>
                <a:latin typeface="Theinhardt Bd" charset="0"/>
                <a:ea typeface="Theinhardt Bd" charset="0"/>
                <a:cs typeface="Theinhardt Bd" charset="0"/>
                <a:sym typeface="Theinhardt Bd" charset="0"/>
              </a:defRPr>
            </a:lvl1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  <p:sp>
        <p:nvSpPr>
          <p:cNvPr id="15" name="14 Metin Yer Tutucusu"/>
          <p:cNvSpPr>
            <a:spLocks noGrp="1"/>
          </p:cNvSpPr>
          <p:nvPr>
            <p:ph type="body" sz="quarter" idx="11"/>
          </p:nvPr>
        </p:nvSpPr>
        <p:spPr>
          <a:xfrm>
            <a:off x="2399706" y="3114378"/>
            <a:ext cx="9283946" cy="889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816479" marR="0" indent="-816479" algn="l" defTabSz="2177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tr-TR" altLang="tr-TR" sz="3600" kern="1200" dirty="0" smtClean="0">
                <a:solidFill>
                  <a:schemeClr val="bg1"/>
                </a:solidFill>
                <a:latin typeface="Theinhardt Bd" charset="0"/>
                <a:ea typeface="Theinhardt Bd" charset="0"/>
                <a:cs typeface="Theinhardt Bd" charset="0"/>
                <a:sym typeface="Theinhardt Bd" charset="0"/>
              </a:defRPr>
            </a:lvl1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  <p:sp>
        <p:nvSpPr>
          <p:cNvPr id="19" name="18 Metin Yer Tutucusu"/>
          <p:cNvSpPr>
            <a:spLocks noGrp="1"/>
          </p:cNvSpPr>
          <p:nvPr>
            <p:ph type="body" sz="quarter" idx="12"/>
          </p:nvPr>
        </p:nvSpPr>
        <p:spPr>
          <a:xfrm>
            <a:off x="2408400" y="4507200"/>
            <a:ext cx="18424800" cy="363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830"/>
              </a:buClr>
              <a:buSzPct val="125000"/>
              <a:buFont typeface="Arial" pitchFamily="34" charset="0"/>
              <a:buNone/>
              <a:tabLst/>
              <a:defRPr lang="tr-TR" altLang="tr-TR" sz="3600" kern="1200" smtClean="0">
                <a:solidFill>
                  <a:schemeClr val="bg1"/>
                </a:solidFill>
                <a:latin typeface="Theinhardt Rg" charset="0"/>
                <a:ea typeface="Theinhardt Rg" charset="0"/>
                <a:cs typeface="Theinhardt Rg" charset="0"/>
                <a:sym typeface="Lucida Grande" charset="0"/>
              </a:defRPr>
            </a:lvl1pPr>
            <a:lvl2pPr marL="0" marR="0" indent="0" algn="l" defTabSz="2177278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01830"/>
              </a:buClr>
              <a:buSzPct val="125000"/>
              <a:buFontTx/>
              <a:buNone/>
              <a:tabLst/>
              <a:defRPr lang="tr-TR" altLang="tr-TR" sz="3600" kern="1200" dirty="0" smtClean="0">
                <a:solidFill>
                  <a:srgbClr val="434546"/>
                </a:solidFill>
                <a:latin typeface="Theinhardt Rg" charset="0"/>
                <a:ea typeface="Theinhardt Rg" charset="0"/>
                <a:cs typeface="Theinhardt Rg" charset="0"/>
                <a:sym typeface="Lucida Grande" charset="0"/>
              </a:defRPr>
            </a:lvl2pPr>
            <a:lvl5pPr>
              <a:buNone/>
              <a:defRPr/>
            </a:lvl5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135390999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ular (Beya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-25400" y="2870200"/>
            <a:ext cx="24409400" cy="10972800"/>
          </a:xfrm>
          <a:prstGeom prst="rect">
            <a:avLst/>
          </a:prstGeom>
          <a:solidFill>
            <a:srgbClr val="F01830"/>
          </a:solidFill>
          <a:ln>
            <a:noFill/>
          </a:ln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ct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 altLang="tr-TR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175" y="487363"/>
            <a:ext cx="3379788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2232938" y="13011150"/>
            <a:ext cx="474662" cy="431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8397FA6-1D2E-42A3-956C-D0FD3BA9AA83}" type="slidenum">
              <a:rPr lang="en-US" altLang="tr-TR" sz="2400">
                <a:solidFill>
                  <a:srgbClr val="878787"/>
                </a:solidFill>
                <a:ea typeface="Lucida Grande" charset="0"/>
                <a:cs typeface="Lucida Grande" charset="0"/>
              </a:rPr>
              <a:pPr algn="r" defTabSz="21772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tr-TR" sz="2400" dirty="0">
              <a:solidFill>
                <a:srgbClr val="878787"/>
              </a:solidFill>
              <a:ea typeface="Lucida Grande" charset="0"/>
              <a:cs typeface="Lucida Grande" charset="0"/>
            </a:endParaRPr>
          </a:p>
        </p:txBody>
      </p:sp>
      <p:sp>
        <p:nvSpPr>
          <p:cNvPr id="7" name="6 Metin Yer Tutucusu"/>
          <p:cNvSpPr>
            <a:spLocks noGrp="1"/>
          </p:cNvSpPr>
          <p:nvPr>
            <p:ph type="body" sz="quarter" idx="10"/>
          </p:nvPr>
        </p:nvSpPr>
        <p:spPr>
          <a:xfrm>
            <a:off x="2476799" y="4140000"/>
            <a:ext cx="19458000" cy="5677200"/>
          </a:xfrm>
          <a:prstGeom prst="rect">
            <a:avLst/>
          </a:prstGeom>
        </p:spPr>
        <p:txBody>
          <a:bodyPr/>
          <a:lstStyle>
            <a:lvl1pPr marL="0" indent="0" eaLnBrk="1" hangingPunct="1">
              <a:spcBef>
                <a:spcPts val="1800"/>
              </a:spcBef>
              <a:buNone/>
              <a:defRPr lang="en-US" altLang="tr-TR" sz="9600" b="0" kern="1200" dirty="0" smtClean="0">
                <a:solidFill>
                  <a:srgbClr val="FFFFFF"/>
                </a:solidFill>
                <a:latin typeface="Theinhardt Lt" charset="0"/>
                <a:ea typeface="Theinhardt Lt" charset="0"/>
                <a:cs typeface="Theinhardt Lt" charset="0"/>
                <a:sym typeface="Theinhardt Lt" charset="0"/>
              </a:defRPr>
            </a:lvl1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  <p:sp>
        <p:nvSpPr>
          <p:cNvPr id="6" name="8 Metin Yer Tutucusu"/>
          <p:cNvSpPr>
            <a:spLocks noGrp="1"/>
          </p:cNvSpPr>
          <p:nvPr>
            <p:ph type="body" sz="quarter" idx="11"/>
          </p:nvPr>
        </p:nvSpPr>
        <p:spPr>
          <a:xfrm>
            <a:off x="2408400" y="864000"/>
            <a:ext cx="12967200" cy="1080000"/>
          </a:xfrm>
          <a:prstGeom prst="rect">
            <a:avLst/>
          </a:prstGeom>
        </p:spPr>
        <p:txBody>
          <a:bodyPr/>
          <a:lstStyle>
            <a:lvl1pPr eaLnBrk="1" hangingPunct="1">
              <a:buNone/>
              <a:defRPr lang="en-US" altLang="tr-TR" sz="3600" kern="1200" dirty="0" smtClean="0">
                <a:solidFill>
                  <a:srgbClr val="434546"/>
                </a:solidFill>
                <a:latin typeface="Theinhardt Bd" charset="0"/>
                <a:ea typeface="Theinhardt Bd" charset="0"/>
                <a:cs typeface="Theinhardt Bd" charset="0"/>
                <a:sym typeface="Theinhardt Bd" charset="0"/>
              </a:defRPr>
            </a:lvl1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23034296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ular (Siya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-25400" y="2870200"/>
            <a:ext cx="24409400" cy="10972800"/>
          </a:xfrm>
          <a:prstGeom prst="rect">
            <a:avLst/>
          </a:prstGeom>
          <a:solidFill>
            <a:srgbClr val="F01830"/>
          </a:solidFill>
          <a:ln>
            <a:noFill/>
          </a:ln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ct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 altLang="tr-TR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175" y="487363"/>
            <a:ext cx="3379788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2232938" y="13011150"/>
            <a:ext cx="474662" cy="431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3C0726FA-5F1A-4FA4-8FD7-B8D15A166DF0}" type="slidenum">
              <a:rPr lang="en-US" altLang="tr-TR" sz="2400">
                <a:solidFill>
                  <a:srgbClr val="878787"/>
                </a:solidFill>
                <a:ea typeface="Lucida Grande" charset="0"/>
                <a:cs typeface="Lucida Grande" charset="0"/>
              </a:rPr>
              <a:pPr algn="r" defTabSz="21772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tr-TR" sz="2400" dirty="0">
              <a:solidFill>
                <a:srgbClr val="878787"/>
              </a:solidFill>
              <a:ea typeface="Lucida Grande" charset="0"/>
              <a:cs typeface="Lucida Grande" charset="0"/>
            </a:endParaRPr>
          </a:p>
        </p:txBody>
      </p:sp>
      <p:sp>
        <p:nvSpPr>
          <p:cNvPr id="7" name="6 Metin Yer Tutucusu"/>
          <p:cNvSpPr>
            <a:spLocks noGrp="1"/>
          </p:cNvSpPr>
          <p:nvPr>
            <p:ph type="body" sz="quarter" idx="10"/>
          </p:nvPr>
        </p:nvSpPr>
        <p:spPr>
          <a:xfrm>
            <a:off x="2476799" y="4140000"/>
            <a:ext cx="19458000" cy="5677200"/>
          </a:xfrm>
          <a:prstGeom prst="rect">
            <a:avLst/>
          </a:prstGeom>
        </p:spPr>
        <p:txBody>
          <a:bodyPr/>
          <a:lstStyle>
            <a:lvl1pPr marL="0" indent="0" eaLnBrk="1" hangingPunct="1">
              <a:spcBef>
                <a:spcPts val="1800"/>
              </a:spcBef>
              <a:buNone/>
              <a:defRPr lang="tr-TR" altLang="tr-TR" sz="9600" b="0" kern="1200" baseline="0" dirty="0" smtClean="0">
                <a:solidFill>
                  <a:srgbClr val="434546"/>
                </a:solidFill>
                <a:latin typeface="Theinhardt Rg" charset="0"/>
                <a:ea typeface="Theinhardt Rg" charset="0"/>
                <a:cs typeface="Theinhardt Rg" charset="0"/>
                <a:sym typeface="Theinhardt Bd" charset="0"/>
              </a:defRPr>
            </a:lvl1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  <p:sp>
        <p:nvSpPr>
          <p:cNvPr id="6" name="8 Metin Yer Tutucusu"/>
          <p:cNvSpPr>
            <a:spLocks noGrp="1"/>
          </p:cNvSpPr>
          <p:nvPr>
            <p:ph type="body" sz="quarter" idx="11"/>
          </p:nvPr>
        </p:nvSpPr>
        <p:spPr>
          <a:xfrm>
            <a:off x="2408400" y="864000"/>
            <a:ext cx="12967200" cy="1080000"/>
          </a:xfrm>
          <a:prstGeom prst="rect">
            <a:avLst/>
          </a:prstGeom>
        </p:spPr>
        <p:txBody>
          <a:bodyPr/>
          <a:lstStyle>
            <a:lvl1pPr eaLnBrk="1" hangingPunct="1">
              <a:buNone/>
              <a:defRPr lang="en-US" altLang="tr-TR" sz="3600" kern="1200" dirty="0" smtClean="0">
                <a:solidFill>
                  <a:srgbClr val="434546"/>
                </a:solidFill>
                <a:latin typeface="Theinhardt Bd" charset="0"/>
                <a:ea typeface="Theinhardt Bd" charset="0"/>
                <a:cs typeface="Theinhardt Bd" charset="0"/>
                <a:sym typeface="Theinhardt Bd" charset="0"/>
              </a:defRPr>
            </a:lvl1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426987800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çerik G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/>
        </p:nvSpPr>
        <p:spPr bwMode="auto">
          <a:xfrm>
            <a:off x="0" y="2744788"/>
            <a:ext cx="24409400" cy="10972800"/>
          </a:xfrm>
          <a:prstGeom prst="rect">
            <a:avLst/>
          </a:prstGeom>
          <a:solidFill>
            <a:srgbClr val="E0E6EE"/>
          </a:solidFill>
          <a:ln>
            <a:noFill/>
          </a:ln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ct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 altLang="tr-T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175" y="487363"/>
            <a:ext cx="3379788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232938" y="13011150"/>
            <a:ext cx="474662" cy="431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BC223BE-BF7A-4800-A1EB-D21C8C62E0FF}" type="slidenum">
              <a:rPr lang="en-US" altLang="tr-TR" sz="2400">
                <a:solidFill>
                  <a:srgbClr val="878787"/>
                </a:solidFill>
                <a:ea typeface="Lucida Grande" charset="0"/>
                <a:cs typeface="Lucida Grande" charset="0"/>
              </a:rPr>
              <a:pPr algn="r" defTabSz="21772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tr-TR" sz="2400" dirty="0">
              <a:solidFill>
                <a:srgbClr val="878787"/>
              </a:solidFill>
              <a:ea typeface="Lucida Grande" charset="0"/>
              <a:cs typeface="Lucida Grande" charset="0"/>
            </a:endParaRPr>
          </a:p>
        </p:txBody>
      </p:sp>
      <p:sp>
        <p:nvSpPr>
          <p:cNvPr id="9" name="8 Metin Yer Tutucusu"/>
          <p:cNvSpPr>
            <a:spLocks noGrp="1"/>
          </p:cNvSpPr>
          <p:nvPr>
            <p:ph type="body" sz="quarter" idx="10"/>
          </p:nvPr>
        </p:nvSpPr>
        <p:spPr>
          <a:xfrm>
            <a:off x="2408400" y="864000"/>
            <a:ext cx="12967200" cy="1080000"/>
          </a:xfrm>
          <a:prstGeom prst="rect">
            <a:avLst/>
          </a:prstGeom>
        </p:spPr>
        <p:txBody>
          <a:bodyPr/>
          <a:lstStyle>
            <a:lvl1pPr eaLnBrk="1" hangingPunct="1">
              <a:buNone/>
              <a:defRPr lang="en-US" altLang="tr-TR" sz="3600" kern="1200" dirty="0" smtClean="0">
                <a:solidFill>
                  <a:srgbClr val="434546"/>
                </a:solidFill>
                <a:latin typeface="Theinhardt Bd" charset="0"/>
                <a:ea typeface="Theinhardt Bd" charset="0"/>
                <a:cs typeface="Theinhardt Bd" charset="0"/>
                <a:sym typeface="Theinhardt Bd" charset="0"/>
              </a:defRPr>
            </a:lvl1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  <p:sp>
        <p:nvSpPr>
          <p:cNvPr id="15" name="14 Metin Yer Tutucusu"/>
          <p:cNvSpPr>
            <a:spLocks noGrp="1"/>
          </p:cNvSpPr>
          <p:nvPr>
            <p:ph type="body" sz="quarter" idx="11"/>
          </p:nvPr>
        </p:nvSpPr>
        <p:spPr>
          <a:xfrm>
            <a:off x="2399706" y="3114378"/>
            <a:ext cx="9283946" cy="889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816479" marR="0" indent="-816479" algn="l" defTabSz="2177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tr-TR" altLang="tr-TR" sz="3600" kern="1200" dirty="0" smtClean="0">
                <a:solidFill>
                  <a:srgbClr val="434546"/>
                </a:solidFill>
                <a:latin typeface="Theinhardt Bd" charset="0"/>
                <a:ea typeface="Theinhardt Bd" charset="0"/>
                <a:cs typeface="Theinhardt Bd" charset="0"/>
                <a:sym typeface="Theinhardt Bd" charset="0"/>
              </a:defRPr>
            </a:lvl1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  <p:sp>
        <p:nvSpPr>
          <p:cNvPr id="19" name="18 Metin Yer Tutucusu"/>
          <p:cNvSpPr>
            <a:spLocks noGrp="1"/>
          </p:cNvSpPr>
          <p:nvPr>
            <p:ph type="body" sz="quarter" idx="12"/>
          </p:nvPr>
        </p:nvSpPr>
        <p:spPr>
          <a:xfrm>
            <a:off x="2408400" y="4507200"/>
            <a:ext cx="18424800" cy="363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830"/>
              </a:buClr>
              <a:buSzPct val="125000"/>
              <a:buFont typeface="Arial" pitchFamily="34" charset="0"/>
              <a:buNone/>
              <a:tabLst/>
              <a:defRPr lang="tr-TR" altLang="tr-TR" sz="3600" kern="1200" smtClean="0">
                <a:solidFill>
                  <a:srgbClr val="434546"/>
                </a:solidFill>
                <a:latin typeface="Theinhardt Rg" charset="0"/>
                <a:ea typeface="Theinhardt Rg" charset="0"/>
                <a:cs typeface="Theinhardt Rg" charset="0"/>
                <a:sym typeface="Lucida Grande" charset="0"/>
              </a:defRPr>
            </a:lvl1pPr>
            <a:lvl2pPr marL="0" marR="0" indent="0" algn="l" defTabSz="2177278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01830"/>
              </a:buClr>
              <a:buSzPct val="125000"/>
              <a:buFontTx/>
              <a:buNone/>
              <a:tabLst/>
              <a:defRPr lang="tr-TR" altLang="tr-TR" sz="3600" kern="1200" dirty="0" smtClean="0">
                <a:solidFill>
                  <a:srgbClr val="434546"/>
                </a:solidFill>
                <a:latin typeface="Theinhardt Rg" charset="0"/>
                <a:ea typeface="Theinhardt Rg" charset="0"/>
                <a:cs typeface="Theinhardt Rg" charset="0"/>
                <a:sym typeface="Lucida Grande" charset="0"/>
              </a:defRPr>
            </a:lvl2pPr>
            <a:lvl5pPr>
              <a:buNone/>
              <a:defRPr/>
            </a:lvl5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225014870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çerik (Maddeler halinde) G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/>
        </p:nvSpPr>
        <p:spPr bwMode="auto">
          <a:xfrm>
            <a:off x="0" y="2744788"/>
            <a:ext cx="24409400" cy="10972800"/>
          </a:xfrm>
          <a:prstGeom prst="rect">
            <a:avLst/>
          </a:prstGeom>
          <a:solidFill>
            <a:srgbClr val="E0E6EE"/>
          </a:solidFill>
          <a:ln>
            <a:noFill/>
          </a:ln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ct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 altLang="tr-TR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175" y="487363"/>
            <a:ext cx="3379788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2232938" y="13011150"/>
            <a:ext cx="474662" cy="431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E1784D32-B13B-4097-9143-E0E883E4CC7C}" type="slidenum">
              <a:rPr lang="en-US" altLang="tr-TR" sz="2400">
                <a:solidFill>
                  <a:srgbClr val="878787"/>
                </a:solidFill>
                <a:ea typeface="Lucida Grande" charset="0"/>
                <a:cs typeface="Lucida Grande" charset="0"/>
              </a:rPr>
              <a:pPr algn="r" defTabSz="21772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tr-TR" sz="2400" dirty="0">
              <a:solidFill>
                <a:srgbClr val="878787"/>
              </a:solidFill>
              <a:ea typeface="Lucida Grande" charset="0"/>
              <a:cs typeface="Lucida Grande" charset="0"/>
            </a:endParaRPr>
          </a:p>
        </p:txBody>
      </p:sp>
      <p:sp>
        <p:nvSpPr>
          <p:cNvPr id="6" name="8 Metin Yer Tutucusu"/>
          <p:cNvSpPr>
            <a:spLocks noGrp="1"/>
          </p:cNvSpPr>
          <p:nvPr>
            <p:ph type="body" sz="quarter" idx="10"/>
          </p:nvPr>
        </p:nvSpPr>
        <p:spPr>
          <a:xfrm>
            <a:off x="2408400" y="864000"/>
            <a:ext cx="12967200" cy="1080000"/>
          </a:xfrm>
          <a:prstGeom prst="rect">
            <a:avLst/>
          </a:prstGeom>
        </p:spPr>
        <p:txBody>
          <a:bodyPr/>
          <a:lstStyle>
            <a:lvl1pPr eaLnBrk="1" hangingPunct="1">
              <a:buNone/>
              <a:defRPr lang="en-US" altLang="tr-TR" sz="3600" kern="1200" dirty="0" smtClean="0">
                <a:solidFill>
                  <a:srgbClr val="434546"/>
                </a:solidFill>
                <a:latin typeface="Theinhardt Bd" charset="0"/>
                <a:ea typeface="Theinhardt Bd" charset="0"/>
                <a:cs typeface="Theinhardt Bd" charset="0"/>
                <a:sym typeface="Theinhardt Bd" charset="0"/>
              </a:defRPr>
            </a:lvl1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  <p:sp>
        <p:nvSpPr>
          <p:cNvPr id="7" name="14 Metin Yer Tutucusu"/>
          <p:cNvSpPr>
            <a:spLocks noGrp="1"/>
          </p:cNvSpPr>
          <p:nvPr>
            <p:ph type="body" sz="quarter" idx="11"/>
          </p:nvPr>
        </p:nvSpPr>
        <p:spPr>
          <a:xfrm>
            <a:off x="2399706" y="3114378"/>
            <a:ext cx="9283946" cy="889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816479" marR="0" indent="-816479" algn="l" defTabSz="21772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tr-TR" altLang="tr-TR" sz="3600" kern="1200" dirty="0" smtClean="0">
                <a:solidFill>
                  <a:srgbClr val="434546"/>
                </a:solidFill>
                <a:latin typeface="Theinhardt Bd" charset="0"/>
                <a:ea typeface="Theinhardt Bd" charset="0"/>
                <a:cs typeface="Theinhardt Bd" charset="0"/>
                <a:sym typeface="Theinhardt Bd" charset="0"/>
              </a:defRPr>
            </a:lvl1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  <p:sp>
        <p:nvSpPr>
          <p:cNvPr id="8" name="11 Metin Yer Tutucusu"/>
          <p:cNvSpPr>
            <a:spLocks noGrp="1"/>
          </p:cNvSpPr>
          <p:nvPr>
            <p:ph type="body" sz="quarter" idx="12"/>
          </p:nvPr>
        </p:nvSpPr>
        <p:spPr>
          <a:xfrm>
            <a:off x="2399706" y="4804848"/>
            <a:ext cx="19082344" cy="745382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25000"/>
              <a:buFont typeface="Lucida Grande" charset="0"/>
              <a:buChar char="‣"/>
              <a:tabLst/>
              <a:defRPr lang="tr-TR" altLang="tr-TR" sz="3600" kern="1200" dirty="0" smtClean="0">
                <a:solidFill>
                  <a:srgbClr val="434546"/>
                </a:solidFill>
                <a:latin typeface="Theinhardt Bd" charset="0"/>
                <a:ea typeface="Theinhardt Bd" charset="0"/>
                <a:cs typeface="Theinhardt Bd" charset="0"/>
                <a:sym typeface="Theinhardt Bd" charset="0"/>
              </a:defRPr>
            </a:lvl1pPr>
          </a:lstStyle>
          <a:p>
            <a:pPr lvl="0"/>
            <a:r>
              <a:rPr lang="tr-TR">
                <a:sym typeface="Theinhardt Bd" charset="0"/>
              </a:rPr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148538321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175" y="487363"/>
            <a:ext cx="3379788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/>
          </p:cNvSpPr>
          <p:nvPr/>
        </p:nvSpPr>
        <p:spPr bwMode="auto">
          <a:xfrm>
            <a:off x="-25400" y="2755900"/>
            <a:ext cx="24409400" cy="10972800"/>
          </a:xfrm>
          <a:prstGeom prst="rect">
            <a:avLst/>
          </a:prstGeom>
          <a:solidFill>
            <a:srgbClr val="E0E6EE"/>
          </a:solidFill>
          <a:ln>
            <a:noFill/>
          </a:ln>
        </p:spPr>
        <p:txBody>
          <a:bodyPr lIns="0" tIns="0" rIns="0" bIns="0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ct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 altLang="tr-TR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32938" y="13011150"/>
            <a:ext cx="474662" cy="431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Lucida Grande" charset="0"/>
                <a:ea typeface="Heiti SC Light" charset="0"/>
                <a:cs typeface="Heiti SC Light" charset="0"/>
                <a:sym typeface="Lucida Grande" charset="0"/>
              </a:defRPr>
            </a:lvl9pPr>
          </a:lstStyle>
          <a:p>
            <a:pPr algn="r" defTabSz="21772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6BF6585-C717-4DAC-82DA-3887E50B3CEA}" type="slidenum">
              <a:rPr lang="en-US" altLang="tr-TR" sz="2400">
                <a:solidFill>
                  <a:srgbClr val="878787"/>
                </a:solidFill>
                <a:ea typeface="Lucida Grande" charset="0"/>
                <a:cs typeface="Lucida Grande" charset="0"/>
              </a:rPr>
              <a:pPr algn="r" defTabSz="21772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tr-TR" sz="2400">
              <a:solidFill>
                <a:srgbClr val="878787"/>
              </a:solidFill>
              <a:ea typeface="Lucida Grande" charset="0"/>
              <a:cs typeface="Lucida Grande" charset="0"/>
            </a:endParaRP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10"/>
          </p:nvPr>
        </p:nvSpPr>
        <p:spPr>
          <a:xfrm>
            <a:off x="2408400" y="863999"/>
            <a:ext cx="12967200" cy="1314275"/>
          </a:xfrm>
          <a:prstGeom prst="rect">
            <a:avLst/>
          </a:prstGeom>
        </p:spPr>
        <p:txBody>
          <a:bodyPr/>
          <a:lstStyle>
            <a:lvl1pPr eaLnBrk="1" hangingPunct="1">
              <a:buNone/>
              <a:defRPr lang="tr-TR" altLang="tr-TR" sz="3600" kern="1200" dirty="0">
                <a:solidFill>
                  <a:srgbClr val="434546"/>
                </a:solidFill>
                <a:latin typeface="Theinhardt Rg" charset="0"/>
                <a:ea typeface="Theinhardt Rg" charset="0"/>
                <a:cs typeface="Theinhardt Rg" charset="0"/>
                <a:sym typeface="Theinhardt Rg" charset="0"/>
              </a:defRPr>
            </a:lvl1pPr>
          </a:lstStyle>
          <a:p>
            <a:pPr lvl="0"/>
            <a:r>
              <a:rPr lang="tr-TR" altLang="tr-TR">
                <a:sym typeface="Theinhardt Bd" charset="0"/>
              </a:rPr>
              <a:t>Asıl metin stillerini düzenlemek için tıklatın</a:t>
            </a:r>
          </a:p>
        </p:txBody>
      </p:sp>
      <p:sp>
        <p:nvSpPr>
          <p:cNvPr id="16" name="15 Grafik Yer Tutucusu"/>
          <p:cNvSpPr>
            <a:spLocks noGrp="1"/>
          </p:cNvSpPr>
          <p:nvPr>
            <p:ph type="chart" sz="quarter" idx="11"/>
          </p:nvPr>
        </p:nvSpPr>
        <p:spPr>
          <a:xfrm>
            <a:off x="4632325" y="4049713"/>
            <a:ext cx="13899600" cy="748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noProof="0"/>
              <a:t>Grafik eklemek için simgeyi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60965067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</p:sldLayoutIdLst>
  <p:txStyles>
    <p:titleStyle>
      <a:lvl1pPr algn="ctr" defTabSz="2176463" rtl="0" eaLnBrk="1" fontAlgn="base" hangingPunct="1">
        <a:spcBef>
          <a:spcPct val="0"/>
        </a:spcBef>
        <a:spcAft>
          <a:spcPct val="0"/>
        </a:spcAft>
        <a:defRPr sz="10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176463" rtl="0" eaLnBrk="1" fontAlgn="base" hangingPunct="1"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" pitchFamily="34" charset="0"/>
        </a:defRPr>
      </a:lvl2pPr>
      <a:lvl3pPr algn="ctr" defTabSz="2176463" rtl="0" eaLnBrk="1" fontAlgn="base" hangingPunct="1"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" pitchFamily="34" charset="0"/>
        </a:defRPr>
      </a:lvl3pPr>
      <a:lvl4pPr algn="ctr" defTabSz="2176463" rtl="0" eaLnBrk="1" fontAlgn="base" hangingPunct="1"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" pitchFamily="34" charset="0"/>
        </a:defRPr>
      </a:lvl4pPr>
      <a:lvl5pPr algn="ctr" defTabSz="2176463" rtl="0" eaLnBrk="1" fontAlgn="base" hangingPunct="1"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" pitchFamily="34" charset="0"/>
        </a:defRPr>
      </a:lvl5pPr>
      <a:lvl6pPr marL="457200" algn="ctr" defTabSz="2176463" rtl="0" eaLnBrk="1" fontAlgn="base" hangingPunct="1"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" pitchFamily="34" charset="0"/>
        </a:defRPr>
      </a:lvl6pPr>
      <a:lvl7pPr marL="914400" algn="ctr" defTabSz="2176463" rtl="0" eaLnBrk="1" fontAlgn="base" hangingPunct="1"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" pitchFamily="34" charset="0"/>
        </a:defRPr>
      </a:lvl7pPr>
      <a:lvl8pPr marL="1371600" algn="ctr" defTabSz="2176463" rtl="0" eaLnBrk="1" fontAlgn="base" hangingPunct="1"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" pitchFamily="34" charset="0"/>
        </a:defRPr>
      </a:lvl8pPr>
      <a:lvl9pPr marL="1828800" algn="ctr" defTabSz="2176463" rtl="0" eaLnBrk="1" fontAlgn="base" hangingPunct="1">
        <a:spcBef>
          <a:spcPct val="0"/>
        </a:spcBef>
        <a:spcAft>
          <a:spcPct val="0"/>
        </a:spcAft>
        <a:defRPr sz="10500">
          <a:solidFill>
            <a:schemeClr val="tx1"/>
          </a:solidFill>
          <a:latin typeface="Calibri" pitchFamily="34" charset="0"/>
        </a:defRPr>
      </a:lvl9pPr>
    </p:titleStyle>
    <p:bodyStyle>
      <a:lvl1pPr marL="815975" indent="-815975" algn="l" defTabSz="21764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8475" indent="-679450" algn="l" defTabSz="21764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2720975" indent="-542925" algn="l" defTabSz="21764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810000" indent="-542925" algn="l" defTabSz="21764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97438" indent="-542925" algn="l" defTabSz="217646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987514" indent="-544319" algn="l" defTabSz="2177278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6153" indent="-544319" algn="l" defTabSz="2177278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792" indent="-544319" algn="l" defTabSz="2177278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3431" indent="-544319" algn="l" defTabSz="2177278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639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278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917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556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3195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834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20472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9111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BFC55138-BED6-4F11-9E5E-400FA352A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bg1"/>
                </a:solidFill>
              </a:rPr>
              <a:t>Pandemi</a:t>
            </a:r>
            <a:r>
              <a:rPr lang="tr-TR" dirty="0">
                <a:solidFill>
                  <a:schemeClr val="bg1"/>
                </a:solidFill>
              </a:rPr>
              <a:t> Sürecinin Değerlendirilmesi</a:t>
            </a:r>
          </a:p>
          <a:p>
            <a:r>
              <a:rPr lang="tr-TR" dirty="0">
                <a:solidFill>
                  <a:schemeClr val="bg1"/>
                </a:solidFill>
              </a:rPr>
              <a:t>Anket Sonuçları</a:t>
            </a:r>
          </a:p>
        </p:txBody>
      </p:sp>
      <p:sp>
        <p:nvSpPr>
          <p:cNvPr id="3" name="Metin Yer Tutucusu 1">
            <a:extLst>
              <a:ext uri="{FF2B5EF4-FFF2-40B4-BE49-F238E27FC236}">
                <a16:creationId xmlns:a16="http://schemas.microsoft.com/office/drawing/2014/main" id="{0CD42F18-97E0-4C8B-9FF4-53B94E83B9BB}"/>
              </a:ext>
            </a:extLst>
          </p:cNvPr>
          <p:cNvSpPr txBox="1">
            <a:spLocks/>
          </p:cNvSpPr>
          <p:nvPr/>
        </p:nvSpPr>
        <p:spPr>
          <a:xfrm>
            <a:off x="2111674" y="9523090"/>
            <a:ext cx="19458000" cy="5677200"/>
          </a:xfrm>
          <a:prstGeom prst="rect">
            <a:avLst/>
          </a:prstGeom>
        </p:spPr>
        <p:txBody>
          <a:bodyPr anchor="ctr"/>
          <a:lstStyle>
            <a:lvl1pPr marL="0" indent="0" algn="l" defTabSz="21764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tr-TR" altLang="tr-TR" sz="9600" kern="1200" dirty="0">
                <a:solidFill>
                  <a:srgbClr val="F01830"/>
                </a:solidFill>
                <a:latin typeface="Theinhardt Bd" charset="0"/>
                <a:ea typeface="Theinhardt Bd" charset="0"/>
                <a:cs typeface="Theinhardt Bd" charset="0"/>
                <a:sym typeface="Theinhardt Bd" charset="0"/>
              </a:defRPr>
            </a:lvl1pPr>
            <a:lvl2pPr marL="1768475" indent="-679450" algn="l" defTabSz="21764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6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20975" indent="-542925" algn="l" defTabSz="21764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10000" indent="-542925" algn="l" defTabSz="21764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97438" indent="-542925" algn="l" defTabSz="217646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217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217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217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217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4500" dirty="0">
                <a:solidFill>
                  <a:schemeClr val="bg1"/>
                </a:solidFill>
              </a:rPr>
              <a:t>Anket Tarihi: 05 Ekim 2020</a:t>
            </a:r>
          </a:p>
          <a:p>
            <a:r>
              <a:rPr lang="tr-TR" sz="4500" dirty="0">
                <a:solidFill>
                  <a:schemeClr val="bg1"/>
                </a:solidFill>
              </a:rPr>
              <a:t>Cevaplayan Kişi Sayısı : 67</a:t>
            </a:r>
          </a:p>
        </p:txBody>
      </p:sp>
    </p:spTree>
    <p:extLst>
      <p:ext uri="{BB962C8B-B14F-4D97-AF65-F5344CB8AC3E}">
        <p14:creationId xmlns:p14="http://schemas.microsoft.com/office/powerpoint/2010/main" val="38971926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BB8FF3D2-E746-443E-BE58-AE09CFD0E4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tr-TR" sz="4600" dirty="0" err="1"/>
              <a:t>Pandemi</a:t>
            </a:r>
            <a:r>
              <a:rPr lang="tr-TR" sz="4600" dirty="0"/>
              <a:t> Sürecinin Değerlendirilmesi</a:t>
            </a:r>
          </a:p>
        </p:txBody>
      </p:sp>
      <p:graphicFrame>
        <p:nvGraphicFramePr>
          <p:cNvPr id="14" name="Grafik 13">
            <a:extLst>
              <a:ext uri="{FF2B5EF4-FFF2-40B4-BE49-F238E27FC236}">
                <a16:creationId xmlns:a16="http://schemas.microsoft.com/office/drawing/2014/main" id="{C7924FCC-9E7D-48EB-9624-57BC49056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031137"/>
              </p:ext>
            </p:extLst>
          </p:nvPr>
        </p:nvGraphicFramePr>
        <p:xfrm>
          <a:off x="2349944" y="3330402"/>
          <a:ext cx="14235337" cy="972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19497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BB8FF3D2-E746-443E-BE58-AE09CFD0E4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tr-TR" sz="4600" dirty="0" err="1"/>
              <a:t>Pandemi</a:t>
            </a:r>
            <a:r>
              <a:rPr lang="tr-TR" sz="4600" dirty="0"/>
              <a:t> Sürecinin Değerlendirilmesi</a:t>
            </a:r>
          </a:p>
        </p:txBody>
      </p:sp>
      <p:graphicFrame>
        <p:nvGraphicFramePr>
          <p:cNvPr id="14" name="Grafik 13">
            <a:extLst>
              <a:ext uri="{FF2B5EF4-FFF2-40B4-BE49-F238E27FC236}">
                <a16:creationId xmlns:a16="http://schemas.microsoft.com/office/drawing/2014/main" id="{C7924FCC-9E7D-48EB-9624-57BC49056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672974"/>
              </p:ext>
            </p:extLst>
          </p:nvPr>
        </p:nvGraphicFramePr>
        <p:xfrm>
          <a:off x="2349944" y="3330402"/>
          <a:ext cx="14235337" cy="972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33096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BB8FF3D2-E746-443E-BE58-AE09CFD0E4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tr-TR" sz="4600" dirty="0" err="1"/>
              <a:t>Pandemi</a:t>
            </a:r>
            <a:r>
              <a:rPr lang="tr-TR" sz="4600" dirty="0"/>
              <a:t> Sürecinin Değerlendirilmesi</a:t>
            </a:r>
          </a:p>
        </p:txBody>
      </p:sp>
      <p:graphicFrame>
        <p:nvGraphicFramePr>
          <p:cNvPr id="14" name="Grafik 13">
            <a:extLst>
              <a:ext uri="{FF2B5EF4-FFF2-40B4-BE49-F238E27FC236}">
                <a16:creationId xmlns:a16="http://schemas.microsoft.com/office/drawing/2014/main" id="{C7924FCC-9E7D-48EB-9624-57BC49056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2615315"/>
              </p:ext>
            </p:extLst>
          </p:nvPr>
        </p:nvGraphicFramePr>
        <p:xfrm>
          <a:off x="2349944" y="3330402"/>
          <a:ext cx="14235337" cy="972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52565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BB8FF3D2-E746-443E-BE58-AE09CFD0E4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tr-TR" sz="4600" dirty="0" err="1"/>
              <a:t>Pandemi</a:t>
            </a:r>
            <a:r>
              <a:rPr lang="tr-TR" sz="4600" dirty="0"/>
              <a:t> Sürecinin Değerlendirilmesi</a:t>
            </a:r>
          </a:p>
        </p:txBody>
      </p:sp>
      <p:graphicFrame>
        <p:nvGraphicFramePr>
          <p:cNvPr id="14" name="Grafik 13">
            <a:extLst>
              <a:ext uri="{FF2B5EF4-FFF2-40B4-BE49-F238E27FC236}">
                <a16:creationId xmlns:a16="http://schemas.microsoft.com/office/drawing/2014/main" id="{C7924FCC-9E7D-48EB-9624-57BC49056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033806"/>
              </p:ext>
            </p:extLst>
          </p:nvPr>
        </p:nvGraphicFramePr>
        <p:xfrm>
          <a:off x="2349944" y="3330402"/>
          <a:ext cx="14235337" cy="972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84571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BB8FF3D2-E746-443E-BE58-AE09CFD0E4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tr-TR" sz="4600" dirty="0" err="1"/>
              <a:t>Pandemi</a:t>
            </a:r>
            <a:r>
              <a:rPr lang="tr-TR" sz="4600" dirty="0"/>
              <a:t> Sürecinin Değerlendirilmesi</a:t>
            </a:r>
          </a:p>
        </p:txBody>
      </p:sp>
      <p:graphicFrame>
        <p:nvGraphicFramePr>
          <p:cNvPr id="14" name="Grafik 13">
            <a:extLst>
              <a:ext uri="{FF2B5EF4-FFF2-40B4-BE49-F238E27FC236}">
                <a16:creationId xmlns:a16="http://schemas.microsoft.com/office/drawing/2014/main" id="{C7924FCC-9E7D-48EB-9624-57BC49056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693623"/>
              </p:ext>
            </p:extLst>
          </p:nvPr>
        </p:nvGraphicFramePr>
        <p:xfrm>
          <a:off x="2349944" y="3330402"/>
          <a:ext cx="14235337" cy="972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60062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BB8FF3D2-E746-443E-BE58-AE09CFD0E4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tr-TR" sz="4600" dirty="0" err="1"/>
              <a:t>Pandemi</a:t>
            </a:r>
            <a:r>
              <a:rPr lang="tr-TR" sz="4600" dirty="0"/>
              <a:t> Sürecinin Değerlendirilmesi</a:t>
            </a:r>
          </a:p>
        </p:txBody>
      </p:sp>
      <p:graphicFrame>
        <p:nvGraphicFramePr>
          <p:cNvPr id="14" name="Grafik 13">
            <a:extLst>
              <a:ext uri="{FF2B5EF4-FFF2-40B4-BE49-F238E27FC236}">
                <a16:creationId xmlns:a16="http://schemas.microsoft.com/office/drawing/2014/main" id="{C7924FCC-9E7D-48EB-9624-57BC49056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962672"/>
              </p:ext>
            </p:extLst>
          </p:nvPr>
        </p:nvGraphicFramePr>
        <p:xfrm>
          <a:off x="2349944" y="3330402"/>
          <a:ext cx="14235337" cy="972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66748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BB8FF3D2-E746-443E-BE58-AE09CFD0E4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tr-TR" sz="4600" dirty="0" err="1"/>
              <a:t>Pandemi</a:t>
            </a:r>
            <a:r>
              <a:rPr lang="tr-TR" sz="4600" dirty="0"/>
              <a:t> Sürecinin Değerlendirilmesi</a:t>
            </a:r>
          </a:p>
        </p:txBody>
      </p:sp>
      <p:graphicFrame>
        <p:nvGraphicFramePr>
          <p:cNvPr id="14" name="Grafik 13">
            <a:extLst>
              <a:ext uri="{FF2B5EF4-FFF2-40B4-BE49-F238E27FC236}">
                <a16:creationId xmlns:a16="http://schemas.microsoft.com/office/drawing/2014/main" id="{C7924FCC-9E7D-48EB-9624-57BC49056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178573"/>
              </p:ext>
            </p:extLst>
          </p:nvPr>
        </p:nvGraphicFramePr>
        <p:xfrm>
          <a:off x="2349944" y="3330402"/>
          <a:ext cx="14235337" cy="972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83332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st25 - Kopya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nu1" id="{4372ED58-B89D-4F20-89DE-E19E58225119}" vid="{6CC285ED-C98D-4E9D-B86E-CDD75DCCBC6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Sunum</Template>
  <TotalTime>24998</TotalTime>
  <Words>129</Words>
  <Application>Microsoft Office PowerPoint</Application>
  <PresentationFormat>Özel</PresentationFormat>
  <Paragraphs>25</Paragraphs>
  <Slides>8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Arial</vt:lpstr>
      <vt:lpstr>Calibri</vt:lpstr>
      <vt:lpstr>Lucida Grande</vt:lpstr>
      <vt:lpstr>Theinhardt Bd</vt:lpstr>
      <vt:lpstr>Theinhardt Lt</vt:lpstr>
      <vt:lpstr>Theinhardt Rg</vt:lpstr>
      <vt:lpstr>test25 - Kopya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Filiz Cincin</dc:creator>
  <cp:lastModifiedBy>Filiz Cincin</cp:lastModifiedBy>
  <cp:revision>519</cp:revision>
  <cp:lastPrinted>2020-03-03T16:26:44Z</cp:lastPrinted>
  <dcterms:created xsi:type="dcterms:W3CDTF">2017-11-09T09:14:16Z</dcterms:created>
  <dcterms:modified xsi:type="dcterms:W3CDTF">2020-10-19T10:27:24Z</dcterms:modified>
</cp:coreProperties>
</file>