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72" r:id="rId10"/>
    <p:sldId id="265" r:id="rId11"/>
    <p:sldId id="267" r:id="rId12"/>
    <p:sldId id="270" r:id="rId13"/>
    <p:sldId id="271" r:id="rId14"/>
    <p:sldId id="274" r:id="rId15"/>
    <p:sldId id="273" r:id="rId16"/>
    <p:sldId id="275" r:id="rId17"/>
    <p:sldId id="277" r:id="rId18"/>
    <p:sldId id="283" r:id="rId19"/>
    <p:sldId id="280" r:id="rId20"/>
    <p:sldId id="27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1CC"/>
    <a:srgbClr val="F7EAE7"/>
    <a:srgbClr val="F8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DBBE-56E0-4150-B77E-F1E818889FA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4891A-EBA9-4688-B891-2A5DE9E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4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0012-9C88-4B24-80F4-D9BC493F10C0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34D6-8DD6-4646-9D11-7208AD15AD09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CA55-3EA9-4602-9432-525382C4F1B9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72A0-3AF3-45D3-BFE9-6AB9D20B4D34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367-71FF-43CB-91AC-C73F27703B07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745-05E4-4533-9F94-8DA458FA57B9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F82-7976-4F9D-8855-935AD63DB648}" type="datetime1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F491-3919-4F33-9CFD-048AD590660B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72D437-8E15-4826-AB2C-13DC0ECE7BF1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0C49-2B13-42AF-8651-10C6E1BB1459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6AE9A-0944-43CB-89D0-05B5284BAD72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8E32E9-83C8-427F-9D4F-5515D6EBA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2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385750"/>
            <a:ext cx="3562865" cy="291945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Adreslenebilir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Şerit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LED'ler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Kullanılarak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Bükülebilir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Katlanabilir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Kıvrılabilir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Uzaktan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Edilebilir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Üniteleri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Tasarlanması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76" y="1051248"/>
            <a:ext cx="5449894" cy="2282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0628" y="3429668"/>
            <a:ext cx="4059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INFINIA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Mühendislik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Yürütücüsü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İsmail Tugay GÜZEL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FAF-04E3-49B2-A484-D74B0CEA1802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5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İçi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168" y="1973416"/>
            <a:ext cx="4517970" cy="3388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4724" y="2039182"/>
            <a:ext cx="4442811" cy="33321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642551" y="1054443"/>
            <a:ext cx="820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Hazır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ünitesi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sürülen1.600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Piksel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Esnek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9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İçi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7038" y="2039183"/>
            <a:ext cx="4442808" cy="33321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4727" y="2039186"/>
            <a:ext cx="4442807" cy="3332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42551" y="1054443"/>
            <a:ext cx="79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Hazır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ünitesi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sürülen1.600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Piksel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Esnek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Projenin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Teknolojik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Katkıları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2579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Uluslararası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platformda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8.000,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kuruluşumuzda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 1.600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sınırlı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sürme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kapasitesini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100.000’e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çıkartmak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ekranlardaki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shift-register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yöntemi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yerine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Direct Memory Access (DMA)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PWM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görüntü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oynatmak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teknolojisinin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halkası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adreslenebilir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şerit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LED’lerin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yapımında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kullanılması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Soğutma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gereksinimi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duyan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konstrüksiyonlu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ekranların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aksine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soğutma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sistemine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ihtiyaç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duymayacak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geliştirilmesi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esnek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hem de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ünitesi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ulusal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uluslararası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bazda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içerecektir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Potansiyeller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içi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dışı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başlatma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Gelişmiş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ünitesinin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perakende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satışları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projeleri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başlatma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ekranların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kullanım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alanlarına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kolaylıklar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sağlanacağından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pazarının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genişletilme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Getirilecek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şartnamelerde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değişikliğe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gidilebilme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çıktısılarının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patente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uygun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7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Belgelendirmeler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çıktılarının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patent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Alınması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planlanan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belge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sertikalar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Belgesi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Avrupa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Birliği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Standartlar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IP20/30/54/65/67/68: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Çevre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Koruma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Standartları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TS EN 12966: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Trafik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Uygulamaları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Standardı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9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Kapsamında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Gerçekleştirilecek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Alımı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Esnek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Panelleri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kapsamında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bilgi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tecrübe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sahibi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olunmayan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konudur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Protez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firması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tasarım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konusunda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alımı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anlaşması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gerçekleştirilmiştir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Alınacak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alımı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edilecek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bilgi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deneyim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kurumsal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hafıza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kalıcı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kılınacaktır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100.000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Piksel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Kart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ünitesi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tasarlama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geliştirme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konusunda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bilgi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tecrübelerin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olmasına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karşın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kapsamında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mecbur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kalındığı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durumlarda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ODTÜ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Bilkent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Üniversitesi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EEE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öğretim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üyelerinden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danışmanlık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hizmeti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alımına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dair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sözlü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anlaşma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sağlanmıştır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Planı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Paketi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Çıktıları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2551" y="1183096"/>
            <a:ext cx="9257907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Yönetimi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Kalite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Planı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2551" y="1929976"/>
            <a:ext cx="927458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Hazırlık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Malzeme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Alımı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70009" y="2671848"/>
            <a:ext cx="2112306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Küçük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Orta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Boy LED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Ekran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Tasarımı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Prototip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82315" y="3413720"/>
            <a:ext cx="2096220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WEB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Yazılım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Geliştirme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Kablosuz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Kontrol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Yazılımı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82315" y="4181104"/>
            <a:ext cx="2974402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100.000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Piksel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LED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Ekran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Tasarımı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Prototip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56717" y="4947745"/>
            <a:ext cx="1633268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Ürün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Testleri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Sertifikasyon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89985" y="5646378"/>
            <a:ext cx="1610473" cy="618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Optimizasyon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Çalışmaları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Ürün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1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-Ge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Sistematiği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başlangıcında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Detaylı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literatür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taraması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Benzer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sistemlerin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incelenmesi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Gereksinimi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belirleme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çalışmaları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gerçekleştirilerek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bütününü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süreçlerini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yönetecek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tasarımlara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girdi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olacak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hazırlanacaktır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Zaman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kaynakların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verimli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kullanılması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süreç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V-Model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yönetim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kullanılacaktır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paketleri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birbirinin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devamı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olacağından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paketi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çıktısında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edilen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bilgiler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dokümante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edilecektir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paketleri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oluşturulurken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sistemlerin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birbiri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ilişkileri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sistemleri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geliştirecek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personellerinin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oranları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dikkate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alınmıştır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 9001-2008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belgesi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Kitabı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süresince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kılavuz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kullanılacaktır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1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Ulusal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Kazanımlar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Küresel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yıllık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Milyar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$,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yurtiçi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Milyon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büyüklüğündedir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ekranların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neredeyse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tamamı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ithal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edilmektedir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Geliştirilecek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ürün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ithal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ekranlara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yerli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üretim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imkanı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sağlnacaktır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Geliştirilecek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özellikte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örnekleri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bulunmayan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Avrupa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Türki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Cumhuriyetler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Doğu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pazarına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girilerek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ihraç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edilme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Ulusal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bilgi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birikimi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teknolojik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gelişmelere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katkı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sağlayacaktır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sektörlerdeki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araştırma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çalışmaları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başlatma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alanları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istihdam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potansiyeli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bulunmaktadır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Konstrüksiyon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soğutma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kullanılmayacağından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enerji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tasarrufu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sağlanabilecektir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3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Öngörüler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Kullanım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alanları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arttırılarak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geliştirilebilecektir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Müşteri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beklentileri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karşılanabilecek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yarara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hızla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geçilebilecek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Prototip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anlaşmalar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çıktının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hızlı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girmesi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içerisinde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geçiş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noktasına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ulaşılması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Doğrudan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dolaylı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yoldan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imkanları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sektörler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oluşturabilecektir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Kuruluşa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uluslararası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projelerde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yeteneği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olanağı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sağlayabilecektir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NOT: Bu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öngörüler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gerçekleştirilen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rakip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ürün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araştırmaları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potansiyel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müşteriler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yapılan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görüşmeler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fizibilite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çalışmaları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verilerine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gerçekleştirilmiştir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36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551" y="1190028"/>
            <a:ext cx="10857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Hakkımızda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kısa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tanıtımı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Rakipler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Teknolojik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Katkıları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Potansiyeller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Belgelendirmeler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Kapsamında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Gerçekleştirilecek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Alımı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Planı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Paketi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Çıktıları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-Ge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Sistematiği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Ulusal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Kazanımlar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Öngörüler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Ticarileşme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Aşamasında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Olası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Riskler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Alınacak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Önlemler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Finansman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Yönetimi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Gider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İçindekiler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7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Ticarileşme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Aşamasında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Olası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Riskler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Alınacak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Önlemler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415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üretime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geçilme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aşamasında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karşılaşılabilecek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sorunlar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kaynaklar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kullanılarak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sorunun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büyümeden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çözülmesi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ortaklığa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gidilmesi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banka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kredisine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başvurulması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642551" y="3312704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Finansman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Yönetimi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551" y="4148505"/>
            <a:ext cx="9415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kapsamında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yapılacak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harcamaları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karşılayacak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sermaye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mevcuttur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tarafından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geliştirilmiş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ürünler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finansman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desteği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sürekli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sağlanmaktadır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8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Gider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10552"/>
              </p:ext>
            </p:extLst>
          </p:nvPr>
        </p:nvGraphicFramePr>
        <p:xfrm>
          <a:off x="1002919" y="1235676"/>
          <a:ext cx="8537170" cy="42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5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9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2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Kalemi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Gerekçe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52.56 Adam-Ay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335.716,67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Teçhizat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Bilgisayar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Monitör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Yurtiçi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-Ge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Esnek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panel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tasarımı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Hizmet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Alımı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Tasarlanan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projede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kullanılacak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elektronik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devre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kartlarının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üretimi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Malzeme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Elektronik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malzemeleri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piksel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ekranlar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için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P10 tipi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şerit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25.000 &amp; 100.000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piksel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ekranlar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için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P16 tipi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şerit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Seyahat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Gereksinim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belirleme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örneklerin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rakiplerin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incelenmesi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fuar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ziyareti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2918" y="5593492"/>
            <a:ext cx="88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kapsamındaki</a:t>
            </a:r>
            <a:r>
              <a:rPr lang="en-US" dirty="0"/>
              <a:t> </a:t>
            </a:r>
            <a:r>
              <a:rPr lang="en-US" dirty="0" err="1"/>
              <a:t>riskler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bulundurulduğunda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bağlamda</a:t>
            </a:r>
            <a:r>
              <a:rPr lang="en-US" dirty="0"/>
              <a:t> </a:t>
            </a:r>
            <a:r>
              <a:rPr lang="en-US" dirty="0" err="1"/>
              <a:t>danışmanlık</a:t>
            </a:r>
            <a:r>
              <a:rPr lang="en-US" dirty="0"/>
              <a:t> </a:t>
            </a:r>
            <a:r>
              <a:rPr lang="en-US" dirty="0" err="1"/>
              <a:t>hizmeti</a:t>
            </a:r>
            <a:r>
              <a:rPr lang="en-US" dirty="0"/>
              <a:t> alumina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duyulursa</a:t>
            </a:r>
            <a:r>
              <a:rPr lang="en-US" dirty="0"/>
              <a:t>, </a:t>
            </a:r>
            <a:r>
              <a:rPr lang="en-US" dirty="0" err="1"/>
              <a:t>öz</a:t>
            </a:r>
            <a:r>
              <a:rPr lang="en-US" dirty="0"/>
              <a:t> </a:t>
            </a:r>
            <a:r>
              <a:rPr lang="en-US" dirty="0" err="1"/>
              <a:t>kaynaklar</a:t>
            </a:r>
            <a:r>
              <a:rPr lang="en-US" dirty="0"/>
              <a:t> </a:t>
            </a:r>
            <a:r>
              <a:rPr lang="en-US" dirty="0" err="1"/>
              <a:t>kullanılacaktır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4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09" y="552090"/>
            <a:ext cx="5895722" cy="24694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94896" y="3905426"/>
            <a:ext cx="4097547" cy="618227"/>
          </a:xfrm>
          <a:prstGeom prst="roundRect">
            <a:avLst/>
          </a:prstGeom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>
                <a:solidFill>
                  <a:schemeClr val="bg1"/>
                </a:solidFill>
              </a:rPr>
              <a:t>Teşekkürler</a:t>
            </a:r>
            <a:endParaRPr lang="en-US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552" y="1190028"/>
            <a:ext cx="9717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Teknogirişim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Sermayesi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2012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yılında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kurulmuştur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Bünyesinde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Elektrik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Mühendisi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çalıştırmaktadır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çalışanlar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personeli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almaktadır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ISO  9001-2008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Kalite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Yönetim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Belgesine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donanım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tasarım-üretim-gömülü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yazılımları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faaliyet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göstermektedir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Alet-teçhizat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bakımından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yeterli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laboratuvarına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Hakkımızda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Hakkımızda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Personel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54431"/>
              </p:ext>
            </p:extLst>
          </p:nvPr>
        </p:nvGraphicFramePr>
        <p:xfrm>
          <a:off x="1441622" y="1634065"/>
          <a:ext cx="7875373" cy="3662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0123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7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5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Eğitim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Durumu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Rolleri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İsmail Tugay GÜZEL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MBA (Bilkent-</a:t>
                      </a:r>
                      <a:r>
                        <a:rPr lang="tr-TR" sz="1200" baseline="0" dirty="0"/>
                        <a:t>Devam Etmekte</a:t>
                      </a:r>
                      <a:r>
                        <a:rPr lang="tr-TR" sz="1200" dirty="0"/>
                        <a:t>)</a:t>
                      </a:r>
                    </a:p>
                    <a:p>
                      <a:r>
                        <a:rPr lang="tr-TR" sz="1200" dirty="0"/>
                        <a:t>Lisans (ODTÜ)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Genel</a:t>
                      </a:r>
                      <a:r>
                        <a:rPr lang="tr-TR" sz="1200" baseline="0" dirty="0"/>
                        <a:t> Müdür</a:t>
                      </a:r>
                    </a:p>
                    <a:p>
                      <a:r>
                        <a:rPr lang="tr-TR" sz="1200" dirty="0"/>
                        <a:t>Teknik İşler </a:t>
                      </a:r>
                      <a:r>
                        <a:rPr lang="tr-TR" sz="1200" baseline="0" dirty="0"/>
                        <a:t>Direktörü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Kadem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Berker YAŞAR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Doktora(İTÜ</a:t>
                      </a:r>
                      <a:r>
                        <a:rPr lang="tr-TR" sz="1200" baseline="0" dirty="0"/>
                        <a:t>-Devam Etmekte</a:t>
                      </a:r>
                      <a:r>
                        <a:rPr lang="tr-TR" sz="1200" dirty="0"/>
                        <a:t>)</a:t>
                      </a:r>
                    </a:p>
                    <a:p>
                      <a:r>
                        <a:rPr lang="tr-TR" sz="1200" dirty="0"/>
                        <a:t>Yüksek</a:t>
                      </a:r>
                      <a:r>
                        <a:rPr lang="tr-TR" sz="1200" baseline="0" dirty="0"/>
                        <a:t> </a:t>
                      </a:r>
                      <a:r>
                        <a:rPr lang="tr-TR" sz="1200" dirty="0"/>
                        <a:t>Lisans (Cass Business School) Lisans (ODTÜ)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Genel Müdür</a:t>
                      </a:r>
                      <a:r>
                        <a:rPr lang="tr-TR" sz="1200" baseline="0" dirty="0"/>
                        <a:t> Yardımcısı</a:t>
                      </a:r>
                    </a:p>
                    <a:p>
                      <a:pPr marL="0" algn="l" defTabSz="1018586" rtl="0" eaLnBrk="1" latinLnBrk="0" hangingPunct="1"/>
                      <a:r>
                        <a:rPr lang="tr-TR" sz="1200" kern="1200" dirty="0"/>
                        <a:t>Kalite ve İdari İşler Direktörü</a:t>
                      </a:r>
                      <a:endParaRPr 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Tufan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Yüksek Lisans (Anadolu Üniversitesi)</a:t>
                      </a:r>
                    </a:p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Lisans (ODTÜ)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Ar-Ge</a:t>
                      </a:r>
                      <a:r>
                        <a:rPr lang="tr-TR" sz="1200" baseline="0" dirty="0"/>
                        <a:t> Mühendisi</a:t>
                      </a:r>
                    </a:p>
                    <a:p>
                      <a:pPr marL="0" algn="l" defTabSz="1018586" rtl="0" eaLnBrk="1" latinLnBrk="0" hangingPunct="1"/>
                      <a:r>
                        <a:rPr lang="tr-TR" sz="1200" kern="1200" dirty="0"/>
                        <a:t>Elektronik Tasarım</a:t>
                      </a:r>
                      <a:endParaRPr 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DEMİR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Doktora(</a:t>
                      </a:r>
                      <a:r>
                        <a:rPr lang="tr-TR" sz="1200" dirty="0" err="1"/>
                        <a:t>Bilken</a:t>
                      </a:r>
                      <a:r>
                        <a:rPr lang="en-US" sz="1200" dirty="0"/>
                        <a:t>t</a:t>
                      </a:r>
                      <a:r>
                        <a:rPr lang="tr-TR" sz="1200" baseline="0" dirty="0"/>
                        <a:t>-Devam Etmekte</a:t>
                      </a:r>
                      <a:r>
                        <a:rPr lang="tr-TR" sz="1200" dirty="0"/>
                        <a:t>) </a:t>
                      </a:r>
                    </a:p>
                    <a:p>
                      <a:r>
                        <a:rPr lang="tr-TR" sz="1200" dirty="0"/>
                        <a:t>Yüksek</a:t>
                      </a:r>
                      <a:r>
                        <a:rPr lang="tr-TR" sz="1200" baseline="0" dirty="0"/>
                        <a:t> </a:t>
                      </a:r>
                      <a:r>
                        <a:rPr lang="tr-TR" sz="1200" dirty="0"/>
                        <a:t>Lisans(Bilkent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Üniversitesi</a:t>
                      </a:r>
                      <a:r>
                        <a:rPr lang="tr-TR" sz="1200" dirty="0"/>
                        <a:t>)</a:t>
                      </a:r>
                    </a:p>
                    <a:p>
                      <a:r>
                        <a:rPr lang="tr-TR" sz="1200" dirty="0"/>
                        <a:t>Lisans (Mersin </a:t>
                      </a:r>
                      <a:r>
                        <a:rPr lang="tr-TR" sz="1200" dirty="0" err="1"/>
                        <a:t>Ünviersitesi</a:t>
                      </a:r>
                      <a:r>
                        <a:rPr lang="tr-TR" sz="1200" dirty="0"/>
                        <a:t>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Ar-Ge</a:t>
                      </a:r>
                      <a:r>
                        <a:rPr lang="tr-TR" sz="1200" baseline="0" dirty="0"/>
                        <a:t> Mühendisi</a:t>
                      </a:r>
                      <a:endParaRPr lang="en-US" sz="1200" dirty="0"/>
                    </a:p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/>
                        <a:t>Elektronik Tasarım </a:t>
                      </a:r>
                    </a:p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/>
                        <a:t>Yazılım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İsmail Kutay KASAPOĞLU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Lisans (Bilkent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Üniversitesi</a:t>
                      </a:r>
                      <a:r>
                        <a:rPr lang="tr-TR" sz="1200" dirty="0"/>
                        <a:t>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Ar-Ge Mühendisi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Elektronik Tasarım </a:t>
                      </a:r>
                    </a:p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Yazılım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Elif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Lisans (Bilkent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Üniversitesi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18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Ar-Ge</a:t>
                      </a:r>
                      <a:r>
                        <a:rPr lang="tr-TR" sz="1200" baseline="0" dirty="0"/>
                        <a:t> Mühendisi</a:t>
                      </a:r>
                      <a:endParaRPr lang="en-US" sz="1200" dirty="0"/>
                    </a:p>
                    <a:p>
                      <a:pPr marL="0" indent="0" algn="l" defTabSz="101858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kern="1200" dirty="0"/>
                        <a:t>Elektronik Tasarım</a:t>
                      </a:r>
                      <a:endParaRPr 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Dikdörtgen 1"/>
          <p:cNvSpPr/>
          <p:nvPr/>
        </p:nvSpPr>
        <p:spPr>
          <a:xfrm>
            <a:off x="1441622" y="5506772"/>
            <a:ext cx="8027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Proje</a:t>
            </a:r>
            <a:r>
              <a:rPr lang="en-US" sz="1400" dirty="0"/>
              <a:t> </a:t>
            </a:r>
            <a:r>
              <a:rPr lang="en-US" sz="1400" dirty="0" err="1"/>
              <a:t>kapsamında</a:t>
            </a:r>
            <a:r>
              <a:rPr lang="en-US" sz="1400" dirty="0"/>
              <a:t> </a:t>
            </a:r>
            <a:r>
              <a:rPr lang="en-US" sz="1400" dirty="0" err="1"/>
              <a:t>istihdam</a:t>
            </a:r>
            <a:r>
              <a:rPr lang="en-US" sz="1400" dirty="0"/>
              <a:t> </a:t>
            </a:r>
            <a:r>
              <a:rPr lang="en-US" sz="1400" dirty="0" err="1"/>
              <a:t>edilecek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personelin</a:t>
            </a:r>
            <a:r>
              <a:rPr lang="en-US" sz="1400" dirty="0"/>
              <a:t> </a:t>
            </a:r>
            <a:r>
              <a:rPr lang="en-US" sz="1400" dirty="0" err="1"/>
              <a:t>yanı</a:t>
            </a:r>
            <a:r>
              <a:rPr lang="en-US" sz="1400" dirty="0"/>
              <a:t> </a:t>
            </a:r>
            <a:r>
              <a:rPr lang="en-US" sz="1400" dirty="0" err="1"/>
              <a:t>sıra</a:t>
            </a:r>
            <a:r>
              <a:rPr lang="en-US" sz="1400" dirty="0"/>
              <a:t> </a:t>
            </a:r>
            <a:r>
              <a:rPr lang="en-US" sz="1400" dirty="0" err="1"/>
              <a:t>yürütülmekte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TÜBİTAK 1511 </a:t>
            </a:r>
            <a:r>
              <a:rPr lang="en-US" sz="1400" dirty="0" err="1"/>
              <a:t>Projesi</a:t>
            </a:r>
            <a:r>
              <a:rPr lang="en-US" sz="1400" dirty="0"/>
              <a:t> </a:t>
            </a:r>
            <a:r>
              <a:rPr lang="en-US" sz="1400" dirty="0" err="1"/>
              <a:t>kapsamında</a:t>
            </a:r>
            <a:r>
              <a:rPr lang="tr-TR" sz="1400" dirty="0"/>
              <a:t> 2016 yılı içerisinde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1</a:t>
            </a:r>
            <a:r>
              <a:rPr lang="tr-TR" sz="1400" dirty="0"/>
              <a:t> Bilgisayar Mühendisi </a:t>
            </a:r>
            <a:r>
              <a:rPr lang="tr-TR" sz="1400" dirty="0" err="1"/>
              <a:t>Mühendisi</a:t>
            </a:r>
            <a:r>
              <a:rPr lang="en-US" sz="1400" dirty="0"/>
              <a:t> </a:t>
            </a:r>
            <a:r>
              <a:rPr lang="en-US" sz="1400" dirty="0" err="1"/>
              <a:t>personel</a:t>
            </a:r>
            <a:r>
              <a:rPr lang="en-US" sz="1400" dirty="0"/>
              <a:t> </a:t>
            </a:r>
            <a:r>
              <a:rPr lang="en-US" sz="1400" dirty="0" err="1"/>
              <a:t>alımı</a:t>
            </a:r>
            <a:r>
              <a:rPr lang="en-US" sz="1400" dirty="0"/>
              <a:t> </a:t>
            </a:r>
            <a:r>
              <a:rPr lang="en-US" sz="1400" dirty="0" err="1"/>
              <a:t>gerçekleştirilecektir</a:t>
            </a:r>
            <a:r>
              <a:rPr lang="tr-T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138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551" y="1190028"/>
            <a:ext cx="92579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Teknogirişim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RVG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Sensör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Tümleşik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X-Ray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RVG (TÜBİTAK 1511)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Otomasyon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Çözümleri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Geliştirme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personellerinin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lisans-yüksek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lisans-doktora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eğitimleri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önceki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işyerlerinde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gerçekleştirerek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edinmiş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oldukları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yönetim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tecrübeleri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Edinilen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bilgi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tecrübeler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dokümante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edilerek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kurumsal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hafızada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saklanmaktadır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Hakkımızda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Tecrübeler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3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551" y="1190028"/>
            <a:ext cx="925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İç-dış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ekranların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bükülebilir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katlanabilir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esnek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yapıda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üretilmesi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ekranları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sürecek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ünitelerinin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tasarlanması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Özeti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3854911"/>
            <a:ext cx="9257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içi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ulusal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teknolojik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bilgi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birikimine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katkıda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bulunmak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Yerli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üretim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ulusal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kazanım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Düşük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maliyetle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talep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karşılayabilen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ürünlerin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geliştirilmesi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642551" y="3019110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Amacı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0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Hedefleri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1" y="1190028"/>
            <a:ext cx="925790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AVI, MPG, JPG, WMV, BMP, GIF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formatlarında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görüntü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oynatabilme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bölme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özelliği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ekranda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birden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fazla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görüntü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oynatabilme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kart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üzerinden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DMA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protokolü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100.000 LED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edebilme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LED’lerin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azami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milisaniyede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yakılması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minimum 25 FPS video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oynatma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frekansına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ulaşılması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devrelerin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HDMI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DVI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haberleşme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protokollerini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desteklemesi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Yenilikler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Ürün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Karşılaştırma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09538"/>
              </p:ext>
            </p:extLst>
          </p:nvPr>
        </p:nvGraphicFramePr>
        <p:xfrm>
          <a:off x="642551" y="1244768"/>
          <a:ext cx="9257906" cy="46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25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51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670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Tipi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Teknik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Özellik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Mevcut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Teknoloji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Teknolojiye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Getirilecek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Yenilikler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Eski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Tip LED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Bakım-Onarım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Arızalar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panel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bazlıdır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durumunda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tüm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görüntü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panel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olarak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oynatılamamaktadır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Bakım-onarım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işlemi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maliyetli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zordur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Arızalar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bazlı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gerçekleşir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durumunda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görüntüde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piksel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dışında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kayıp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yaşanmaz</a:t>
                      </a:r>
                      <a:endParaRPr lang="en-US" sz="14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Arızalı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LED’in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değiştirilmesi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bakım-onarım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işlemi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kolaylıkla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gerçekleştirilir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Konstrüksiyon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Gereksinimi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Konstrüksiyon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gerekmektedir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Taşıma-montaj-demontaj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işlemleri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zordur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Paneller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ağırdır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Konstrüksiyon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gerekmemektedir</a:t>
                      </a:r>
                      <a:endParaRPr lang="en-US" sz="14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Montaj-demontaj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işlemleri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kolaylıkla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gerçekleştirilir</a:t>
                      </a:r>
                      <a:endParaRPr lang="en-US" sz="14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hafiftirler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Yapısal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Özellikler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Sabit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yapıdadırlar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Oval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eğimli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özel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üretim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gerçekleştirilmektedir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Esnek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bükülebilir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katlanabilir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vb.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yapıdadır</a:t>
                      </a:r>
                      <a:endParaRPr lang="en-US" sz="14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Talep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edildiği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yüzeyde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talep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edildiği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şekilde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kullanılabilir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Bölme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Görüntü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panellerce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bölünebilmektedir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alep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edildiği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şekilde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talep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edilen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sayıya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bölünebilmektedir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Esnek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Sürme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Kapasitesi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8.000 piksel üst sınırı vardır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Ekran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boyutu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100.000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piksele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çıkartılacaktır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8EA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29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C5D3-216F-4BA8-AA55-FE84B12E801B}" type="datetime1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5/17/2016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32E9-83C8-427F-9D4F-5515D6EBA080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0"/>
            <a:ext cx="2291542" cy="9598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42551" y="354227"/>
            <a:ext cx="9257907" cy="7002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Rakipler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47566"/>
              </p:ext>
            </p:extLst>
          </p:nvPr>
        </p:nvGraphicFramePr>
        <p:xfrm>
          <a:off x="1097280" y="1408670"/>
          <a:ext cx="8565703" cy="195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8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93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Yurtiçi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Rakipler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Pazar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Avantajları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Dezavantajları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25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Piyasada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güçlü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pozisyonda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olması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Fazla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referans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bulundurması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Pazarlama-bakım-onarım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ağlarının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geniş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olması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7EA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Taşıma-bakım-onarım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zorluğu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Konstrüksiyon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gereksinimi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Kalın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ağır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sabit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yapıda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olması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Panellerin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birleşmesi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oluşturulması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Arızaların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panel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bazlı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gerçekleşmesi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5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Vestel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25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Vizyon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8016"/>
              </p:ext>
            </p:extLst>
          </p:nvPr>
        </p:nvGraphicFramePr>
        <p:xfrm>
          <a:off x="1097279" y="3604054"/>
          <a:ext cx="8565703" cy="195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8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93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Yurtdışı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Rakipler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Pazar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Avantajları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Dezavantajları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Ledtronics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20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Piyasada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güçlü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pozisyonda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olması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Fazla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referans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bulundurması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Pazarlama-bakım-onarım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ağlarının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geniş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olması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7EA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Taşıma-bakım-onarım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zorluğu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Konstrüksiyon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gereksinimi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Kalın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ağır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sabit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yapıda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olması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Panellerin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birleşmesi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oluşturulması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Arızaların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panel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bazlı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gerçekleşmesi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FD1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5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Wide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Ampac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9029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</TotalTime>
  <Words>1337</Words>
  <Application>Microsoft Office PowerPoint</Application>
  <PresentationFormat>Geniş ekran</PresentationFormat>
  <Paragraphs>331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Kutay Kasapoğlu</dc:creator>
  <cp:lastModifiedBy>TUGAY GÜZEL</cp:lastModifiedBy>
  <cp:revision>87</cp:revision>
  <dcterms:created xsi:type="dcterms:W3CDTF">2016-02-24T15:14:35Z</dcterms:created>
  <dcterms:modified xsi:type="dcterms:W3CDTF">2016-05-17T19:18:54Z</dcterms:modified>
</cp:coreProperties>
</file>