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24" r:id="rId1"/>
    <p:sldMasterId id="2147483891" r:id="rId2"/>
    <p:sldMasterId id="2147483960" r:id="rId3"/>
  </p:sldMasterIdLst>
  <p:notesMasterIdLst>
    <p:notesMasterId r:id="rId6"/>
  </p:notesMasterIdLst>
  <p:handoutMasterIdLst>
    <p:handoutMasterId r:id="rId7"/>
  </p:handoutMasterIdLst>
  <p:sldIdLst>
    <p:sldId id="2147374245" r:id="rId4"/>
    <p:sldId id="2147375737" r:id="rId5"/>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7910"/>
    <a:srgbClr val="FFFFFF"/>
    <a:srgbClr val="FCC000"/>
    <a:srgbClr val="2C6BFF"/>
    <a:srgbClr val="FFD579"/>
    <a:srgbClr val="92D050"/>
    <a:srgbClr val="929292"/>
    <a:srgbClr val="D6D6D6"/>
    <a:srgbClr val="FF7E79"/>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8" autoAdjust="0"/>
    <p:restoredTop sz="81197" autoAdjust="0"/>
  </p:normalViewPr>
  <p:slideViewPr>
    <p:cSldViewPr snapToGrid="0" snapToObjects="1">
      <p:cViewPr varScale="1">
        <p:scale>
          <a:sx n="126" d="100"/>
          <a:sy n="126" d="100"/>
        </p:scale>
        <p:origin x="648"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4" d="100"/>
          <a:sy n="94" d="100"/>
        </p:scale>
        <p:origin x="3184"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Arial" panose="020B0604020202020204" pitchFamily="34" charset="0"/>
                <a:ea typeface="IBM Plex Sans" charset="0"/>
                <a:cs typeface="Arial" panose="020B0604020202020204" pitchFamily="34" charset="0"/>
              </a:rPr>
              <a:pPr algn="l"/>
              <a:t>‹#›</a:t>
            </a:fld>
            <a:endParaRPr lang="en-US" sz="600" dirty="0">
              <a:solidFill>
                <a:schemeClr val="bg1"/>
              </a:solidFill>
              <a:latin typeface="Arial" panose="020B0604020202020204" pitchFamily="34" charset="0"/>
              <a:ea typeface="IBM Plex Sans" charset="0"/>
              <a:cs typeface="Arial" panose="020B0604020202020204" pitchFamily="34"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Arial" panose="020B0604020202020204" pitchFamily="34" charset="0"/>
                <a:ea typeface="IBM Plex Sans" charset="0"/>
                <a:cs typeface="Arial" panose="020B0604020202020204" pitchFamily="34"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599"/>
            <a:ext cx="3328000" cy="1872000"/>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69328" y="2247900"/>
            <a:ext cx="6732000" cy="64080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9328" y="8786976"/>
            <a:ext cx="338328" cy="228600"/>
          </a:xfrm>
          <a:prstGeom prst="rect">
            <a:avLst/>
          </a:prstGeom>
        </p:spPr>
        <p:txBody>
          <a:bodyPr vert="horz" lIns="0" tIns="0" rIns="0" bIns="0" rtlCol="0" anchor="b"/>
          <a:lstStyle>
            <a:lvl1pPr algn="l">
              <a:defRPr sz="8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6E2E38B8-B0B4-AD41-AC6E-B781F46A9FD3}" type="slidenum">
              <a:rPr lang="en-US" smtClean="0"/>
              <a:pPr/>
              <a:t>‹#›</a:t>
            </a:fld>
            <a:endParaRPr lang="en-US" dirty="0"/>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0"/>
      </a:spcBef>
      <a:defRPr sz="1000" b="0" i="0" kern="1200">
        <a:solidFill>
          <a:schemeClr val="bg1"/>
        </a:solidFill>
        <a:latin typeface="Arial" panose="020B0604020202020204" pitchFamily="34" charset="0"/>
        <a:ea typeface="+mn-ea"/>
        <a:cs typeface="Arial" panose="020B0604020202020204" pitchFamily="34" charset="0"/>
      </a:defRPr>
    </a:lvl1pPr>
    <a:lvl2pPr marL="174625" indent="-169863" algn="l" defTabSz="914400" rtl="0" eaLnBrk="1" latinLnBrk="0" hangingPunct="1">
      <a:spcBef>
        <a:spcPts val="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2pPr>
    <a:lvl3pPr marL="347472" indent="-173736" algn="l" defTabSz="914400" rtl="0" eaLnBrk="1" latinLnBrk="0" hangingPunct="1">
      <a:spcBef>
        <a:spcPts val="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3pPr>
    <a:lvl4pPr marL="630936" indent="-173736" algn="l" defTabSz="914400" rtl="0" eaLnBrk="1" latinLnBrk="0" hangingPunct="1">
      <a:spcBef>
        <a:spcPts val="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charset="-120"/>
      <a:buChar char="»"/>
      <a:tabLst/>
      <a:defRPr sz="1000" b="0" i="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zh-CN" altLang="en-US" sz="1200" dirty="0"/>
              <a:t>在</a:t>
            </a:r>
            <a:r>
              <a:rPr lang="en-US" altLang="zh-CN" sz="1200" dirty="0"/>
              <a:t>2021 </a:t>
            </a:r>
            <a:r>
              <a:rPr lang="en-GB" sz="1200" dirty="0"/>
              <a:t>IBM</a:t>
            </a:r>
            <a:r>
              <a:rPr lang="zh-CN" altLang="en-US" sz="1200" dirty="0"/>
              <a:t>引入了</a:t>
            </a:r>
            <a:r>
              <a:rPr lang="en-US" altLang="zh-CN" sz="1200" dirty="0"/>
              <a:t>1</a:t>
            </a:r>
            <a:r>
              <a:rPr lang="en-GB" sz="1200" dirty="0"/>
              <a:t>U 5200，</a:t>
            </a:r>
            <a:r>
              <a:rPr lang="zh-CN" altLang="en-US" sz="1200" dirty="0"/>
              <a:t>将</a:t>
            </a:r>
            <a:r>
              <a:rPr lang="en-GB" sz="1200" dirty="0"/>
              <a:t>NVME</a:t>
            </a:r>
            <a:r>
              <a:rPr lang="zh-CN" altLang="en-US" sz="1200" dirty="0"/>
              <a:t>闪存模块交付给具有优异性能价格的入门空间。</a:t>
            </a:r>
          </a:p>
          <a:p>
            <a:endParaRPr lang="zh-CN" altLang="en-US" sz="1200" dirty="0"/>
          </a:p>
          <a:p>
            <a:r>
              <a:rPr lang="zh-CN" altLang="en-US" sz="1200" dirty="0"/>
              <a:t>我们还为仍然需要</a:t>
            </a:r>
            <a:r>
              <a:rPr lang="en-GB" sz="1200" dirty="0"/>
              <a:t>SAS SSD</a:t>
            </a:r>
            <a:r>
              <a:rPr lang="zh-CN" altLang="en-US" sz="1200" dirty="0"/>
              <a:t>或</a:t>
            </a:r>
            <a:r>
              <a:rPr lang="en-GB" sz="1200" dirty="0"/>
              <a:t>HDD</a:t>
            </a:r>
            <a:r>
              <a:rPr lang="zh-CN" altLang="en-US" sz="1200" dirty="0"/>
              <a:t>驱动器的客户更新了基于</a:t>
            </a:r>
            <a:r>
              <a:rPr lang="en-GB" sz="1200" dirty="0"/>
              <a:t>SAS</a:t>
            </a:r>
            <a:r>
              <a:rPr lang="zh-CN" altLang="en-US" sz="1200" dirty="0"/>
              <a:t>的</a:t>
            </a:r>
            <a:r>
              <a:rPr lang="en-US" altLang="zh-CN" sz="1200" dirty="0"/>
              <a:t>5015</a:t>
            </a:r>
            <a:r>
              <a:rPr lang="zh-CN" altLang="en-US" sz="1200" dirty="0"/>
              <a:t>和</a:t>
            </a:r>
            <a:r>
              <a:rPr lang="en-US" altLang="zh-CN" sz="1200" dirty="0"/>
              <a:t>5035</a:t>
            </a:r>
            <a:r>
              <a:rPr lang="zh-CN" altLang="en-US" sz="1200" dirty="0"/>
              <a:t>。</a:t>
            </a:r>
            <a:endParaRPr lang="en-GB" sz="1200"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dirty="0">
                <a:latin typeface="Arial" panose="020B0604020202020204" pitchFamily="34" charset="0"/>
              </a:rPr>
              <a:t>Group Name / DOC ID / Month XX, 2020 / © 2020 IBM Corporation</a:t>
            </a:r>
          </a:p>
        </p:txBody>
      </p:sp>
    </p:spTree>
    <p:extLst>
      <p:ext uri="{BB962C8B-B14F-4D97-AF65-F5344CB8AC3E}">
        <p14:creationId xmlns:p14="http://schemas.microsoft.com/office/powerpoint/2010/main" val="309017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altLang="zh-CN" sz="1200" dirty="0"/>
              <a:t>2022</a:t>
            </a:r>
            <a:r>
              <a:rPr lang="zh-CN" altLang="en-US" sz="1200" dirty="0"/>
              <a:t>年，</a:t>
            </a:r>
            <a:r>
              <a:rPr lang="en-GB" sz="1200" dirty="0"/>
              <a:t>IBM</a:t>
            </a:r>
            <a:r>
              <a:rPr lang="zh-CN" altLang="en-US" sz="1200" dirty="0"/>
              <a:t>计划专注于加强中端和高端</a:t>
            </a:r>
            <a:r>
              <a:rPr lang="en-GB" sz="1200" dirty="0"/>
              <a:t>FlashSystem</a:t>
            </a:r>
            <a:r>
              <a:rPr lang="zh-CN" altLang="en-US" sz="1200" dirty="0"/>
              <a:t>产品。</a:t>
            </a:r>
          </a:p>
          <a:p>
            <a:endParaRPr lang="zh-CN" altLang="en-US" sz="1200" dirty="0"/>
          </a:p>
          <a:p>
            <a:r>
              <a:rPr lang="en-GB" sz="1200" dirty="0"/>
              <a:t>FlashSystem 7200</a:t>
            </a:r>
            <a:r>
              <a:rPr lang="zh-CN" altLang="en-US" sz="1200" dirty="0"/>
              <a:t>将成为</a:t>
            </a:r>
            <a:r>
              <a:rPr lang="en-GB" sz="1200" dirty="0"/>
              <a:t>FlashSystem 7300，</a:t>
            </a:r>
            <a:r>
              <a:rPr lang="zh-CN" altLang="en-US" sz="1200" dirty="0"/>
              <a:t>接受更新的硬件，使其成为能力更强的中端存储服务器。</a:t>
            </a:r>
          </a:p>
          <a:p>
            <a:endParaRPr lang="zh-CN" altLang="en-US" sz="1200" dirty="0"/>
          </a:p>
          <a:p>
            <a:r>
              <a:rPr lang="en-GB" sz="1200" dirty="0"/>
              <a:t>FlashSystem 9200</a:t>
            </a:r>
            <a:r>
              <a:rPr lang="zh-CN" altLang="en-US" sz="1200" dirty="0"/>
              <a:t>将被</a:t>
            </a:r>
            <a:r>
              <a:rPr lang="en-GB" sz="1200" dirty="0"/>
              <a:t>FlashSystem 9500</a:t>
            </a:r>
            <a:r>
              <a:rPr lang="zh-CN" altLang="en-US" sz="1200" dirty="0"/>
              <a:t>取代，这是一个更大的</a:t>
            </a:r>
            <a:r>
              <a:rPr lang="en-US" altLang="zh-CN" sz="1200" dirty="0"/>
              <a:t>4</a:t>
            </a:r>
            <a:r>
              <a:rPr lang="en-GB" sz="1200" dirty="0"/>
              <a:t>U</a:t>
            </a:r>
            <a:r>
              <a:rPr lang="zh-CN" altLang="en-US" sz="1200" dirty="0"/>
              <a:t>机箱，有</a:t>
            </a:r>
            <a:r>
              <a:rPr lang="en-US" altLang="zh-CN" sz="1200" dirty="0"/>
              <a:t>48</a:t>
            </a:r>
            <a:r>
              <a:rPr lang="zh-CN" altLang="en-US" sz="1200" dirty="0"/>
              <a:t>个驱动器插槽和更多的处理能力，以满足企业工作负载的需求。</a:t>
            </a:r>
          </a:p>
          <a:p>
            <a:endParaRPr lang="zh-CN" altLang="en-US" sz="1200" dirty="0"/>
          </a:p>
          <a:p>
            <a:r>
              <a:rPr lang="zh-CN" altLang="en-US" sz="1200" dirty="0"/>
              <a:t>该系列由开机即用的</a:t>
            </a:r>
            <a:r>
              <a:rPr lang="en-GB" sz="1200" dirty="0"/>
              <a:t>IBM Spectrum Virtualize</a:t>
            </a:r>
            <a:r>
              <a:rPr lang="zh-CN" altLang="en-US" sz="1200" dirty="0"/>
              <a:t>软件提供支持，该软件将继续增强新的存储功能，与更广泛的生态系统进行更多的整合，并改进与您使用的工具的自动化。</a:t>
            </a:r>
          </a:p>
          <a:p>
            <a:endParaRPr lang="zh-CN" altLang="en-US" sz="1200" dirty="0"/>
          </a:p>
          <a:p>
            <a:r>
              <a:rPr lang="en-GB" sz="1200" dirty="0"/>
              <a:t>Storage Insights</a:t>
            </a:r>
            <a:r>
              <a:rPr lang="zh-CN" altLang="en-US" sz="1200" dirty="0"/>
              <a:t>是</a:t>
            </a:r>
            <a:r>
              <a:rPr lang="en-GB" sz="1200" dirty="0"/>
              <a:t>IBM</a:t>
            </a:r>
            <a:r>
              <a:rPr lang="zh-CN" altLang="en-US" sz="1200" dirty="0"/>
              <a:t>的智能云</a:t>
            </a:r>
            <a:r>
              <a:rPr lang="en-GB" sz="1200" dirty="0"/>
              <a:t>AI</a:t>
            </a:r>
            <a:r>
              <a:rPr lang="zh-CN" altLang="en-US" sz="1200" dirty="0"/>
              <a:t>软件，可帮助您管理基础设施，主动识别问题并为您提供预测性支持。</a:t>
            </a:r>
            <a:r>
              <a:rPr lang="en-GB" sz="1200" dirty="0"/>
              <a:t>Storage Insights</a:t>
            </a:r>
            <a:r>
              <a:rPr lang="zh-CN" altLang="en-US" sz="1200" dirty="0"/>
              <a:t>包括在</a:t>
            </a:r>
            <a:r>
              <a:rPr lang="en-GB" sz="1200" dirty="0"/>
              <a:t>IBM Storage Expert Care</a:t>
            </a:r>
            <a:r>
              <a:rPr lang="zh-CN" altLang="en-US" sz="1200" dirty="0"/>
              <a:t>中。</a:t>
            </a:r>
            <a:endParaRPr lang="en-GB" sz="1200" dirty="0"/>
          </a:p>
          <a:p>
            <a:endParaRPr lang="en-GB" sz="1200" dirty="0"/>
          </a:p>
          <a:p>
            <a:endParaRPr lang="en-GB" sz="1200" dirty="0"/>
          </a:p>
          <a:p>
            <a:endParaRPr lang="en-GB" sz="1200" dirty="0"/>
          </a:p>
          <a:p>
            <a:r>
              <a:rPr lang="en-GB" sz="1200" dirty="0"/>
              <a:t>In 2022, IBM plans to focus on enhancing the midrange and high-end FlashSystem products.</a:t>
            </a:r>
          </a:p>
          <a:p>
            <a:endParaRPr lang="en-GB" sz="1200" dirty="0"/>
          </a:p>
          <a:p>
            <a:r>
              <a:rPr lang="en-GB" sz="1200" dirty="0"/>
              <a:t>The FlashSystem 7200 will become the FlashSystem 7300, receiving updated hardware to make it a more capable midrange box.</a:t>
            </a:r>
          </a:p>
          <a:p>
            <a:endParaRPr lang="en-GB" sz="1200" dirty="0"/>
          </a:p>
          <a:p>
            <a:r>
              <a:rPr lang="en-GB" sz="1200" dirty="0"/>
              <a:t>The FlashSystem 9200 will be replaced with the FlashSystem 9500, a larger 4U box with 48 drive slots and more processing power to meet the demands of enterprise workloads.</a:t>
            </a:r>
          </a:p>
          <a:p>
            <a:endParaRPr lang="en-GB" sz="1200" dirty="0"/>
          </a:p>
          <a:p>
            <a:r>
              <a:rPr lang="en-GB" sz="1200" dirty="0"/>
              <a:t>The family is powered by the field-hardened IBM Spectrum Virtualize software which continues to be enhanced with new storage function, more integration with the wider eco-system and improved automation with the tools that you use.</a:t>
            </a:r>
          </a:p>
          <a:p>
            <a:endParaRPr lang="en-GB" sz="1200" dirty="0"/>
          </a:p>
          <a:p>
            <a:r>
              <a:rPr lang="en-GB" sz="1200" dirty="0"/>
              <a:t>Storage Insights is IBM’s intelligent cloud AI software that helps you manage your infrastructure, proactively identify issues and provide you with predictive support. Storage Insights is included with IBM Storage Expert Care.</a:t>
            </a:r>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dirty="0">
                <a:latin typeface="Arial" panose="020B0604020202020204" pitchFamily="34" charset="0"/>
              </a:rPr>
              <a:t>Group Name / DOC ID / Month XX, 2020 / © 2020 IBM Corporation</a:t>
            </a:r>
          </a:p>
        </p:txBody>
      </p:sp>
    </p:spTree>
    <p:extLst>
      <p:ext uri="{BB962C8B-B14F-4D97-AF65-F5344CB8AC3E}">
        <p14:creationId xmlns:p14="http://schemas.microsoft.com/office/powerpoint/2010/main" val="420839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288799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mj-lt"/>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FFFFF"/>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mn-lt"/>
              </a:defRPr>
            </a:lvl1pPr>
            <a:lvl2pPr>
              <a:buClr>
                <a:schemeClr val="tx1"/>
              </a:buClr>
              <a:defRPr>
                <a:solidFill>
                  <a:schemeClr val="tx1"/>
                </a:solidFill>
                <a:latin typeface="+mn-lt"/>
              </a:defRPr>
            </a:lvl2pPr>
            <a:lvl3pPr>
              <a:buClr>
                <a:schemeClr val="tx1"/>
              </a:buClr>
              <a:defRPr>
                <a:solidFill>
                  <a:schemeClr val="tx1"/>
                </a:solidFill>
                <a:latin typeface="+mn-lt"/>
              </a:defRPr>
            </a:lvl3pPr>
            <a:lvl4pPr>
              <a:buClr>
                <a:schemeClr val="tx1"/>
              </a:buClr>
              <a:defRPr>
                <a:solidFill>
                  <a:schemeClr val="tx1"/>
                </a:solidFill>
                <a:latin typeface="+mn-lt"/>
              </a:defRPr>
            </a:lvl4pPr>
            <a:lvl5pPr>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1556030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02D9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043CE"/>
          </a:solidFill>
          <a:ln>
            <a:noFill/>
          </a:ln>
        </p:spPr>
        <p:txBody>
          <a:bodyPr lIns="219456" tIns="201168" rIns="228600" bIns="228600"/>
          <a:lstStyle>
            <a:lvl1pPr>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290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01D6C"/>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rgbClr val="161616"/>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873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043C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78A9FF"/>
          </a:solidFill>
          <a:ln>
            <a:noFill/>
          </a:ln>
        </p:spPr>
        <p:txBody>
          <a:bodyPr lIns="219456" tIns="201168" rIns="228600" bIns="228600"/>
          <a:lstStyle>
            <a:lvl1pPr>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629819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Click icon to add picture</a:t>
            </a:r>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02D9C"/>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rgbClr val="0F62F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78A9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Click icon to add picture</a:t>
            </a:r>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Tree>
    <p:extLst>
      <p:ext uri="{BB962C8B-B14F-4D97-AF65-F5344CB8AC3E}">
        <p14:creationId xmlns:p14="http://schemas.microsoft.com/office/powerpoint/2010/main" val="157739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794504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670074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1585390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Tree>
    <p:extLst>
      <p:ext uri="{BB962C8B-B14F-4D97-AF65-F5344CB8AC3E}">
        <p14:creationId xmlns:p14="http://schemas.microsoft.com/office/powerpoint/2010/main" val="1572605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Tree>
    <p:extLst>
      <p:ext uri="{BB962C8B-B14F-4D97-AF65-F5344CB8AC3E}">
        <p14:creationId xmlns:p14="http://schemas.microsoft.com/office/powerpoint/2010/main" val="513154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atin typeface="+mn-lt"/>
              </a:defRPr>
            </a:lvl1pPr>
          </a:lstStyle>
          <a:p>
            <a:r>
              <a:rPr lang="en-US" dirty="0"/>
              <a:t>Click to edit Master title style</a:t>
            </a:r>
          </a:p>
        </p:txBody>
      </p:sp>
    </p:spTree>
    <p:extLst>
      <p:ext uri="{BB962C8B-B14F-4D97-AF65-F5344CB8AC3E}">
        <p14:creationId xmlns:p14="http://schemas.microsoft.com/office/powerpoint/2010/main" val="451276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Tree>
    <p:extLst>
      <p:ext uri="{BB962C8B-B14F-4D97-AF65-F5344CB8AC3E}">
        <p14:creationId xmlns:p14="http://schemas.microsoft.com/office/powerpoint/2010/main" val="15237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8130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37521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5785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2682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13605741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687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641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9044687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Tree>
    <p:extLst>
      <p:ext uri="{BB962C8B-B14F-4D97-AF65-F5344CB8AC3E}">
        <p14:creationId xmlns:p14="http://schemas.microsoft.com/office/powerpoint/2010/main" val="8037231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Tree>
    <p:extLst>
      <p:ext uri="{BB962C8B-B14F-4D97-AF65-F5344CB8AC3E}">
        <p14:creationId xmlns:p14="http://schemas.microsoft.com/office/powerpoint/2010/main" val="7361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Click icon to add picture</a:t>
            </a:r>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7828083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rgbClr val="0F62FE"/>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rgbClr val="161616"/>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332773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01D6C"/>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043C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rgbClr val="0F62FE"/>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78A9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913815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rgbClr val="FFFFFF"/>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6924250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rgbClr val="FFFFFF"/>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18794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F62FE"/>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043CE"/>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02D9C"/>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01D6C"/>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4260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059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98819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Tree>
    <p:extLst>
      <p:ext uri="{BB962C8B-B14F-4D97-AF65-F5344CB8AC3E}">
        <p14:creationId xmlns:p14="http://schemas.microsoft.com/office/powerpoint/2010/main" val="664527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marL="0" indent="0" algn="l" rtl="0" eaLnBrk="1" fontAlgn="base" hangingPunct="1">
              <a:lnSpc>
                <a:spcPct val="100000"/>
              </a:lnSpc>
              <a:spcBef>
                <a:spcPts val="0"/>
              </a:spcBef>
              <a:spcAft>
                <a:spcPct val="0"/>
              </a:spcAft>
              <a:buClr>
                <a:schemeClr val="tx1"/>
              </a:buClr>
              <a:buFont typeface="Arial" panose="020B0604020202020204" pitchFamily="34" charset="0"/>
              <a:buNone/>
              <a:tabLst/>
              <a:defRPr lang="en-US" sz="1400" b="0" i="0" dirty="0">
                <a:solidFill>
                  <a:schemeClr val="tx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400" b="0" i="0" dirty="0">
                <a:solidFill>
                  <a:schemeClr val="tx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400" b="0" i="0" dirty="0">
                <a:solidFill>
                  <a:schemeClr val="tx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400" b="0" i="0" dirty="0">
                <a:solidFill>
                  <a:schemeClr val="tx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lang="en-US" sz="1400" b="0" i="0" dirty="0">
                <a:solidFill>
                  <a:schemeClr val="tx1"/>
                </a:solidFill>
                <a:latin typeface="+mn-lt"/>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946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Tree>
    <p:extLst>
      <p:ext uri="{BB962C8B-B14F-4D97-AF65-F5344CB8AC3E}">
        <p14:creationId xmlns:p14="http://schemas.microsoft.com/office/powerpoint/2010/main" val="21107208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9024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Tree>
    <p:extLst>
      <p:ext uri="{BB962C8B-B14F-4D97-AF65-F5344CB8AC3E}">
        <p14:creationId xmlns:p14="http://schemas.microsoft.com/office/powerpoint/2010/main" val="18448213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23196" y="2312885"/>
            <a:ext cx="1297608" cy="517732"/>
          </a:xfrm>
          <a:prstGeom prst="rect">
            <a:avLst/>
          </a:prstGeom>
        </p:spPr>
      </p:pic>
    </p:spTree>
    <p:extLst>
      <p:ext uri="{BB962C8B-B14F-4D97-AF65-F5344CB8AC3E}">
        <p14:creationId xmlns:p14="http://schemas.microsoft.com/office/powerpoint/2010/main" val="1218931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Red ">
    <p:spTree>
      <p:nvGrpSpPr>
        <p:cNvPr id="1" name=""/>
        <p:cNvGrpSpPr/>
        <p:nvPr/>
      </p:nvGrpSpPr>
      <p:grpSpPr>
        <a:xfrm>
          <a:off x="0" y="0"/>
          <a:ext cx="0" cy="0"/>
          <a:chOff x="0" y="0"/>
          <a:chExt cx="0" cy="0"/>
        </a:xfrm>
      </p:grpSpPr>
      <p:pic>
        <p:nvPicPr>
          <p:cNvPr id="3075" name="Picture 3" descr="G:\_55906_Brand_Integration\_PPT_Template\R4_20151119\Images\Title_Circuitry_Red.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0" y="0"/>
            <a:ext cx="9144000" cy="3744516"/>
          </a:xfrm>
          <a:prstGeom prst="rect">
            <a:avLst/>
          </a:prstGeom>
          <a:noFill/>
          <a:extLst>
            <a:ext uri="{909E8E84-426E-40DD-AFC4-6F175D3DCCD1}">
              <a14:hiddenFill xmlns:a14="http://schemas.microsoft.com/office/drawing/2010/main">
                <a:solidFill>
                  <a:srgbClr val="FFFFFF"/>
                </a:solidFill>
              </a14:hiddenFill>
            </a:ext>
          </a:extLst>
        </p:spPr>
      </p:pic>
      <p:sp>
        <p:nvSpPr>
          <p:cNvPr id="2" name="White block"/>
          <p:cNvSpPr/>
          <p:nvPr userDrawn="1"/>
        </p:nvSpPr>
        <p:spPr bwMode="white">
          <a:xfrm>
            <a:off x="0" y="3757612"/>
            <a:ext cx="9144000" cy="1385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450"/>
              </a:spcBef>
            </a:pPr>
            <a:endParaRPr lang="en-US" sz="1500" b="1" dirty="0" err="1"/>
          </a:p>
        </p:txBody>
      </p:sp>
      <p:sp>
        <p:nvSpPr>
          <p:cNvPr id="10" name="Text Placeholder 16"/>
          <p:cNvSpPr>
            <a:spLocks noGrp="1"/>
          </p:cNvSpPr>
          <p:nvPr>
            <p:ph type="body" sz="quarter" idx="12" hasCustomPrompt="1"/>
          </p:nvPr>
        </p:nvSpPr>
        <p:spPr bwMode="white">
          <a:xfrm>
            <a:off x="308610" y="3107472"/>
            <a:ext cx="5589270" cy="392415"/>
          </a:xfrm>
          <a:effectLst/>
        </p:spPr>
        <p:txBody>
          <a:bodyPr vert="horz" wrap="square" lIns="0" tIns="0" rIns="0" bIns="0" rtlCol="0" anchor="b">
            <a:spAutoFit/>
          </a:bodyPr>
          <a:lstStyle>
            <a:lvl1pPr marL="0" indent="0">
              <a:lnSpc>
                <a:spcPct val="85000"/>
              </a:lnSpc>
              <a:buNone/>
              <a:defRPr lang="en-US" sz="3000" b="1" cap="none" baseline="0" dirty="0" smtClean="0">
                <a:solidFill>
                  <a:schemeClr val="bg1"/>
                </a:solidFill>
                <a:effectLst/>
                <a:latin typeface="+mj-lt"/>
              </a:defRPr>
            </a:lvl1pPr>
          </a:lstStyle>
          <a:p>
            <a:pPr marL="0" lvl="0" indent="0"/>
            <a:r>
              <a:rPr lang="en-US" dirty="0"/>
              <a:t>Presentation Title</a:t>
            </a:r>
          </a:p>
        </p:txBody>
      </p:sp>
      <p:sp>
        <p:nvSpPr>
          <p:cNvPr id="12" name="Text Placeholder 3"/>
          <p:cNvSpPr>
            <a:spLocks noGrp="1"/>
          </p:cNvSpPr>
          <p:nvPr>
            <p:ph type="body" sz="quarter" idx="13"/>
          </p:nvPr>
        </p:nvSpPr>
        <p:spPr>
          <a:xfrm>
            <a:off x="308610" y="4221313"/>
            <a:ext cx="5589270" cy="207749"/>
          </a:xfrm>
        </p:spPr>
        <p:txBody>
          <a:bodyPr/>
          <a:lstStyle>
            <a:lvl1pPr marL="0" indent="0">
              <a:spcBef>
                <a:spcPts val="0"/>
              </a:spcBef>
              <a:buNone/>
              <a:defRPr sz="1500" b="0"/>
            </a:lvl1pPr>
          </a:lstStyle>
          <a:p>
            <a:pPr lvl="0"/>
            <a:r>
              <a:rPr lang="en-US"/>
              <a:t>Click to edit Master text styles</a:t>
            </a:r>
          </a:p>
        </p:txBody>
      </p:sp>
      <p:sp>
        <p:nvSpPr>
          <p:cNvPr id="11" name="Subtitle 2"/>
          <p:cNvSpPr>
            <a:spLocks noGrp="1"/>
          </p:cNvSpPr>
          <p:nvPr>
            <p:ph type="subTitle" idx="1" hasCustomPrompt="1"/>
          </p:nvPr>
        </p:nvSpPr>
        <p:spPr>
          <a:xfrm>
            <a:off x="308610" y="3899700"/>
            <a:ext cx="5589270" cy="249299"/>
          </a:xfrm>
        </p:spPr>
        <p:txBody>
          <a:bodyPr lIns="0" tIns="0" rIns="0" bIns="0"/>
          <a:lstStyle>
            <a:lvl1pPr marL="0" marR="0" indent="0" algn="l">
              <a:spcBef>
                <a:spcPts val="0"/>
              </a:spcBef>
              <a:spcAft>
                <a:spcPts val="0"/>
              </a:spcAft>
              <a:buNone/>
              <a:defRPr sz="1800" b="1">
                <a:solidFill>
                  <a:schemeClr val="tx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Presenter Name</a:t>
            </a:r>
          </a:p>
        </p:txBody>
      </p:sp>
      <p:sp>
        <p:nvSpPr>
          <p:cNvPr id="17" name="Copyright"/>
          <p:cNvSpPr txBox="1">
            <a:spLocks/>
          </p:cNvSpPr>
          <p:nvPr userDrawn="1"/>
        </p:nvSpPr>
        <p:spPr>
          <a:xfrm>
            <a:off x="308610" y="4972050"/>
            <a:ext cx="3284554" cy="92333"/>
          </a:xfrm>
          <a:prstGeom prst="rect">
            <a:avLst/>
          </a:prstGeom>
          <a:noFill/>
        </p:spPr>
        <p:txBody>
          <a:bodyPr wrap="none" lIns="0" tIns="0" rIns="0" bIns="0" rtlCol="0" anchor="t">
            <a:spAutoFit/>
          </a:bodyPr>
          <a:lstStyle/>
          <a:p>
            <a:r>
              <a:rPr lang="en-US" sz="600" dirty="0">
                <a:solidFill>
                  <a:srgbClr val="4D4D4F"/>
                </a:solidFill>
              </a:rPr>
              <a:t>Broadcom Limited Proprietary and Confidential.  © 2016 Broadcom Limited.  All rights reserved. </a:t>
            </a:r>
          </a:p>
        </p:txBody>
      </p:sp>
      <p:pic>
        <p:nvPicPr>
          <p:cNvPr id="21" name="BRCM 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872288" y="4167907"/>
            <a:ext cx="2007393" cy="272038"/>
          </a:xfrm>
          <a:prstGeom prst="rect">
            <a:avLst/>
          </a:prstGeom>
        </p:spPr>
      </p:pic>
      <p:grpSp>
        <p:nvGrpSpPr>
          <p:cNvPr id="22" name="Two-tone Gray"/>
          <p:cNvGrpSpPr/>
          <p:nvPr userDrawn="1"/>
        </p:nvGrpSpPr>
        <p:grpSpPr bwMode="ltGray">
          <a:xfrm>
            <a:off x="0" y="3757613"/>
            <a:ext cx="9144000" cy="0"/>
            <a:chOff x="0" y="5010150"/>
            <a:chExt cx="12192000" cy="0"/>
          </a:xfrm>
        </p:grpSpPr>
        <p:cxnSp>
          <p:nvCxnSpPr>
            <p:cNvPr id="23" name="Straight Connector 22"/>
            <p:cNvCxnSpPr/>
            <p:nvPr userDrawn="1"/>
          </p:nvCxnSpPr>
          <p:spPr bwMode="ltGray">
            <a:xfrm>
              <a:off x="0" y="5010150"/>
              <a:ext cx="12188952"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ltGray">
            <a:xfrm>
              <a:off x="9622631" y="5010150"/>
              <a:ext cx="2569369"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7596730"/>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pic>
        <p:nvPicPr>
          <p:cNvPr id="13" name="Red Gradient Block" descr="G:\_55906_Brand_Integration\_PPT_Template\R5_20151208\Images\Title_Red_Gradient_Reversed.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0" y="3744516"/>
            <a:ext cx="9144000" cy="1398984"/>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6"/>
          <p:cNvSpPr>
            <a:spLocks noGrp="1"/>
          </p:cNvSpPr>
          <p:nvPr>
            <p:ph type="body" sz="quarter" idx="12" hasCustomPrompt="1"/>
          </p:nvPr>
        </p:nvSpPr>
        <p:spPr bwMode="black">
          <a:xfrm>
            <a:off x="308610" y="3107472"/>
            <a:ext cx="5589270" cy="392415"/>
          </a:xfrm>
          <a:effectLst/>
        </p:spPr>
        <p:txBody>
          <a:bodyPr vert="horz" wrap="square" lIns="0" tIns="0" rIns="0" bIns="0" rtlCol="0" anchor="b">
            <a:spAutoFit/>
          </a:bodyPr>
          <a:lstStyle>
            <a:lvl1pPr marL="0" indent="0">
              <a:lnSpc>
                <a:spcPct val="85000"/>
              </a:lnSpc>
              <a:buNone/>
              <a:defRPr lang="en-US" sz="3000" b="1" cap="none" baseline="0" dirty="0" smtClean="0">
                <a:solidFill>
                  <a:schemeClr val="tx1"/>
                </a:solidFill>
                <a:effectLst/>
                <a:latin typeface="+mj-lt"/>
              </a:defRPr>
            </a:lvl1pPr>
          </a:lstStyle>
          <a:p>
            <a:pPr marL="0" lvl="0" indent="0"/>
            <a:r>
              <a:rPr lang="en-US" dirty="0"/>
              <a:t>Presentation Title</a:t>
            </a:r>
          </a:p>
        </p:txBody>
      </p:sp>
      <p:sp>
        <p:nvSpPr>
          <p:cNvPr id="12" name="Text Placeholder 3"/>
          <p:cNvSpPr>
            <a:spLocks noGrp="1"/>
          </p:cNvSpPr>
          <p:nvPr>
            <p:ph type="body" sz="quarter" idx="13"/>
          </p:nvPr>
        </p:nvSpPr>
        <p:spPr bwMode="white">
          <a:xfrm>
            <a:off x="308610" y="4221313"/>
            <a:ext cx="5589270" cy="207749"/>
          </a:xfrm>
        </p:spPr>
        <p:txBody>
          <a:bodyPr/>
          <a:lstStyle>
            <a:lvl1pPr marL="0" indent="0">
              <a:spcBef>
                <a:spcPts val="0"/>
              </a:spcBef>
              <a:buNone/>
              <a:defRPr sz="1500" b="0">
                <a:solidFill>
                  <a:schemeClr val="bg1">
                    <a:lumMod val="85000"/>
                  </a:schemeClr>
                </a:solidFill>
              </a:defRPr>
            </a:lvl1pPr>
          </a:lstStyle>
          <a:p>
            <a:pPr lvl="0"/>
            <a:r>
              <a:rPr lang="en-US"/>
              <a:t>Click to edit Master text styles</a:t>
            </a:r>
          </a:p>
        </p:txBody>
      </p:sp>
      <p:sp>
        <p:nvSpPr>
          <p:cNvPr id="11" name="Subtitle 2"/>
          <p:cNvSpPr>
            <a:spLocks noGrp="1"/>
          </p:cNvSpPr>
          <p:nvPr>
            <p:ph type="subTitle" idx="1" hasCustomPrompt="1"/>
          </p:nvPr>
        </p:nvSpPr>
        <p:spPr bwMode="white">
          <a:xfrm>
            <a:off x="308610" y="3899700"/>
            <a:ext cx="5589270" cy="249299"/>
          </a:xfrm>
        </p:spPr>
        <p:txBody>
          <a:bodyPr lIns="0" tIns="0" rIns="0" bIns="0"/>
          <a:lstStyle>
            <a:lvl1pPr marL="0" marR="0" indent="0" algn="l">
              <a:spcBef>
                <a:spcPts val="0"/>
              </a:spcBef>
              <a:spcAft>
                <a:spcPts val="0"/>
              </a:spcAft>
              <a:buNone/>
              <a:defRPr sz="1800" b="1">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Presenter Name</a:t>
            </a:r>
          </a:p>
        </p:txBody>
      </p:sp>
      <p:sp>
        <p:nvSpPr>
          <p:cNvPr id="17" name="Copyright"/>
          <p:cNvSpPr txBox="1">
            <a:spLocks/>
          </p:cNvSpPr>
          <p:nvPr userDrawn="1"/>
        </p:nvSpPr>
        <p:spPr bwMode="white">
          <a:xfrm>
            <a:off x="308610" y="4972050"/>
            <a:ext cx="3284554" cy="92333"/>
          </a:xfrm>
          <a:prstGeom prst="rect">
            <a:avLst/>
          </a:prstGeom>
          <a:noFill/>
        </p:spPr>
        <p:txBody>
          <a:bodyPr wrap="none" lIns="0" tIns="0" rIns="0" bIns="0" rtlCol="0" anchor="t">
            <a:spAutoFit/>
          </a:bodyPr>
          <a:lstStyle/>
          <a:p>
            <a:r>
              <a:rPr lang="en-US" sz="600" dirty="0">
                <a:solidFill>
                  <a:schemeClr val="bg1">
                    <a:lumMod val="95000"/>
                  </a:schemeClr>
                </a:solidFill>
              </a:rPr>
              <a:t>Broadcom Limited Proprietary and Confidential.  © 2016 Broadcom Limited.  All rights reserved. </a:t>
            </a:r>
          </a:p>
        </p:txBody>
      </p:sp>
      <p:sp>
        <p:nvSpPr>
          <p:cNvPr id="4" name="Rectangle 3"/>
          <p:cNvSpPr/>
          <p:nvPr userDrawn="1"/>
        </p:nvSpPr>
        <p:spPr bwMode="white">
          <a:xfrm>
            <a:off x="1" y="1"/>
            <a:ext cx="9143999" cy="404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450"/>
              </a:spcBef>
            </a:pPr>
            <a:endParaRPr lang="en-US" sz="1500" b="1" dirty="0" err="1"/>
          </a:p>
        </p:txBody>
      </p:sp>
      <p:pic>
        <p:nvPicPr>
          <p:cNvPr id="1027" name="BRCM Logo" descr="G:\_55906_Brand_Integration\55998_Logo_Update-Refinement\_Final\01_Red-Black\PNG\Broadcom_Ltd_Logo_Red-Black_no-ta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400800" y="342900"/>
            <a:ext cx="2400300" cy="327264"/>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Two-tone Gray"/>
          <p:cNvGrpSpPr/>
          <p:nvPr userDrawn="1"/>
        </p:nvGrpSpPr>
        <p:grpSpPr bwMode="ltGray">
          <a:xfrm>
            <a:off x="0" y="3757613"/>
            <a:ext cx="9144000" cy="0"/>
            <a:chOff x="0" y="5010150"/>
            <a:chExt cx="12192000" cy="0"/>
          </a:xfrm>
        </p:grpSpPr>
        <p:cxnSp>
          <p:nvCxnSpPr>
            <p:cNvPr id="18" name="Straight Connector 17"/>
            <p:cNvCxnSpPr/>
            <p:nvPr userDrawn="1"/>
          </p:nvCxnSpPr>
          <p:spPr bwMode="ltGray">
            <a:xfrm>
              <a:off x="0" y="5010150"/>
              <a:ext cx="12188952"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bwMode="ltGray">
            <a:xfrm>
              <a:off x="9083040" y="5010150"/>
              <a:ext cx="3108960" cy="0"/>
            </a:xfrm>
            <a:prstGeom prst="line">
              <a:avLst/>
            </a:prstGeom>
            <a:ln w="762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2714805"/>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Circuitry">
    <p:spTree>
      <p:nvGrpSpPr>
        <p:cNvPr id="1" name=""/>
        <p:cNvGrpSpPr/>
        <p:nvPr/>
      </p:nvGrpSpPr>
      <p:grpSpPr>
        <a:xfrm>
          <a:off x="0" y="0"/>
          <a:ext cx="0" cy="0"/>
          <a:chOff x="0" y="0"/>
          <a:chExt cx="0" cy="0"/>
        </a:xfrm>
      </p:grpSpPr>
      <p:pic>
        <p:nvPicPr>
          <p:cNvPr id="4" name="gray circui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91" y="1"/>
            <a:ext cx="9145191" cy="31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BRCM 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01067" y="3283650"/>
            <a:ext cx="2563409" cy="347388"/>
          </a:xfrm>
          <a:prstGeom prst="rect">
            <a:avLst/>
          </a:prstGeom>
        </p:spPr>
      </p:pic>
      <p:grpSp>
        <p:nvGrpSpPr>
          <p:cNvPr id="14" name="Two-tone Red Rounded"/>
          <p:cNvGrpSpPr/>
          <p:nvPr userDrawn="1"/>
        </p:nvGrpSpPr>
        <p:grpSpPr bwMode="gray">
          <a:xfrm>
            <a:off x="1" y="3496632"/>
            <a:ext cx="5740343" cy="0"/>
            <a:chOff x="317625" y="4690751"/>
            <a:chExt cx="7653791" cy="0"/>
          </a:xfrm>
        </p:grpSpPr>
        <p:cxnSp>
          <p:nvCxnSpPr>
            <p:cNvPr id="15" name="Straight Connector 14"/>
            <p:cNvCxnSpPr/>
            <p:nvPr/>
          </p:nvCxnSpPr>
          <p:spPr bwMode="gray">
            <a:xfrm>
              <a:off x="317625" y="4690751"/>
              <a:ext cx="7653791"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5667375" y="4690751"/>
              <a:ext cx="2304041" cy="0"/>
            </a:xfrm>
            <a:prstGeom prst="line">
              <a:avLst/>
            </a:prstGeom>
            <a:ln w="76200" cap="rnd">
              <a:solidFill>
                <a:srgbClr val="AB192A"/>
              </a:solidFill>
            </a:ln>
          </p:spPr>
          <p:style>
            <a:lnRef idx="1">
              <a:schemeClr val="accent1"/>
            </a:lnRef>
            <a:fillRef idx="0">
              <a:schemeClr val="accent1"/>
            </a:fillRef>
            <a:effectRef idx="0">
              <a:schemeClr val="accent1"/>
            </a:effectRef>
            <a:fontRef idx="minor">
              <a:schemeClr val="tx1"/>
            </a:fontRef>
          </p:style>
        </p:cxnSp>
      </p:grpSp>
      <p:sp>
        <p:nvSpPr>
          <p:cNvPr id="10" name="Text Placeholder 16"/>
          <p:cNvSpPr>
            <a:spLocks noGrp="1"/>
          </p:cNvSpPr>
          <p:nvPr>
            <p:ph type="body" sz="quarter" idx="12" hasCustomPrompt="1"/>
          </p:nvPr>
        </p:nvSpPr>
        <p:spPr bwMode="black">
          <a:xfrm>
            <a:off x="308610" y="1933956"/>
            <a:ext cx="5349240" cy="1362075"/>
          </a:xfrm>
          <a:effectLst/>
        </p:spPr>
        <p:txBody>
          <a:bodyPr vert="horz" wrap="square" lIns="0" tIns="0" rIns="0" bIns="0" rtlCol="0" anchor="b">
            <a:noAutofit/>
          </a:bodyPr>
          <a:lstStyle>
            <a:lvl1pPr marL="0" indent="0">
              <a:lnSpc>
                <a:spcPct val="85000"/>
              </a:lnSpc>
              <a:buNone/>
              <a:defRPr lang="en-US" sz="3000" b="1" cap="none" baseline="0" dirty="0" smtClean="0">
                <a:solidFill>
                  <a:schemeClr val="tx1"/>
                </a:solidFill>
                <a:effectLst/>
                <a:latin typeface="+mj-lt"/>
              </a:defRPr>
            </a:lvl1pPr>
          </a:lstStyle>
          <a:p>
            <a:pPr marL="0" lvl="0" indent="0"/>
            <a:r>
              <a:rPr lang="en-US" dirty="0"/>
              <a:t>Presentation Title</a:t>
            </a:r>
          </a:p>
        </p:txBody>
      </p:sp>
      <p:sp>
        <p:nvSpPr>
          <p:cNvPr id="11" name="Subtitle 2"/>
          <p:cNvSpPr>
            <a:spLocks noGrp="1"/>
          </p:cNvSpPr>
          <p:nvPr>
            <p:ph type="subTitle" idx="1" hasCustomPrompt="1"/>
          </p:nvPr>
        </p:nvSpPr>
        <p:spPr>
          <a:xfrm>
            <a:off x="308610" y="3744060"/>
            <a:ext cx="5349240" cy="249299"/>
          </a:xfrm>
        </p:spPr>
        <p:txBody>
          <a:bodyPr lIns="0" tIns="0" rIns="0" bIns="0"/>
          <a:lstStyle>
            <a:lvl1pPr marL="0" marR="0" indent="0" algn="l">
              <a:spcBef>
                <a:spcPts val="0"/>
              </a:spcBef>
              <a:spcAft>
                <a:spcPts val="0"/>
              </a:spcAft>
              <a:buNone/>
              <a:defRPr sz="1800" b="1">
                <a:solidFill>
                  <a:schemeClr val="tx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Presenter Name</a:t>
            </a:r>
          </a:p>
        </p:txBody>
      </p:sp>
      <p:sp>
        <p:nvSpPr>
          <p:cNvPr id="12" name="Text Placeholder 3"/>
          <p:cNvSpPr>
            <a:spLocks noGrp="1"/>
          </p:cNvSpPr>
          <p:nvPr>
            <p:ph type="body" sz="quarter" idx="13"/>
          </p:nvPr>
        </p:nvSpPr>
        <p:spPr>
          <a:xfrm>
            <a:off x="308609" y="4065673"/>
            <a:ext cx="5349240" cy="207749"/>
          </a:xfrm>
        </p:spPr>
        <p:txBody>
          <a:bodyPr/>
          <a:lstStyle>
            <a:lvl1pPr marL="0" indent="0">
              <a:spcBef>
                <a:spcPts val="0"/>
              </a:spcBef>
              <a:buNone/>
              <a:defRPr sz="1500" b="0">
                <a:solidFill>
                  <a:schemeClr val="tx1"/>
                </a:solidFill>
              </a:defRPr>
            </a:lvl1pPr>
          </a:lstStyle>
          <a:p>
            <a:pPr lvl="0"/>
            <a:r>
              <a:rPr lang="en-US"/>
              <a:t>Click to edit Master text styles</a:t>
            </a:r>
          </a:p>
        </p:txBody>
      </p:sp>
      <p:sp>
        <p:nvSpPr>
          <p:cNvPr id="8" name="Copyright"/>
          <p:cNvSpPr txBox="1">
            <a:spLocks/>
          </p:cNvSpPr>
          <p:nvPr userDrawn="1"/>
        </p:nvSpPr>
        <p:spPr>
          <a:xfrm>
            <a:off x="308610" y="4972050"/>
            <a:ext cx="3284554" cy="92333"/>
          </a:xfrm>
          <a:prstGeom prst="rect">
            <a:avLst/>
          </a:prstGeom>
          <a:noFill/>
        </p:spPr>
        <p:txBody>
          <a:bodyPr wrap="none" lIns="0" tIns="0" rIns="0" bIns="0" rtlCol="0" anchor="t">
            <a:spAutoFit/>
          </a:bodyPr>
          <a:lstStyle/>
          <a:p>
            <a:r>
              <a:rPr lang="en-US" sz="600" dirty="0">
                <a:solidFill>
                  <a:srgbClr val="4D4D4F"/>
                </a:solidFill>
              </a:rPr>
              <a:t>Broadcom Limited</a:t>
            </a:r>
            <a:r>
              <a:rPr lang="en-US" sz="600" baseline="0" dirty="0">
                <a:solidFill>
                  <a:srgbClr val="4D4D4F"/>
                </a:solidFill>
              </a:rPr>
              <a:t> </a:t>
            </a:r>
            <a:r>
              <a:rPr lang="en-US" sz="600" dirty="0">
                <a:solidFill>
                  <a:srgbClr val="4D4D4F"/>
                </a:solidFill>
              </a:rPr>
              <a:t>Proprietary and Confidential.  © 2016 Broadcom Limited.  All rights reserved. </a:t>
            </a:r>
          </a:p>
        </p:txBody>
      </p:sp>
    </p:spTree>
    <p:extLst>
      <p:ext uri="{BB962C8B-B14F-4D97-AF65-F5344CB8AC3E}">
        <p14:creationId xmlns:p14="http://schemas.microsoft.com/office/powerpoint/2010/main" val="3279926936"/>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pic>
        <p:nvPicPr>
          <p:cNvPr id="16" name="Red Gradient Block" descr="G:\_55906_Brand_Integration\_PPT_Template\R5_20151208\Images\Title_Red_Gradient_Reversed.jp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gray">
          <a:xfrm>
            <a:off x="0" y="4068132"/>
            <a:ext cx="9144000" cy="10753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bwMode="white">
          <a:xfrm flipV="1">
            <a:off x="0" y="0"/>
            <a:ext cx="9144000" cy="164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450"/>
              </a:spcBef>
            </a:pPr>
            <a:endParaRPr lang="en-US" sz="1500" b="1" dirty="0" err="1"/>
          </a:p>
        </p:txBody>
      </p:sp>
      <p:sp>
        <p:nvSpPr>
          <p:cNvPr id="10" name="Text Placeholder 16"/>
          <p:cNvSpPr>
            <a:spLocks noGrp="1"/>
          </p:cNvSpPr>
          <p:nvPr>
            <p:ph type="body" sz="quarter" idx="12" hasCustomPrompt="1"/>
          </p:nvPr>
        </p:nvSpPr>
        <p:spPr bwMode="black">
          <a:xfrm>
            <a:off x="308610" y="3525960"/>
            <a:ext cx="6446520" cy="392415"/>
          </a:xfrm>
          <a:effectLst/>
        </p:spPr>
        <p:txBody>
          <a:bodyPr vert="horz" wrap="square" lIns="0" tIns="0" rIns="0" bIns="0" rtlCol="0" anchor="b">
            <a:spAutoFit/>
          </a:bodyPr>
          <a:lstStyle>
            <a:lvl1pPr marL="0" marR="0" indent="0" algn="l" defTabSz="685800" rtl="0" eaLnBrk="1" latinLnBrk="0" hangingPunct="1">
              <a:lnSpc>
                <a:spcPct val="85000"/>
              </a:lnSpc>
              <a:spcBef>
                <a:spcPts val="900"/>
              </a:spcBef>
              <a:spcAft>
                <a:spcPts val="0"/>
              </a:spcAft>
              <a:buClr>
                <a:schemeClr val="tx2"/>
              </a:buClr>
              <a:buFont typeface="Arial" panose="020B0604020202020204" pitchFamily="34" charset="0"/>
              <a:buNone/>
              <a:defRPr lang="en-US" sz="3000" b="1" kern="1200" cap="none" baseline="0" dirty="0" smtClean="0">
                <a:solidFill>
                  <a:schemeClr val="tx1"/>
                </a:solidFill>
                <a:effectLst/>
                <a:latin typeface="+mj-lt"/>
                <a:ea typeface="+mn-ea"/>
                <a:cs typeface="Arial" pitchFamily="34" charset="0"/>
              </a:defRPr>
            </a:lvl1pPr>
          </a:lstStyle>
          <a:p>
            <a:pPr marL="0" lvl="0" indent="0"/>
            <a:r>
              <a:rPr lang="en-US" dirty="0"/>
              <a:t>Section Title</a:t>
            </a:r>
          </a:p>
        </p:txBody>
      </p:sp>
      <p:sp>
        <p:nvSpPr>
          <p:cNvPr id="11" name="Copyright"/>
          <p:cNvSpPr txBox="1">
            <a:spLocks/>
          </p:cNvSpPr>
          <p:nvPr userDrawn="1"/>
        </p:nvSpPr>
        <p:spPr bwMode="white">
          <a:xfrm>
            <a:off x="308610" y="4972050"/>
            <a:ext cx="3284554" cy="92333"/>
          </a:xfrm>
          <a:prstGeom prst="rect">
            <a:avLst/>
          </a:prstGeom>
          <a:noFill/>
        </p:spPr>
        <p:txBody>
          <a:bodyPr wrap="none" lIns="0" tIns="0" rIns="0" bIns="0" rtlCol="0" anchor="t">
            <a:spAutoFit/>
          </a:bodyPr>
          <a:lstStyle/>
          <a:p>
            <a:r>
              <a:rPr lang="en-US" sz="600" dirty="0">
                <a:solidFill>
                  <a:schemeClr val="bg1"/>
                </a:solidFill>
              </a:rPr>
              <a:t>Broadcom Limited Proprietary and Confidential.  © 2016 Broadcom Limited.  All rights reserved. </a:t>
            </a:r>
          </a:p>
        </p:txBody>
      </p:sp>
      <p:grpSp>
        <p:nvGrpSpPr>
          <p:cNvPr id="22" name="Group 21"/>
          <p:cNvGrpSpPr/>
          <p:nvPr userDrawn="1"/>
        </p:nvGrpSpPr>
        <p:grpSpPr bwMode="ltGray">
          <a:xfrm>
            <a:off x="-1" y="4068131"/>
            <a:ext cx="9144001" cy="0"/>
            <a:chOff x="-1" y="5905500"/>
            <a:chExt cx="12192001" cy="0"/>
          </a:xfrm>
        </p:grpSpPr>
        <p:cxnSp>
          <p:nvCxnSpPr>
            <p:cNvPr id="15" name="Straight Connector 14"/>
            <p:cNvCxnSpPr/>
            <p:nvPr userDrawn="1"/>
          </p:nvCxnSpPr>
          <p:spPr bwMode="ltGray">
            <a:xfrm>
              <a:off x="-1" y="5905500"/>
              <a:ext cx="12192001" cy="0"/>
            </a:xfrm>
            <a:prstGeom prst="line">
              <a:avLst/>
            </a:prstGeom>
            <a:ln w="825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ltGray">
            <a:xfrm>
              <a:off x="9083040" y="5905500"/>
              <a:ext cx="3108960" cy="0"/>
            </a:xfrm>
            <a:prstGeom prst="line">
              <a:avLst/>
            </a:prstGeom>
            <a:ln w="82550" cap="flat">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pic>
        <p:nvPicPr>
          <p:cNvPr id="1026" name="Picture 2" descr="G:\_55906_Brand_Integration\_55998_Broadcom_Limited_Logo\_Final\04_White\PNG\Broadcom_Ltd_Logo_White_no-tag.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400800" y="4442547"/>
            <a:ext cx="2400300" cy="32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011867"/>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Section Circuitry">
    <p:spTree>
      <p:nvGrpSpPr>
        <p:cNvPr id="1" name=""/>
        <p:cNvGrpSpPr/>
        <p:nvPr/>
      </p:nvGrpSpPr>
      <p:grpSpPr>
        <a:xfrm>
          <a:off x="0" y="0"/>
          <a:ext cx="0" cy="0"/>
          <a:chOff x="0" y="0"/>
          <a:chExt cx="0" cy="0"/>
        </a:xfrm>
      </p:grpSpPr>
      <p:pic>
        <p:nvPicPr>
          <p:cNvPr id="11" name="gray circui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91" y="1"/>
            <a:ext cx="9145191" cy="31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pyright"/>
          <p:cNvSpPr txBox="1">
            <a:spLocks/>
          </p:cNvSpPr>
          <p:nvPr userDrawn="1"/>
        </p:nvSpPr>
        <p:spPr>
          <a:xfrm>
            <a:off x="308610" y="4972050"/>
            <a:ext cx="3284554" cy="92333"/>
          </a:xfrm>
          <a:prstGeom prst="rect">
            <a:avLst/>
          </a:prstGeom>
          <a:noFill/>
        </p:spPr>
        <p:txBody>
          <a:bodyPr wrap="none" lIns="0" tIns="0" rIns="0" bIns="0" rtlCol="0" anchor="t">
            <a:spAutoFit/>
          </a:bodyPr>
          <a:lstStyle/>
          <a:p>
            <a:r>
              <a:rPr lang="en-US" sz="600" dirty="0">
                <a:solidFill>
                  <a:srgbClr val="4D4D4F"/>
                </a:solidFill>
              </a:rPr>
              <a:t>Broadcom Limited</a:t>
            </a:r>
            <a:r>
              <a:rPr lang="en-US" sz="600" baseline="0" dirty="0">
                <a:solidFill>
                  <a:srgbClr val="4D4D4F"/>
                </a:solidFill>
              </a:rPr>
              <a:t> </a:t>
            </a:r>
            <a:r>
              <a:rPr lang="en-US" sz="600" dirty="0">
                <a:solidFill>
                  <a:srgbClr val="4D4D4F"/>
                </a:solidFill>
              </a:rPr>
              <a:t>Proprietary and Confidential.  © 2016 Broadcom Limited.  All rights reserved. </a:t>
            </a:r>
          </a:p>
        </p:txBody>
      </p:sp>
      <p:grpSp>
        <p:nvGrpSpPr>
          <p:cNvPr id="17" name="Two-tone Red Rouded"/>
          <p:cNvGrpSpPr/>
          <p:nvPr userDrawn="1"/>
        </p:nvGrpSpPr>
        <p:grpSpPr bwMode="gray">
          <a:xfrm>
            <a:off x="0" y="4068132"/>
            <a:ext cx="7008019" cy="253837"/>
            <a:chOff x="0" y="4690751"/>
            <a:chExt cx="7971416" cy="0"/>
          </a:xfrm>
        </p:grpSpPr>
        <p:cxnSp>
          <p:nvCxnSpPr>
            <p:cNvPr id="18" name="Straight Connector 17"/>
            <p:cNvCxnSpPr/>
            <p:nvPr/>
          </p:nvCxnSpPr>
          <p:spPr bwMode="gray">
            <a:xfrm>
              <a:off x="0" y="4690751"/>
              <a:ext cx="7971416"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5667375" y="4690751"/>
              <a:ext cx="2304041" cy="0"/>
            </a:xfrm>
            <a:prstGeom prst="line">
              <a:avLst/>
            </a:prstGeom>
            <a:ln w="76200" cap="rnd">
              <a:solidFill>
                <a:srgbClr val="AB192A"/>
              </a:solidFill>
            </a:ln>
          </p:spPr>
          <p:style>
            <a:lnRef idx="1">
              <a:schemeClr val="accent1"/>
            </a:lnRef>
            <a:fillRef idx="0">
              <a:schemeClr val="accent1"/>
            </a:fillRef>
            <a:effectRef idx="0">
              <a:schemeClr val="accent1"/>
            </a:effectRef>
            <a:fontRef idx="minor">
              <a:schemeClr val="tx1"/>
            </a:fontRef>
          </p:style>
        </p:cxnSp>
      </p:grpSp>
      <p:pic>
        <p:nvPicPr>
          <p:cNvPr id="20" name="BRCM 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22344" y="3952443"/>
            <a:ext cx="1493044" cy="202334"/>
          </a:xfrm>
          <a:prstGeom prst="rect">
            <a:avLst/>
          </a:prstGeom>
        </p:spPr>
      </p:pic>
      <p:sp>
        <p:nvSpPr>
          <p:cNvPr id="10" name="Text Placeholder 16"/>
          <p:cNvSpPr>
            <a:spLocks noGrp="1"/>
          </p:cNvSpPr>
          <p:nvPr>
            <p:ph type="body" sz="quarter" idx="12" hasCustomPrompt="1"/>
          </p:nvPr>
        </p:nvSpPr>
        <p:spPr bwMode="black">
          <a:xfrm>
            <a:off x="308610" y="2556299"/>
            <a:ext cx="6515100" cy="1362075"/>
          </a:xfrm>
          <a:effectLst/>
        </p:spPr>
        <p:txBody>
          <a:bodyPr vert="horz" wrap="square" lIns="0" tIns="0" rIns="0" bIns="0" rtlCol="0" anchor="b">
            <a:noAutofit/>
          </a:bodyPr>
          <a:lstStyle>
            <a:lvl1pPr marL="0" indent="0">
              <a:lnSpc>
                <a:spcPct val="85000"/>
              </a:lnSpc>
              <a:buNone/>
              <a:defRPr lang="en-US" sz="3000" b="1" cap="none" baseline="0" dirty="0" smtClean="0">
                <a:solidFill>
                  <a:schemeClr val="tx1"/>
                </a:solidFill>
                <a:effectLst/>
                <a:latin typeface="+mj-lt"/>
              </a:defRPr>
            </a:lvl1pPr>
          </a:lstStyle>
          <a:p>
            <a:pPr marL="0" lvl="0" indent="0"/>
            <a:r>
              <a:rPr lang="en-US" dirty="0"/>
              <a:t>Section Title</a:t>
            </a:r>
          </a:p>
        </p:txBody>
      </p:sp>
    </p:spTree>
    <p:extLst>
      <p:ext uri="{BB962C8B-B14F-4D97-AF65-F5344CB8AC3E}">
        <p14:creationId xmlns:p14="http://schemas.microsoft.com/office/powerpoint/2010/main" val="265856489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09753" y="1028701"/>
            <a:ext cx="8524494" cy="1109534"/>
          </a:xfrm>
        </p:spPr>
        <p:txBody>
          <a:bodyPr/>
          <a:lstStyle>
            <a:lvl1pPr>
              <a:spcBef>
                <a:spcPts val="900"/>
              </a:spcBef>
              <a:defRPr sz="1800"/>
            </a:lvl1pPr>
            <a:lvl2pPr marL="385763" indent="-170260">
              <a:buFont typeface="Arial" panose="020B0604020202020204" pitchFamily="34" charset="0"/>
              <a:buChar char="–"/>
              <a:defRPr/>
            </a:lvl2pPr>
            <a:lvl3pPr marL="642938" indent="-171450">
              <a:buFont typeface="Arial" panose="020B0604020202020204" pitchFamily="34" charset="0"/>
              <a:buChar char="–"/>
              <a:defRPr sz="1350"/>
            </a:lvl3pPr>
            <a:lvl4pPr marL="857250" indent="-171450">
              <a:buFont typeface="Arial" panose="020B0604020202020204" pitchFamily="34" charset="0"/>
              <a:buChar char="–"/>
              <a:defRPr/>
            </a:lvl4pPr>
            <a:lvl5pPr marL="1071563" indent="-171450">
              <a:buFont typeface="Arial" panose="020B0604020202020204" pitchFamily="34" charset="0"/>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309753" y="413483"/>
            <a:ext cx="8524494" cy="274691"/>
          </a:xfrm>
        </p:spPr>
        <p:txBody>
          <a:bodyPr/>
          <a:lstStyle/>
          <a:p>
            <a:r>
              <a:rPr lang="en-US"/>
              <a:t>Click to edit Master title style</a:t>
            </a:r>
            <a:endParaRPr lang="en-US" dirty="0"/>
          </a:p>
        </p:txBody>
      </p:sp>
    </p:spTree>
    <p:extLst>
      <p:ext uri="{BB962C8B-B14F-4D97-AF65-F5344CB8AC3E}">
        <p14:creationId xmlns:p14="http://schemas.microsoft.com/office/powerpoint/2010/main" val="2346472477"/>
      </p:ext>
    </p:extLst>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09753" y="1200150"/>
            <a:ext cx="8524494" cy="1130309"/>
          </a:xfrm>
        </p:spPr>
        <p:txBody>
          <a:bodyPr/>
          <a:lstStyle>
            <a:lvl1pPr>
              <a:spcBef>
                <a:spcPts val="900"/>
              </a:spcBef>
              <a:defRPr/>
            </a:lvl1pPr>
            <a:lvl2pPr marL="385763" indent="-170260">
              <a:buFont typeface="Arial" panose="020B0604020202020204" pitchFamily="34" charset="0"/>
              <a:buChar char="–"/>
              <a:defRPr/>
            </a:lvl2pPr>
            <a:lvl3pPr marL="642938" indent="-171450">
              <a:buFont typeface="Arial" panose="020B0604020202020204" pitchFamily="34" charset="0"/>
              <a:buChar char="–"/>
              <a:defRPr sz="1350"/>
            </a:lvl3pPr>
            <a:lvl4pPr marL="857250" indent="-171450">
              <a:buFont typeface="Arial" panose="020B0604020202020204" pitchFamily="34" charset="0"/>
              <a:buChar char="–"/>
              <a:defRPr/>
            </a:lvl4pPr>
            <a:lvl5pPr marL="1071563" indent="-171450">
              <a:buFont typeface="Arial" panose="020B0604020202020204" pitchFamily="34" charset="0"/>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309753" y="413483"/>
            <a:ext cx="8524494" cy="274691"/>
          </a:xfrm>
        </p:spPr>
        <p:txBody>
          <a:bodyPr/>
          <a:lstStyle/>
          <a:p>
            <a:r>
              <a:rPr lang="en-US"/>
              <a:t>Click to edit Master title style</a:t>
            </a:r>
            <a:endParaRPr lang="en-US" dirty="0"/>
          </a:p>
        </p:txBody>
      </p:sp>
      <p:sp>
        <p:nvSpPr>
          <p:cNvPr id="4" name="Subtitle"/>
          <p:cNvSpPr>
            <a:spLocks noGrp="1"/>
          </p:cNvSpPr>
          <p:nvPr>
            <p:ph type="body" sz="quarter" idx="12"/>
          </p:nvPr>
        </p:nvSpPr>
        <p:spPr>
          <a:xfrm>
            <a:off x="309753" y="754381"/>
            <a:ext cx="8524494" cy="249299"/>
          </a:xfrm>
        </p:spPr>
        <p:txBody>
          <a:bodyPr lIns="0" tIns="0" rIns="0" bIns="0"/>
          <a:lstStyle>
            <a:lvl1pPr marL="0" marR="0" indent="0">
              <a:spcBef>
                <a:spcPts val="0"/>
              </a:spcBef>
              <a:spcAft>
                <a:spcPts val="0"/>
              </a:spcAft>
              <a:buNone/>
              <a:defRPr sz="1800" b="0">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2155058974"/>
      </p:ext>
    </p:extLst>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08610" y="1028701"/>
            <a:ext cx="4183380" cy="1109534"/>
          </a:xfrm>
        </p:spPr>
        <p:txBody>
          <a:bodyPr/>
          <a:lstStyle>
            <a:lvl1pPr>
              <a:spcBef>
                <a:spcPts val="900"/>
              </a:spcBef>
              <a:defRPr sz="1800"/>
            </a:lvl1pPr>
            <a:lvl2pPr marL="385763" indent="-170260">
              <a:buFont typeface="Arial" panose="020B0604020202020204" pitchFamily="34" charset="0"/>
              <a:buChar char="–"/>
              <a:defRPr/>
            </a:lvl2pPr>
            <a:lvl3pPr marL="642938" indent="-171450">
              <a:buFont typeface="Arial" panose="020B0604020202020204" pitchFamily="34" charset="0"/>
              <a:buChar char="–"/>
              <a:defRPr sz="1350"/>
            </a:lvl3pPr>
            <a:lvl4pPr marL="857250" indent="-171450">
              <a:buFont typeface="Arial" panose="020B0604020202020204" pitchFamily="34" charset="0"/>
              <a:buChar char="–"/>
              <a:defRPr/>
            </a:lvl4pPr>
            <a:lvl5pPr marL="1071563" indent="-171450">
              <a:buFont typeface="Arial" panose="020B0604020202020204" pitchFamily="34" charset="0"/>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308610" y="413483"/>
            <a:ext cx="8524494" cy="274691"/>
          </a:xfrm>
        </p:spPr>
        <p:txBody>
          <a:bodyPr/>
          <a:lstStyle/>
          <a:p>
            <a:r>
              <a:rPr lang="en-US"/>
              <a:t>Click to edit Master title style</a:t>
            </a:r>
            <a:endParaRPr lang="en-US" dirty="0"/>
          </a:p>
        </p:txBody>
      </p:sp>
      <p:sp>
        <p:nvSpPr>
          <p:cNvPr id="4" name="Text Placeholder 6"/>
          <p:cNvSpPr>
            <a:spLocks noGrp="1"/>
          </p:cNvSpPr>
          <p:nvPr>
            <p:ph type="body" sz="quarter" idx="11"/>
          </p:nvPr>
        </p:nvSpPr>
        <p:spPr>
          <a:xfrm>
            <a:off x="4649724" y="1028701"/>
            <a:ext cx="4183380" cy="1109534"/>
          </a:xfrm>
        </p:spPr>
        <p:txBody>
          <a:bodyPr/>
          <a:lstStyle>
            <a:lvl1pPr>
              <a:spcBef>
                <a:spcPts val="900"/>
              </a:spcBef>
              <a:defRPr sz="1800"/>
            </a:lvl1pPr>
            <a:lvl2pPr marL="385763" indent="-170260">
              <a:buFont typeface="Arial" panose="020B0604020202020204" pitchFamily="34" charset="0"/>
              <a:buChar char="–"/>
              <a:defRPr/>
            </a:lvl2pPr>
            <a:lvl3pPr marL="642938" indent="-171450">
              <a:buFont typeface="Arial" panose="020B0604020202020204" pitchFamily="34" charset="0"/>
              <a:buChar char="–"/>
              <a:defRPr sz="1350"/>
            </a:lvl3pPr>
            <a:lvl4pPr marL="857250" indent="-171450">
              <a:buFont typeface="Arial" panose="020B0604020202020204" pitchFamily="34" charset="0"/>
              <a:buChar char="–"/>
              <a:defRPr/>
            </a:lvl4pPr>
            <a:lvl5pPr marL="1071563" indent="-171450">
              <a:buFont typeface="Arial" panose="020B0604020202020204" pitchFamily="34" charset="0"/>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42952"/>
      </p:ext>
    </p:extLst>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p:cNvSpPr>
            <a:spLocks noGrp="1"/>
          </p:cNvSpPr>
          <p:nvPr>
            <p:ph type="title"/>
          </p:nvPr>
        </p:nvSpPr>
        <p:spPr>
          <a:xfrm>
            <a:off x="309753" y="413483"/>
            <a:ext cx="8524494" cy="274691"/>
          </a:xfrm>
        </p:spPr>
        <p:txBody>
          <a:bodyPr/>
          <a:lstStyle/>
          <a:p>
            <a:r>
              <a:rPr lang="en-US"/>
              <a:t>Click to edit Master title style</a:t>
            </a:r>
            <a:endParaRPr lang="en-US" dirty="0"/>
          </a:p>
        </p:txBody>
      </p:sp>
    </p:spTree>
    <p:extLst>
      <p:ext uri="{BB962C8B-B14F-4D97-AF65-F5344CB8AC3E}">
        <p14:creationId xmlns:p14="http://schemas.microsoft.com/office/powerpoint/2010/main" val="1074606116"/>
      </p:ext>
    </p:extLst>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0522548"/>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71772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image" Target="../media/image3.png"/><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theme" Target="../theme/theme3.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Lst>
  <p:hf hdr="0" dt="0"/>
  <p:txStyles>
    <p:titleStyle>
      <a:lvl1pPr algn="l" rtl="0" eaLnBrk="1" fontAlgn="base" hangingPunct="1">
        <a:lnSpc>
          <a:spcPct val="90000"/>
        </a:lnSpc>
        <a:spcBef>
          <a:spcPct val="0"/>
        </a:spcBef>
        <a:spcAft>
          <a:spcPct val="0"/>
        </a:spcAft>
        <a:defRPr sz="2400" b="0" i="0">
          <a:solidFill>
            <a:schemeClr val="bg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b="0" i="0">
          <a:solidFill>
            <a:schemeClr val="bg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0"/>
        </a:spcBef>
        <a:spcAft>
          <a:spcPct val="0"/>
        </a:spcAft>
        <a:buClr>
          <a:schemeClr val="bg1"/>
        </a:buClr>
        <a:buSzPct val="100000"/>
        <a:buFont typeface="Arial" panose="020B0604020202020204" pitchFamily="34" charset="0"/>
        <a:buChar char="•"/>
        <a:tabLst/>
        <a:defRPr sz="1400" b="0" i="0" baseline="0">
          <a:solidFill>
            <a:schemeClr val="bg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0"/>
        </a:spcBef>
        <a:spcAft>
          <a:spcPct val="0"/>
        </a:spcAft>
        <a:buClr>
          <a:schemeClr val="bg1"/>
        </a:buClr>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i="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b="0" i="0">
          <a:solidFill>
            <a:schemeClr val="tx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0"/>
        </a:spcBef>
        <a:spcAft>
          <a:spcPct val="0"/>
        </a:spcAft>
        <a:buClr>
          <a:schemeClr val="tx1"/>
        </a:buClr>
        <a:buSzPct val="100000"/>
        <a:buFont typeface="Arial" panose="020B0604020202020204" pitchFamily="34" charset="0"/>
        <a:buChar char="•"/>
        <a:tabLst/>
        <a:defRPr sz="1400" b="0" i="0" baseline="0">
          <a:solidFill>
            <a:schemeClr val="tx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0"/>
        </a:spcBef>
        <a:spcAft>
          <a:spcPct val="0"/>
        </a:spcAft>
        <a:buClr>
          <a:schemeClr val="tx1"/>
        </a:buClr>
        <a:buFont typeface="Arial"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09753" y="413483"/>
            <a:ext cx="8524494" cy="274691"/>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09753" y="1028701"/>
            <a:ext cx="8524494" cy="113030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p:cNvSpPr txBox="1">
            <a:spLocks/>
          </p:cNvSpPr>
          <p:nvPr/>
        </p:nvSpPr>
        <p:spPr>
          <a:xfrm>
            <a:off x="308610" y="4972051"/>
            <a:ext cx="94578" cy="92333"/>
          </a:xfrm>
          <a:prstGeom prst="rect">
            <a:avLst/>
          </a:prstGeom>
        </p:spPr>
        <p:txBody>
          <a:bodyPr vert="horz" wrap="none" lIns="0" tIns="0" rIns="0" bIns="0" rtlCol="0" anchor="ctr" anchorCtr="0">
            <a:spAutoFit/>
          </a:bodyPr>
          <a:lstStyle/>
          <a:p>
            <a:pPr algn="l"/>
            <a:fld id="{33A2A773-C618-4A5E-A908-2C5FB33DF7E5}" type="slidenum">
              <a:rPr lang="en-US" sz="600" smtClean="0">
                <a:solidFill>
                  <a:srgbClr val="4D4D4F"/>
                </a:solidFill>
                <a:cs typeface="Arial" pitchFamily="34" charset="0"/>
              </a:rPr>
              <a:pPr algn="l"/>
              <a:t>‹#›</a:t>
            </a:fld>
            <a:endParaRPr lang="en-US" sz="600" dirty="0">
              <a:solidFill>
                <a:srgbClr val="4D4D4F"/>
              </a:solidFill>
              <a:cs typeface="Arial" pitchFamily="34" charset="0"/>
            </a:endParaRPr>
          </a:p>
        </p:txBody>
      </p:sp>
      <p:sp>
        <p:nvSpPr>
          <p:cNvPr id="14" name="Copyright"/>
          <p:cNvSpPr txBox="1">
            <a:spLocks/>
          </p:cNvSpPr>
          <p:nvPr/>
        </p:nvSpPr>
        <p:spPr>
          <a:xfrm>
            <a:off x="624574" y="4972050"/>
            <a:ext cx="3284554" cy="92333"/>
          </a:xfrm>
          <a:prstGeom prst="rect">
            <a:avLst/>
          </a:prstGeom>
          <a:noFill/>
        </p:spPr>
        <p:txBody>
          <a:bodyPr wrap="none" lIns="0" tIns="0" rIns="0" bIns="0" rtlCol="0" anchor="t">
            <a:spAutoFit/>
          </a:bodyPr>
          <a:lstStyle/>
          <a:p>
            <a:r>
              <a:rPr lang="en-US" sz="600" dirty="0">
                <a:solidFill>
                  <a:srgbClr val="4D4D4F"/>
                </a:solidFill>
              </a:rPr>
              <a:t>Broadcom Limited Proprietary and Confidential.  © 2016 Broadcom Limited.  All rights reserved. </a:t>
            </a:r>
          </a:p>
        </p:txBody>
      </p:sp>
      <p:sp>
        <p:nvSpPr>
          <p:cNvPr id="16" name="TextBox 15"/>
          <p:cNvSpPr txBox="1">
            <a:spLocks/>
          </p:cNvSpPr>
          <p:nvPr/>
        </p:nvSpPr>
        <p:spPr>
          <a:xfrm>
            <a:off x="503261" y="4972051"/>
            <a:ext cx="19236" cy="92333"/>
          </a:xfrm>
          <a:prstGeom prst="rect">
            <a:avLst/>
          </a:prstGeom>
        </p:spPr>
        <p:txBody>
          <a:bodyPr vert="horz" wrap="none" lIns="0" tIns="0" rIns="0" bIns="0" rtlCol="0" anchor="ctr" anchorCtr="0">
            <a:spAutoFit/>
          </a:bodyPr>
          <a:lstStyle/>
          <a:p>
            <a:pPr algn="l"/>
            <a:r>
              <a:rPr lang="en-US" sz="600" dirty="0">
                <a:solidFill>
                  <a:srgbClr val="4D4D4F"/>
                </a:solidFill>
                <a:cs typeface="Arial" pitchFamily="34" charset="0"/>
              </a:rPr>
              <a:t>|</a:t>
            </a:r>
          </a:p>
        </p:txBody>
      </p:sp>
      <p:pic>
        <p:nvPicPr>
          <p:cNvPr id="9" name="BRCM Logo"/>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810500" y="4883632"/>
            <a:ext cx="1133475" cy="153605"/>
          </a:xfrm>
          <a:prstGeom prst="rect">
            <a:avLst/>
          </a:prstGeom>
        </p:spPr>
      </p:pic>
      <p:grpSp>
        <p:nvGrpSpPr>
          <p:cNvPr id="4" name="Two-tone Red"/>
          <p:cNvGrpSpPr/>
          <p:nvPr/>
        </p:nvGrpSpPr>
        <p:grpSpPr bwMode="ltGray">
          <a:xfrm>
            <a:off x="0" y="0"/>
            <a:ext cx="9144000" cy="102870"/>
            <a:chOff x="0" y="0"/>
            <a:chExt cx="12192000" cy="137160"/>
          </a:xfrm>
        </p:grpSpPr>
        <p:sp>
          <p:nvSpPr>
            <p:cNvPr id="7" name="Rectangle 6"/>
            <p:cNvSpPr/>
            <p:nvPr/>
          </p:nvSpPr>
          <p:spPr bwMode="ltGray">
            <a:xfrm>
              <a:off x="0" y="0"/>
              <a:ext cx="12192000" cy="137160"/>
            </a:xfrm>
            <a:prstGeom prst="rect">
              <a:avLst/>
            </a:prstGeom>
            <a:solidFill>
              <a:srgbClr val="CC09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450"/>
                </a:spcBef>
              </a:pPr>
              <a:endParaRPr lang="en-US" sz="1500" b="1" dirty="0" err="1"/>
            </a:p>
          </p:txBody>
        </p:sp>
        <p:sp>
          <p:nvSpPr>
            <p:cNvPr id="10" name="Rectangle 9"/>
            <p:cNvSpPr/>
            <p:nvPr/>
          </p:nvSpPr>
          <p:spPr bwMode="ltGray">
            <a:xfrm>
              <a:off x="10665070" y="0"/>
              <a:ext cx="1526930" cy="137160"/>
            </a:xfrm>
            <a:prstGeom prst="rect">
              <a:avLst/>
            </a:prstGeom>
            <a:solidFill>
              <a:srgbClr val="AB16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450"/>
                </a:spcBef>
              </a:pPr>
              <a:endParaRPr lang="en-US" sz="1500" b="1" dirty="0" err="1"/>
            </a:p>
          </p:txBody>
        </p:sp>
      </p:grpSp>
    </p:spTree>
    <p:extLst>
      <p:ext uri="{BB962C8B-B14F-4D97-AF65-F5344CB8AC3E}">
        <p14:creationId xmlns:p14="http://schemas.microsoft.com/office/powerpoint/2010/main" val="2546287187"/>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Lst>
  <p:transition spd="med">
    <p:fade/>
  </p:transition>
  <p:hf sldNum="0" hdr="0" ftr="0" dt="0"/>
  <p:txStyles>
    <p:titleStyle>
      <a:lvl1pPr marL="0" marR="0" indent="0" algn="l" defTabSz="685800" rtl="0" eaLnBrk="1" latinLnBrk="0" hangingPunct="1">
        <a:lnSpc>
          <a:spcPct val="85000"/>
        </a:lnSpc>
        <a:spcBef>
          <a:spcPct val="0"/>
        </a:spcBef>
        <a:spcAft>
          <a:spcPts val="0"/>
        </a:spcAft>
        <a:buNone/>
        <a:defRPr sz="2100" b="1" kern="1200" cap="none" baseline="0">
          <a:solidFill>
            <a:schemeClr val="tx2"/>
          </a:solidFill>
          <a:latin typeface="+mj-lt"/>
          <a:ea typeface="+mj-ea"/>
          <a:cs typeface="Arial" pitchFamily="34" charset="0"/>
        </a:defRPr>
      </a:lvl1pPr>
    </p:titleStyle>
    <p:bodyStyle>
      <a:lvl1pPr marL="171450" marR="0" indent="-171450" algn="l" defTabSz="685800" rtl="0" eaLnBrk="1" latinLnBrk="0" hangingPunct="1">
        <a:lnSpc>
          <a:spcPct val="90000"/>
        </a:lnSpc>
        <a:spcBef>
          <a:spcPts val="900"/>
        </a:spcBef>
        <a:spcAft>
          <a:spcPts val="0"/>
        </a:spcAft>
        <a:buClr>
          <a:schemeClr val="tx2"/>
        </a:buClr>
        <a:buFont typeface="Arial" panose="020B0604020202020204" pitchFamily="34" charset="0"/>
        <a:buChar char="•"/>
        <a:defRPr sz="1800" b="0" kern="1200">
          <a:solidFill>
            <a:schemeClr val="tx1"/>
          </a:solidFill>
          <a:latin typeface="+mn-lt"/>
          <a:ea typeface="+mn-ea"/>
          <a:cs typeface="Arial" pitchFamily="34" charset="0"/>
        </a:defRPr>
      </a:lvl1pPr>
      <a:lvl2pPr marL="385763" marR="0" indent="-170260" algn="l" defTabSz="685800" rtl="0" eaLnBrk="1" latinLnBrk="0" hangingPunct="1">
        <a:lnSpc>
          <a:spcPct val="90000"/>
        </a:lnSpc>
        <a:spcBef>
          <a:spcPts val="300"/>
        </a:spcBef>
        <a:spcAft>
          <a:spcPts val="0"/>
        </a:spcAft>
        <a:buClr>
          <a:schemeClr val="tx2"/>
        </a:buClr>
        <a:buFont typeface="Arial" panose="020B0604020202020204" pitchFamily="34" charset="0"/>
        <a:buChar char="–"/>
        <a:defRPr sz="1500" b="0" kern="1200">
          <a:solidFill>
            <a:schemeClr val="tx1"/>
          </a:solidFill>
          <a:latin typeface="+mn-lt"/>
          <a:ea typeface="+mn-ea"/>
          <a:cs typeface="Arial" pitchFamily="34" charset="0"/>
        </a:defRPr>
      </a:lvl2pPr>
      <a:lvl3pPr marL="642938" marR="0" indent="-171450" algn="l" defTabSz="685800" rtl="0" eaLnBrk="1" latinLnBrk="0" hangingPunct="1">
        <a:lnSpc>
          <a:spcPct val="90000"/>
        </a:lnSpc>
        <a:spcBef>
          <a:spcPts val="300"/>
        </a:spcBef>
        <a:spcAft>
          <a:spcPts val="0"/>
        </a:spcAft>
        <a:buClr>
          <a:schemeClr val="tx2"/>
        </a:buClr>
        <a:buFont typeface="Arial" panose="020B0604020202020204" pitchFamily="34" charset="0"/>
        <a:buChar char="–"/>
        <a:defRPr sz="1200" b="0" kern="1200">
          <a:solidFill>
            <a:schemeClr val="tx1"/>
          </a:solidFill>
          <a:latin typeface="+mn-lt"/>
          <a:ea typeface="+mn-ea"/>
          <a:cs typeface="Arial" pitchFamily="34" charset="0"/>
        </a:defRPr>
      </a:lvl3pPr>
      <a:lvl4pPr marL="857250" marR="0" indent="-171450" algn="l" defTabSz="685800" rtl="0" eaLnBrk="1" latinLnBrk="0" hangingPunct="1">
        <a:lnSpc>
          <a:spcPct val="90000"/>
        </a:lnSpc>
        <a:spcBef>
          <a:spcPts val="300"/>
        </a:spcBef>
        <a:spcAft>
          <a:spcPts val="0"/>
        </a:spcAft>
        <a:buClr>
          <a:schemeClr val="tx2"/>
        </a:buClr>
        <a:buFont typeface="Arial" panose="020B0604020202020204" pitchFamily="34" charset="0"/>
        <a:buChar char="–"/>
        <a:defRPr sz="1200" b="0" kern="1200">
          <a:solidFill>
            <a:schemeClr val="tx1"/>
          </a:solidFill>
          <a:latin typeface="+mn-lt"/>
          <a:ea typeface="+mn-ea"/>
          <a:cs typeface="Arial" pitchFamily="34" charset="0"/>
        </a:defRPr>
      </a:lvl4pPr>
      <a:lvl5pPr marL="1071563" marR="0" indent="-171450" algn="l" defTabSz="685800" rtl="0" eaLnBrk="1" latinLnBrk="0" hangingPunct="1">
        <a:lnSpc>
          <a:spcPct val="90000"/>
        </a:lnSpc>
        <a:spcBef>
          <a:spcPts val="300"/>
        </a:spcBef>
        <a:spcAft>
          <a:spcPts val="0"/>
        </a:spcAft>
        <a:buClr>
          <a:schemeClr val="tx2"/>
        </a:buClr>
        <a:buFont typeface="Arial" panose="020B0604020202020204" pitchFamily="34" charset="0"/>
        <a:buChar char="–"/>
        <a:defRPr sz="1200" b="0" kern="1200">
          <a:solidFill>
            <a:schemeClr val="tx1"/>
          </a:solidFill>
          <a:latin typeface="+mn-lt"/>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microsoft.com/office/2007/relationships/hdphoto" Target="../media/hdphoto1.wdp"/><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1.xml"/><Relationship Id="rId16" Type="http://schemas.openxmlformats.org/officeDocument/2006/relationships/image" Target="../media/image26.svg"/><Relationship Id="rId20" Type="http://schemas.openxmlformats.org/officeDocument/2006/relationships/image" Target="../media/image29.png"/><Relationship Id="rId1" Type="http://schemas.openxmlformats.org/officeDocument/2006/relationships/slideLayout" Target="../slideLayouts/slideLayout1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jpeg"/><Relationship Id="rId15" Type="http://schemas.openxmlformats.org/officeDocument/2006/relationships/image" Target="../media/image25.png"/><Relationship Id="rId10" Type="http://schemas.openxmlformats.org/officeDocument/2006/relationships/image" Target="../media/image20.svg"/><Relationship Id="rId19" Type="http://schemas.openxmlformats.org/officeDocument/2006/relationships/image" Target="../media/image28.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14.png"/><Relationship Id="rId3" Type="http://schemas.openxmlformats.org/officeDocument/2006/relationships/image" Target="../media/image16.png"/><Relationship Id="rId21" Type="http://schemas.openxmlformats.org/officeDocument/2006/relationships/image" Target="../media/image33.pn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13.jpeg"/><Relationship Id="rId2" Type="http://schemas.openxmlformats.org/officeDocument/2006/relationships/notesSlide" Target="../notesSlides/notesSlide2.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1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microsoft.com/office/2007/relationships/hdphoto" Target="../media/hdphoto2.wdp"/><Relationship Id="rId10" Type="http://schemas.openxmlformats.org/officeDocument/2006/relationships/image" Target="../media/image23.svg"/><Relationship Id="rId19" Type="http://schemas.openxmlformats.org/officeDocument/2006/relationships/image" Target="../media/image31.jpe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30.png"/><Relationship Id="rId22"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3DAE708-9D31-144A-B585-7914B840DA3E}"/>
              </a:ext>
            </a:extLst>
          </p:cNvPr>
          <p:cNvSpPr/>
          <p:nvPr/>
        </p:nvSpPr>
        <p:spPr bwMode="auto">
          <a:xfrm>
            <a:off x="2063025" y="13227"/>
            <a:ext cx="1724035" cy="5135036"/>
          </a:xfrm>
          <a:prstGeom prst="rect">
            <a:avLst/>
          </a:prstGeom>
          <a:gradFill flip="none" rotWithShape="1">
            <a:gsLst>
              <a:gs pos="20000">
                <a:schemeClr val="tx1"/>
              </a:gs>
              <a:gs pos="100000">
                <a:srgbClr val="4589FF"/>
              </a:gs>
            </a:gsLst>
            <a:path path="circle">
              <a:fillToRect r="100000" b="100000"/>
            </a:path>
            <a:tileRect l="-100000" t="-10000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u="none" strike="noStrike" kern="1200" cap="none" spc="0" normalizeH="0" baseline="0" noProof="0" dirty="0">
              <a:ln>
                <a:noFill/>
              </a:ln>
              <a:solidFill>
                <a:schemeClr val="tx1"/>
              </a:solidFill>
              <a:effectLst/>
              <a:uLnTx/>
              <a:uFillTx/>
              <a:ea typeface="IBM Plex Sans" charset="0"/>
              <a:cs typeface="Arial" panose="020B0604020202020204" pitchFamily="34" charset="0"/>
            </a:endParaRPr>
          </a:p>
        </p:txBody>
      </p:sp>
      <p:sp>
        <p:nvSpPr>
          <p:cNvPr id="51" name="Rectangle 50">
            <a:extLst>
              <a:ext uri="{FF2B5EF4-FFF2-40B4-BE49-F238E27FC236}">
                <a16:creationId xmlns:a16="http://schemas.microsoft.com/office/drawing/2014/main" id="{66D522D7-3BAF-F14B-AC2D-0AB5AD528E09}"/>
              </a:ext>
            </a:extLst>
          </p:cNvPr>
          <p:cNvSpPr/>
          <p:nvPr/>
        </p:nvSpPr>
        <p:spPr bwMode="auto">
          <a:xfrm>
            <a:off x="3741398" y="-3333"/>
            <a:ext cx="1591149" cy="5135036"/>
          </a:xfrm>
          <a:prstGeom prst="rect">
            <a:avLst/>
          </a:prstGeom>
          <a:gradFill flip="none" rotWithShape="1">
            <a:gsLst>
              <a:gs pos="5000">
                <a:schemeClr val="tx1"/>
              </a:gs>
              <a:gs pos="100000">
                <a:srgbClr val="0F62FE"/>
              </a:gs>
            </a:gsLst>
            <a:path path="circle">
              <a:fillToRect r="100000" b="100000"/>
            </a:path>
            <a:tileRect l="-100000" t="-10000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u="none" strike="noStrike" kern="1200" cap="none" spc="0" normalizeH="0" baseline="0" noProof="0" dirty="0">
              <a:ln>
                <a:noFill/>
              </a:ln>
              <a:solidFill>
                <a:schemeClr val="tx1"/>
              </a:solidFill>
              <a:effectLst/>
              <a:uLnTx/>
              <a:uFillTx/>
              <a:ea typeface="IBM Plex Sans" charset="0"/>
              <a:cs typeface="Arial" panose="020B0604020202020204" pitchFamily="34" charset="0"/>
            </a:endParaRPr>
          </a:p>
        </p:txBody>
      </p:sp>
      <p:sp>
        <p:nvSpPr>
          <p:cNvPr id="10" name="Rectangle 9">
            <a:extLst>
              <a:ext uri="{FF2B5EF4-FFF2-40B4-BE49-F238E27FC236}">
                <a16:creationId xmlns:a16="http://schemas.microsoft.com/office/drawing/2014/main" id="{690E485A-BBE0-A44C-B01D-C900B35A67C7}"/>
              </a:ext>
            </a:extLst>
          </p:cNvPr>
          <p:cNvSpPr/>
          <p:nvPr/>
        </p:nvSpPr>
        <p:spPr bwMode="auto">
          <a:xfrm>
            <a:off x="5350213" y="0"/>
            <a:ext cx="1507787" cy="5135036"/>
          </a:xfrm>
          <a:prstGeom prst="rect">
            <a:avLst/>
          </a:prstGeom>
          <a:gradFill flip="none" rotWithShape="1">
            <a:gsLst>
              <a:gs pos="6000">
                <a:schemeClr val="tx1"/>
              </a:gs>
              <a:gs pos="100000">
                <a:srgbClr val="0043CE"/>
              </a:gs>
            </a:gsLst>
            <a:path path="circle">
              <a:fillToRect r="100000" b="100000"/>
            </a:path>
            <a:tileRect l="-100000" t="-10000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u="none" strike="noStrike" kern="1200" cap="none" spc="0" normalizeH="0" baseline="0" noProof="0" dirty="0">
              <a:ln>
                <a:noFill/>
              </a:ln>
              <a:solidFill>
                <a:schemeClr val="tx1"/>
              </a:solidFill>
              <a:effectLst/>
              <a:uLnTx/>
              <a:uFillTx/>
              <a:ea typeface="IBM Plex Sans" charset="0"/>
              <a:cs typeface="Arial" panose="020B0604020202020204" pitchFamily="34" charset="0"/>
            </a:endParaRPr>
          </a:p>
        </p:txBody>
      </p:sp>
      <p:sp>
        <p:nvSpPr>
          <p:cNvPr id="4" name="Content Placeholder 3">
            <a:extLst>
              <a:ext uri="{FF2B5EF4-FFF2-40B4-BE49-F238E27FC236}">
                <a16:creationId xmlns:a16="http://schemas.microsoft.com/office/drawing/2014/main" id="{BDDE3FF2-406D-4606-9015-86563782A83B}"/>
              </a:ext>
            </a:extLst>
          </p:cNvPr>
          <p:cNvSpPr>
            <a:spLocks noGrp="1"/>
          </p:cNvSpPr>
          <p:nvPr>
            <p:ph sz="quarter" idx="4294967295"/>
          </p:nvPr>
        </p:nvSpPr>
        <p:spPr>
          <a:xfrm>
            <a:off x="6858000" y="0"/>
            <a:ext cx="2286000" cy="5148263"/>
          </a:xfrm>
          <a:gradFill flip="none" rotWithShape="1">
            <a:gsLst>
              <a:gs pos="0">
                <a:schemeClr val="tx1"/>
              </a:gs>
              <a:gs pos="100000">
                <a:srgbClr val="002D9C"/>
              </a:gs>
            </a:gsLst>
            <a:lin ang="4800000" scaled="0"/>
            <a:tileRect/>
          </a:gradFill>
        </p:spPr>
        <p:txBody>
          <a:bodyPr lIns="108000" tIns="720000" rIns="108000"/>
          <a:lstStyle/>
          <a:p>
            <a:pPr algn="ctr"/>
            <a:r>
              <a:rPr lang="en-GB" sz="1600" b="1" dirty="0">
                <a:solidFill>
                  <a:schemeClr val="bg1">
                    <a:alpha val="80000"/>
                  </a:schemeClr>
                </a:solidFill>
              </a:rPr>
              <a:t>High-End Enterprise</a:t>
            </a:r>
          </a:p>
        </p:txBody>
      </p:sp>
      <p:sp>
        <p:nvSpPr>
          <p:cNvPr id="5" name="Content Placeholder 4">
            <a:extLst>
              <a:ext uri="{FF2B5EF4-FFF2-40B4-BE49-F238E27FC236}">
                <a16:creationId xmlns:a16="http://schemas.microsoft.com/office/drawing/2014/main" id="{83D70BC7-C47B-462F-BD7C-41D409817CF9}"/>
              </a:ext>
            </a:extLst>
          </p:cNvPr>
          <p:cNvSpPr>
            <a:spLocks noGrp="1"/>
          </p:cNvSpPr>
          <p:nvPr>
            <p:ph sz="quarter" idx="4294967295"/>
          </p:nvPr>
        </p:nvSpPr>
        <p:spPr>
          <a:xfrm>
            <a:off x="6858000" y="0"/>
            <a:ext cx="2286000" cy="5148263"/>
          </a:xfrm>
          <a:gradFill flip="none" rotWithShape="1">
            <a:gsLst>
              <a:gs pos="0">
                <a:schemeClr val="tx1"/>
              </a:gs>
              <a:gs pos="100000">
                <a:srgbClr val="001D6C"/>
              </a:gs>
            </a:gsLst>
            <a:path path="circle">
              <a:fillToRect r="100000" b="100000"/>
            </a:path>
            <a:tileRect l="-100000" t="-100000"/>
          </a:gradFill>
        </p:spPr>
        <p:txBody>
          <a:bodyPr lIns="180000" tIns="720000" rIns="180000"/>
          <a:lstStyle/>
          <a:p>
            <a:pPr algn="ctr"/>
            <a:r>
              <a:rPr lang="en-GB" sz="1600" b="1" dirty="0">
                <a:solidFill>
                  <a:schemeClr val="bg1">
                    <a:alpha val="90000"/>
                  </a:schemeClr>
                </a:solidFill>
              </a:rPr>
              <a:t>Hybrid Cloud</a:t>
            </a:r>
          </a:p>
          <a:p>
            <a:endParaRPr lang="en-GB" dirty="0"/>
          </a:p>
        </p:txBody>
      </p:sp>
      <p:sp>
        <p:nvSpPr>
          <p:cNvPr id="7" name="Slide Number Placeholder 6">
            <a:extLst>
              <a:ext uri="{FF2B5EF4-FFF2-40B4-BE49-F238E27FC236}">
                <a16:creationId xmlns:a16="http://schemas.microsoft.com/office/drawing/2014/main" id="{6A26190C-D91B-496D-83C7-FC71259B39B6}"/>
              </a:ext>
            </a:extLst>
          </p:cNvPr>
          <p:cNvSpPr>
            <a:spLocks noGrp="1"/>
          </p:cNvSpPr>
          <p:nvPr>
            <p:ph type="sldNum" sz="quarter" idx="4294967295"/>
          </p:nvPr>
        </p:nvSpPr>
        <p:spPr>
          <a:xfrm>
            <a:off x="7315200" y="4787900"/>
            <a:ext cx="1828800" cy="166688"/>
          </a:xfrm>
          <a:prstGeom prst="rect">
            <a:avLst/>
          </a:prstGeom>
        </p:spPr>
        <p:txBody>
          <a:bodyPr vert="horz" lIns="0" tIns="0" rIns="0" bIns="0" rtlCol="0" anchor="ctr"/>
          <a:lstStyle>
            <a:defPPr>
              <a:defRPr lang="en-US"/>
            </a:defPPr>
            <a:lvl1pPr marL="0" algn="r" defTabSz="685983" rtl="0" eaLnBrk="1" latinLnBrk="0" hangingPunct="1">
              <a:defRPr sz="60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fld id="{59395FB3-9C97-154F-86B2-7E381B951268}" type="slidenum">
              <a:rPr lang="en-US" smtClean="0"/>
              <a:pPr/>
              <a:t>1</a:t>
            </a:fld>
            <a:endParaRPr lang="en-US" dirty="0"/>
          </a:p>
        </p:txBody>
      </p:sp>
      <p:pic>
        <p:nvPicPr>
          <p:cNvPr id="13" name="V7000 Gen3.jpg" descr="V7000 Gen3.jpg">
            <a:extLst>
              <a:ext uri="{FF2B5EF4-FFF2-40B4-BE49-F238E27FC236}">
                <a16:creationId xmlns:a16="http://schemas.microsoft.com/office/drawing/2014/main" id="{1510A3A1-732F-46ED-85B0-F361693CBA63}"/>
              </a:ext>
            </a:extLst>
          </p:cNvPr>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a:xfrm>
            <a:off x="2281428" y="2594567"/>
            <a:ext cx="1229690" cy="354270"/>
          </a:xfrm>
          <a:custGeom>
            <a:avLst/>
            <a:gdLst/>
            <a:ahLst/>
            <a:cxnLst>
              <a:cxn ang="0">
                <a:pos x="wd2" y="hd2"/>
              </a:cxn>
              <a:cxn ang="5400000">
                <a:pos x="wd2" y="hd2"/>
              </a:cxn>
              <a:cxn ang="10800000">
                <a:pos x="wd2" y="hd2"/>
              </a:cxn>
              <a:cxn ang="16200000">
                <a:pos x="wd2" y="hd2"/>
              </a:cxn>
            </a:cxnLst>
            <a:rect l="0" t="0" r="r" b="b"/>
            <a:pathLst>
              <a:path w="21563" h="21595" extrusionOk="0">
                <a:moveTo>
                  <a:pt x="9128" y="0"/>
                </a:moveTo>
                <a:lnTo>
                  <a:pt x="8035" y="1128"/>
                </a:lnTo>
                <a:cubicBezTo>
                  <a:pt x="7436" y="1747"/>
                  <a:pt x="6918" y="2210"/>
                  <a:pt x="6884" y="2165"/>
                </a:cubicBezTo>
                <a:cubicBezTo>
                  <a:pt x="6849" y="2120"/>
                  <a:pt x="6158" y="2785"/>
                  <a:pt x="5348" y="3634"/>
                </a:cubicBezTo>
                <a:cubicBezTo>
                  <a:pt x="4538" y="4483"/>
                  <a:pt x="3567" y="5499"/>
                  <a:pt x="3190" y="5891"/>
                </a:cubicBezTo>
                <a:cubicBezTo>
                  <a:pt x="2813" y="6283"/>
                  <a:pt x="2339" y="6787"/>
                  <a:pt x="2136" y="7019"/>
                </a:cubicBezTo>
                <a:cubicBezTo>
                  <a:pt x="1121" y="8176"/>
                  <a:pt x="901" y="8368"/>
                  <a:pt x="576" y="8370"/>
                </a:cubicBezTo>
                <a:cubicBezTo>
                  <a:pt x="-37" y="8375"/>
                  <a:pt x="1" y="8173"/>
                  <a:pt x="1" y="11322"/>
                </a:cubicBezTo>
                <a:cubicBezTo>
                  <a:pt x="1" y="12133"/>
                  <a:pt x="2" y="12667"/>
                  <a:pt x="8" y="13093"/>
                </a:cubicBezTo>
                <a:cubicBezTo>
                  <a:pt x="15" y="13378"/>
                  <a:pt x="25" y="13644"/>
                  <a:pt x="32" y="13841"/>
                </a:cubicBezTo>
                <a:cubicBezTo>
                  <a:pt x="44" y="14067"/>
                  <a:pt x="61" y="14216"/>
                  <a:pt x="86" y="14287"/>
                </a:cubicBezTo>
                <a:cubicBezTo>
                  <a:pt x="138" y="14434"/>
                  <a:pt x="154" y="14647"/>
                  <a:pt x="147" y="15140"/>
                </a:cubicBezTo>
                <a:cubicBezTo>
                  <a:pt x="168" y="15409"/>
                  <a:pt x="158" y="15823"/>
                  <a:pt x="124" y="16072"/>
                </a:cubicBezTo>
                <a:cubicBezTo>
                  <a:pt x="108" y="16730"/>
                  <a:pt x="94" y="17638"/>
                  <a:pt x="90" y="18407"/>
                </a:cubicBezTo>
                <a:lnTo>
                  <a:pt x="82" y="20099"/>
                </a:lnTo>
                <a:lnTo>
                  <a:pt x="1425" y="20139"/>
                </a:lnTo>
                <a:cubicBezTo>
                  <a:pt x="2164" y="20159"/>
                  <a:pt x="3910" y="20257"/>
                  <a:pt x="5302" y="20362"/>
                </a:cubicBezTo>
                <a:cubicBezTo>
                  <a:pt x="8834" y="20627"/>
                  <a:pt x="14527" y="21059"/>
                  <a:pt x="16475" y="21201"/>
                </a:cubicBezTo>
                <a:cubicBezTo>
                  <a:pt x="17373" y="21267"/>
                  <a:pt x="18334" y="21381"/>
                  <a:pt x="18610" y="21451"/>
                </a:cubicBezTo>
                <a:cubicBezTo>
                  <a:pt x="19011" y="21554"/>
                  <a:pt x="19284" y="21600"/>
                  <a:pt x="19463" y="21595"/>
                </a:cubicBezTo>
                <a:cubicBezTo>
                  <a:pt x="19641" y="21590"/>
                  <a:pt x="19726" y="21527"/>
                  <a:pt x="19760" y="21411"/>
                </a:cubicBezTo>
                <a:cubicBezTo>
                  <a:pt x="19802" y="21270"/>
                  <a:pt x="19822" y="20516"/>
                  <a:pt x="19822" y="19207"/>
                </a:cubicBezTo>
                <a:lnTo>
                  <a:pt x="19822" y="17213"/>
                </a:lnTo>
                <a:lnTo>
                  <a:pt x="20694" y="12844"/>
                </a:lnTo>
                <a:lnTo>
                  <a:pt x="21563" y="8475"/>
                </a:lnTo>
                <a:lnTo>
                  <a:pt x="21563" y="4500"/>
                </a:lnTo>
                <a:lnTo>
                  <a:pt x="21563" y="512"/>
                </a:lnTo>
                <a:lnTo>
                  <a:pt x="21285" y="407"/>
                </a:lnTo>
                <a:cubicBezTo>
                  <a:pt x="21133" y="349"/>
                  <a:pt x="18337" y="241"/>
                  <a:pt x="15069" y="157"/>
                </a:cubicBezTo>
                <a:lnTo>
                  <a:pt x="9128" y="0"/>
                </a:lnTo>
                <a:close/>
              </a:path>
            </a:pathLst>
          </a:custGeom>
          <a:ln w="19050">
            <a:noFill/>
            <a:miter lim="400000"/>
          </a:ln>
          <a:effectLst>
            <a:outerShdw blurRad="101600" dist="63500" dir="5400000" algn="t" rotWithShape="0">
              <a:prstClr val="black">
                <a:alpha val="50000"/>
              </a:prstClr>
            </a:outerShdw>
          </a:effectLst>
        </p:spPr>
      </p:pic>
      <p:pic>
        <p:nvPicPr>
          <p:cNvPr id="15" name="Picture 14">
            <a:extLst>
              <a:ext uri="{FF2B5EF4-FFF2-40B4-BE49-F238E27FC236}">
                <a16:creationId xmlns:a16="http://schemas.microsoft.com/office/drawing/2014/main" id="{20BD9469-8DA9-4C60-A098-DA754CEF9948}"/>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345670" y="925987"/>
            <a:ext cx="824759" cy="1769610"/>
          </a:xfrm>
          <a:prstGeom prst="rect">
            <a:avLst/>
          </a:prstGeom>
          <a:ln w="28575">
            <a:noFill/>
          </a:ln>
          <a:effectLst>
            <a:outerShdw blurRad="114300" dist="101600" dir="6660000" algn="tr" rotWithShape="0">
              <a:prstClr val="black">
                <a:alpha val="40000"/>
              </a:prstClr>
            </a:outerShdw>
          </a:effectLst>
        </p:spPr>
      </p:pic>
      <p:pic>
        <p:nvPicPr>
          <p:cNvPr id="14" name="V7000 Gen3.jpg" descr="V7000 Gen3.jpg">
            <a:extLst>
              <a:ext uri="{FF2B5EF4-FFF2-40B4-BE49-F238E27FC236}">
                <a16:creationId xmlns:a16="http://schemas.microsoft.com/office/drawing/2014/main" id="{079F2993-0FA1-44BA-8EB2-32CB1C3C462F}"/>
              </a:ext>
            </a:extLst>
          </p:cNvPr>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a:xfrm>
            <a:off x="3838317" y="2247278"/>
            <a:ext cx="1229690" cy="424103"/>
          </a:xfrm>
          <a:custGeom>
            <a:avLst/>
            <a:gdLst/>
            <a:ahLst/>
            <a:cxnLst>
              <a:cxn ang="0">
                <a:pos x="wd2" y="hd2"/>
              </a:cxn>
              <a:cxn ang="5400000">
                <a:pos x="wd2" y="hd2"/>
              </a:cxn>
              <a:cxn ang="10800000">
                <a:pos x="wd2" y="hd2"/>
              </a:cxn>
              <a:cxn ang="16200000">
                <a:pos x="wd2" y="hd2"/>
              </a:cxn>
            </a:cxnLst>
            <a:rect l="0" t="0" r="r" b="b"/>
            <a:pathLst>
              <a:path w="21563" h="21595" extrusionOk="0">
                <a:moveTo>
                  <a:pt x="9128" y="0"/>
                </a:moveTo>
                <a:lnTo>
                  <a:pt x="8035" y="1128"/>
                </a:lnTo>
                <a:cubicBezTo>
                  <a:pt x="7436" y="1747"/>
                  <a:pt x="6918" y="2210"/>
                  <a:pt x="6884" y="2165"/>
                </a:cubicBezTo>
                <a:cubicBezTo>
                  <a:pt x="6849" y="2120"/>
                  <a:pt x="6158" y="2785"/>
                  <a:pt x="5348" y="3634"/>
                </a:cubicBezTo>
                <a:cubicBezTo>
                  <a:pt x="4538" y="4483"/>
                  <a:pt x="3567" y="5499"/>
                  <a:pt x="3190" y="5891"/>
                </a:cubicBezTo>
                <a:cubicBezTo>
                  <a:pt x="2813" y="6283"/>
                  <a:pt x="2339" y="6787"/>
                  <a:pt x="2136" y="7019"/>
                </a:cubicBezTo>
                <a:cubicBezTo>
                  <a:pt x="1121" y="8176"/>
                  <a:pt x="901" y="8368"/>
                  <a:pt x="576" y="8370"/>
                </a:cubicBezTo>
                <a:cubicBezTo>
                  <a:pt x="-37" y="8375"/>
                  <a:pt x="1" y="8173"/>
                  <a:pt x="1" y="11322"/>
                </a:cubicBezTo>
                <a:cubicBezTo>
                  <a:pt x="1" y="12133"/>
                  <a:pt x="2" y="12667"/>
                  <a:pt x="8" y="13093"/>
                </a:cubicBezTo>
                <a:cubicBezTo>
                  <a:pt x="15" y="13378"/>
                  <a:pt x="25" y="13644"/>
                  <a:pt x="32" y="13841"/>
                </a:cubicBezTo>
                <a:cubicBezTo>
                  <a:pt x="44" y="14067"/>
                  <a:pt x="61" y="14216"/>
                  <a:pt x="86" y="14287"/>
                </a:cubicBezTo>
                <a:cubicBezTo>
                  <a:pt x="138" y="14434"/>
                  <a:pt x="154" y="14647"/>
                  <a:pt x="147" y="15140"/>
                </a:cubicBezTo>
                <a:cubicBezTo>
                  <a:pt x="168" y="15409"/>
                  <a:pt x="158" y="15823"/>
                  <a:pt x="124" y="16072"/>
                </a:cubicBezTo>
                <a:cubicBezTo>
                  <a:pt x="108" y="16730"/>
                  <a:pt x="94" y="17638"/>
                  <a:pt x="90" y="18407"/>
                </a:cubicBezTo>
                <a:lnTo>
                  <a:pt x="82" y="20099"/>
                </a:lnTo>
                <a:lnTo>
                  <a:pt x="1425" y="20139"/>
                </a:lnTo>
                <a:cubicBezTo>
                  <a:pt x="2164" y="20159"/>
                  <a:pt x="3910" y="20257"/>
                  <a:pt x="5302" y="20362"/>
                </a:cubicBezTo>
                <a:cubicBezTo>
                  <a:pt x="8834" y="20627"/>
                  <a:pt x="14527" y="21059"/>
                  <a:pt x="16475" y="21201"/>
                </a:cubicBezTo>
                <a:cubicBezTo>
                  <a:pt x="17373" y="21267"/>
                  <a:pt x="18334" y="21381"/>
                  <a:pt x="18610" y="21451"/>
                </a:cubicBezTo>
                <a:cubicBezTo>
                  <a:pt x="19011" y="21554"/>
                  <a:pt x="19284" y="21600"/>
                  <a:pt x="19463" y="21595"/>
                </a:cubicBezTo>
                <a:cubicBezTo>
                  <a:pt x="19641" y="21590"/>
                  <a:pt x="19726" y="21527"/>
                  <a:pt x="19760" y="21411"/>
                </a:cubicBezTo>
                <a:cubicBezTo>
                  <a:pt x="19802" y="21270"/>
                  <a:pt x="19822" y="20516"/>
                  <a:pt x="19822" y="19207"/>
                </a:cubicBezTo>
                <a:lnTo>
                  <a:pt x="19822" y="17213"/>
                </a:lnTo>
                <a:lnTo>
                  <a:pt x="20694" y="12844"/>
                </a:lnTo>
                <a:lnTo>
                  <a:pt x="21563" y="8475"/>
                </a:lnTo>
                <a:lnTo>
                  <a:pt x="21563" y="4500"/>
                </a:lnTo>
                <a:lnTo>
                  <a:pt x="21563" y="512"/>
                </a:lnTo>
                <a:lnTo>
                  <a:pt x="21285" y="407"/>
                </a:lnTo>
                <a:cubicBezTo>
                  <a:pt x="21133" y="349"/>
                  <a:pt x="18337" y="241"/>
                  <a:pt x="15069" y="157"/>
                </a:cubicBezTo>
                <a:lnTo>
                  <a:pt x="9128" y="0"/>
                </a:lnTo>
                <a:close/>
              </a:path>
            </a:pathLst>
          </a:custGeom>
          <a:ln w="19050">
            <a:noFill/>
            <a:miter lim="400000"/>
          </a:ln>
          <a:effectLst>
            <a:outerShdw blurRad="101600" dist="63500" dir="5400000" algn="t" rotWithShape="0">
              <a:prstClr val="black">
                <a:alpha val="50000"/>
              </a:prstClr>
            </a:outerShdw>
          </a:effectLst>
        </p:spPr>
      </p:pic>
      <p:grpSp>
        <p:nvGrpSpPr>
          <p:cNvPr id="44" name="Group 43">
            <a:extLst>
              <a:ext uri="{FF2B5EF4-FFF2-40B4-BE49-F238E27FC236}">
                <a16:creationId xmlns:a16="http://schemas.microsoft.com/office/drawing/2014/main" id="{3DFAEC9F-496B-44CB-96AF-73FE2EABB172}"/>
              </a:ext>
            </a:extLst>
          </p:cNvPr>
          <p:cNvGrpSpPr/>
          <p:nvPr/>
        </p:nvGrpSpPr>
        <p:grpSpPr>
          <a:xfrm>
            <a:off x="7159644" y="2469622"/>
            <a:ext cx="1661906" cy="1152182"/>
            <a:chOff x="7167264" y="2469622"/>
            <a:chExt cx="1661906" cy="1152182"/>
          </a:xfrm>
        </p:grpSpPr>
        <p:pic>
          <p:nvPicPr>
            <p:cNvPr id="19" name="Picture 18">
              <a:extLst>
                <a:ext uri="{FF2B5EF4-FFF2-40B4-BE49-F238E27FC236}">
                  <a16:creationId xmlns:a16="http://schemas.microsoft.com/office/drawing/2014/main" id="{CBAB54B0-5CD6-47B4-8B4C-47A49C77775B}"/>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597519" y="2819522"/>
              <a:ext cx="1115114" cy="178593"/>
            </a:xfrm>
            <a:prstGeom prst="rect">
              <a:avLst/>
            </a:prstGeom>
          </p:spPr>
        </p:pic>
        <p:pic>
          <p:nvPicPr>
            <p:cNvPr id="20" name="Picture 19">
              <a:extLst>
                <a:ext uri="{FF2B5EF4-FFF2-40B4-BE49-F238E27FC236}">
                  <a16:creationId xmlns:a16="http://schemas.microsoft.com/office/drawing/2014/main" id="{8139C3DA-953D-4A6C-A77C-28AE42B283E9}"/>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7341626" y="3202599"/>
              <a:ext cx="359376" cy="211034"/>
            </a:xfrm>
            <a:prstGeom prst="rect">
              <a:avLst/>
            </a:prstGeom>
          </p:spPr>
        </p:pic>
        <p:pic>
          <p:nvPicPr>
            <p:cNvPr id="21" name="Picture 20">
              <a:extLst>
                <a:ext uri="{FF2B5EF4-FFF2-40B4-BE49-F238E27FC236}">
                  <a16:creationId xmlns:a16="http://schemas.microsoft.com/office/drawing/2014/main" id="{A0E3E0B8-8DB5-468B-83B4-2AEBA951B6AE}"/>
                </a:ext>
              </a:extLst>
            </p:cNvPr>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7997662" y="3386843"/>
              <a:ext cx="632974" cy="116740"/>
            </a:xfrm>
            <a:prstGeom prst="rect">
              <a:avLst/>
            </a:prstGeom>
          </p:spPr>
        </p:pic>
        <p:sp>
          <p:nvSpPr>
            <p:cNvPr id="22" name="Freeform 6">
              <a:extLst>
                <a:ext uri="{FF2B5EF4-FFF2-40B4-BE49-F238E27FC236}">
                  <a16:creationId xmlns:a16="http://schemas.microsoft.com/office/drawing/2014/main" id="{DCA2D97E-FE30-4753-8564-19C73D3FBC4D}"/>
                </a:ext>
              </a:extLst>
            </p:cNvPr>
            <p:cNvSpPr>
              <a:spLocks/>
            </p:cNvSpPr>
            <p:nvPr/>
          </p:nvSpPr>
          <p:spPr bwMode="auto">
            <a:xfrm>
              <a:off x="7501137" y="2469622"/>
              <a:ext cx="1307707" cy="617211"/>
            </a:xfrm>
            <a:custGeom>
              <a:avLst/>
              <a:gdLst>
                <a:gd name="T0" fmla="*/ 2147483646 w 4540"/>
                <a:gd name="T1" fmla="*/ 2147483646 h 2512"/>
                <a:gd name="T2" fmla="*/ 2147483646 w 4540"/>
                <a:gd name="T3" fmla="*/ 2147483646 h 2512"/>
                <a:gd name="T4" fmla="*/ 2147483646 w 4540"/>
                <a:gd name="T5" fmla="*/ 2147483646 h 2512"/>
                <a:gd name="T6" fmla="*/ 2147483646 w 4540"/>
                <a:gd name="T7" fmla="*/ 2147483646 h 2512"/>
                <a:gd name="T8" fmla="*/ 2147483646 w 4540"/>
                <a:gd name="T9" fmla="*/ 2147483646 h 2512"/>
                <a:gd name="T10" fmla="*/ 2147483646 w 4540"/>
                <a:gd name="T11" fmla="*/ 2147483646 h 2512"/>
                <a:gd name="T12" fmla="*/ 2147483646 w 4540"/>
                <a:gd name="T13" fmla="*/ 2147483646 h 2512"/>
                <a:gd name="T14" fmla="*/ 2147483646 w 4540"/>
                <a:gd name="T15" fmla="*/ 2147483646 h 2512"/>
                <a:gd name="T16" fmla="*/ 2147483646 w 4540"/>
                <a:gd name="T17" fmla="*/ 2147483646 h 2512"/>
                <a:gd name="T18" fmla="*/ 2147483646 w 4540"/>
                <a:gd name="T19" fmla="*/ 2147483646 h 2512"/>
                <a:gd name="T20" fmla="*/ 2147483646 w 4540"/>
                <a:gd name="T21" fmla="*/ 2147483646 h 2512"/>
                <a:gd name="T22" fmla="*/ 2147483646 w 4540"/>
                <a:gd name="T23" fmla="*/ 2147483646 h 2512"/>
                <a:gd name="T24" fmla="*/ 2147483646 w 4540"/>
                <a:gd name="T25" fmla="*/ 2147483646 h 2512"/>
                <a:gd name="T26" fmla="*/ 2147483646 w 4540"/>
                <a:gd name="T27" fmla="*/ 2147483646 h 2512"/>
                <a:gd name="T28" fmla="*/ 2147483646 w 4540"/>
                <a:gd name="T29" fmla="*/ 2147483646 h 2512"/>
                <a:gd name="T30" fmla="*/ 2147483646 w 4540"/>
                <a:gd name="T31" fmla="*/ 2147483646 h 2512"/>
                <a:gd name="T32" fmla="*/ 2147483646 w 4540"/>
                <a:gd name="T33" fmla="*/ 2147483646 h 2512"/>
                <a:gd name="T34" fmla="*/ 2147483646 w 4540"/>
                <a:gd name="T35" fmla="*/ 0 h 2512"/>
                <a:gd name="T36" fmla="*/ 2147483646 w 4540"/>
                <a:gd name="T37" fmla="*/ 2147483646 h 2512"/>
                <a:gd name="T38" fmla="*/ 2147483646 w 4540"/>
                <a:gd name="T39" fmla="*/ 2147483646 h 2512"/>
                <a:gd name="T40" fmla="*/ 2147483646 w 4540"/>
                <a:gd name="T41" fmla="*/ 2147483646 h 2512"/>
                <a:gd name="T42" fmla="*/ 2147483646 w 4540"/>
                <a:gd name="T43" fmla="*/ 2147483646 h 2512"/>
                <a:gd name="T44" fmla="*/ 2147483646 w 4540"/>
                <a:gd name="T45" fmla="*/ 2147483646 h 2512"/>
                <a:gd name="T46" fmla="*/ 2147483646 w 4540"/>
                <a:gd name="T47" fmla="*/ 2147483646 h 2512"/>
                <a:gd name="T48" fmla="*/ 2147483646 w 4540"/>
                <a:gd name="T49" fmla="*/ 2147483646 h 2512"/>
                <a:gd name="T50" fmla="*/ 2147483646 w 4540"/>
                <a:gd name="T51" fmla="*/ 2147483646 h 2512"/>
                <a:gd name="T52" fmla="*/ 2147483646 w 4540"/>
                <a:gd name="T53" fmla="*/ 2147483646 h 2512"/>
                <a:gd name="T54" fmla="*/ 2147483646 w 4540"/>
                <a:gd name="T55" fmla="*/ 2147483646 h 2512"/>
                <a:gd name="T56" fmla="*/ 2147483646 w 4540"/>
                <a:gd name="T57" fmla="*/ 2147483646 h 2512"/>
                <a:gd name="T58" fmla="*/ 2147483646 w 4540"/>
                <a:gd name="T59" fmla="*/ 2147483646 h 2512"/>
                <a:gd name="T60" fmla="*/ 2147483646 w 4540"/>
                <a:gd name="T61" fmla="*/ 2147483646 h 2512"/>
                <a:gd name="T62" fmla="*/ 2147483646 w 4540"/>
                <a:gd name="T63" fmla="*/ 2147483646 h 2512"/>
                <a:gd name="T64" fmla="*/ 2147483646 w 4540"/>
                <a:gd name="T65" fmla="*/ 2147483646 h 2512"/>
                <a:gd name="T66" fmla="*/ 2147483646 w 4540"/>
                <a:gd name="T67" fmla="*/ 2147483646 h 2512"/>
                <a:gd name="T68" fmla="*/ 2147483646 w 4540"/>
                <a:gd name="T69" fmla="*/ 2147483646 h 2512"/>
                <a:gd name="T70" fmla="*/ 2147483646 w 4540"/>
                <a:gd name="T71" fmla="*/ 2147483646 h 2512"/>
                <a:gd name="T72" fmla="*/ 2147483646 w 4540"/>
                <a:gd name="T73" fmla="*/ 2147483646 h 2512"/>
                <a:gd name="T74" fmla="*/ 2147483646 w 4540"/>
                <a:gd name="T75" fmla="*/ 2147483646 h 2512"/>
                <a:gd name="T76" fmla="*/ 0 w 4540"/>
                <a:gd name="T77" fmla="*/ 2147483646 h 2512"/>
                <a:gd name="T78" fmla="*/ 2147483646 w 4540"/>
                <a:gd name="T79" fmla="*/ 2147483646 h 2512"/>
                <a:gd name="T80" fmla="*/ 2147483646 w 4540"/>
                <a:gd name="T81" fmla="*/ 2147483646 h 2512"/>
                <a:gd name="T82" fmla="*/ 2147483646 w 4540"/>
                <a:gd name="T83" fmla="*/ 2147483646 h 2512"/>
                <a:gd name="T84" fmla="*/ 2147483646 w 4540"/>
                <a:gd name="T85" fmla="*/ 2147483646 h 2512"/>
                <a:gd name="T86" fmla="*/ 2147483646 w 4540"/>
                <a:gd name="T87" fmla="*/ 2147483646 h 2512"/>
                <a:gd name="T88" fmla="*/ 2147483646 w 4540"/>
                <a:gd name="T89" fmla="*/ 2147483646 h 2512"/>
                <a:gd name="T90" fmla="*/ 2147483646 w 4540"/>
                <a:gd name="T91" fmla="*/ 2147483646 h 2512"/>
                <a:gd name="T92" fmla="*/ 2147483646 w 4540"/>
                <a:gd name="T93" fmla="*/ 2147483646 h 2512"/>
                <a:gd name="T94" fmla="*/ 2147483646 w 4540"/>
                <a:gd name="T95" fmla="*/ 2147483646 h 2512"/>
                <a:gd name="T96" fmla="*/ 2147483646 w 4540"/>
                <a:gd name="T97" fmla="*/ 2147483646 h 2512"/>
                <a:gd name="T98" fmla="*/ 2147483646 w 4540"/>
                <a:gd name="T99" fmla="*/ 2147483646 h 2512"/>
                <a:gd name="T100" fmla="*/ 2147483646 w 4540"/>
                <a:gd name="T101" fmla="*/ 2147483646 h 2512"/>
                <a:gd name="T102" fmla="*/ 2147483646 w 4540"/>
                <a:gd name="T103" fmla="*/ 2147483646 h 251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40"/>
                <a:gd name="T157" fmla="*/ 0 h 2512"/>
                <a:gd name="T158" fmla="*/ 4540 w 4540"/>
                <a:gd name="T159" fmla="*/ 2512 h 251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40" h="2512">
                  <a:moveTo>
                    <a:pt x="4540" y="1872"/>
                  </a:moveTo>
                  <a:lnTo>
                    <a:pt x="4540" y="1872"/>
                  </a:lnTo>
                  <a:lnTo>
                    <a:pt x="4538" y="1840"/>
                  </a:lnTo>
                  <a:lnTo>
                    <a:pt x="4536" y="1806"/>
                  </a:lnTo>
                  <a:lnTo>
                    <a:pt x="4532" y="1774"/>
                  </a:lnTo>
                  <a:lnTo>
                    <a:pt x="4526" y="1744"/>
                  </a:lnTo>
                  <a:lnTo>
                    <a:pt x="4520" y="1712"/>
                  </a:lnTo>
                  <a:lnTo>
                    <a:pt x="4510" y="1682"/>
                  </a:lnTo>
                  <a:lnTo>
                    <a:pt x="4500" y="1652"/>
                  </a:lnTo>
                  <a:lnTo>
                    <a:pt x="4490" y="1622"/>
                  </a:lnTo>
                  <a:lnTo>
                    <a:pt x="4476" y="1594"/>
                  </a:lnTo>
                  <a:lnTo>
                    <a:pt x="4462" y="1566"/>
                  </a:lnTo>
                  <a:lnTo>
                    <a:pt x="4446" y="1540"/>
                  </a:lnTo>
                  <a:lnTo>
                    <a:pt x="4430" y="1514"/>
                  </a:lnTo>
                  <a:lnTo>
                    <a:pt x="4412" y="1490"/>
                  </a:lnTo>
                  <a:lnTo>
                    <a:pt x="4394" y="1464"/>
                  </a:lnTo>
                  <a:lnTo>
                    <a:pt x="4374" y="1442"/>
                  </a:lnTo>
                  <a:lnTo>
                    <a:pt x="4352" y="1420"/>
                  </a:lnTo>
                  <a:lnTo>
                    <a:pt x="4330" y="1398"/>
                  </a:lnTo>
                  <a:lnTo>
                    <a:pt x="4306" y="1378"/>
                  </a:lnTo>
                  <a:lnTo>
                    <a:pt x="4282" y="1358"/>
                  </a:lnTo>
                  <a:lnTo>
                    <a:pt x="4258" y="1342"/>
                  </a:lnTo>
                  <a:lnTo>
                    <a:pt x="4232" y="1324"/>
                  </a:lnTo>
                  <a:lnTo>
                    <a:pt x="4204" y="1310"/>
                  </a:lnTo>
                  <a:lnTo>
                    <a:pt x="4176" y="1294"/>
                  </a:lnTo>
                  <a:lnTo>
                    <a:pt x="4148" y="1282"/>
                  </a:lnTo>
                  <a:lnTo>
                    <a:pt x="4120" y="1270"/>
                  </a:lnTo>
                  <a:lnTo>
                    <a:pt x="4090" y="1260"/>
                  </a:lnTo>
                  <a:lnTo>
                    <a:pt x="4060" y="1252"/>
                  </a:lnTo>
                  <a:lnTo>
                    <a:pt x="4028" y="1244"/>
                  </a:lnTo>
                  <a:lnTo>
                    <a:pt x="3996" y="1240"/>
                  </a:lnTo>
                  <a:lnTo>
                    <a:pt x="3964" y="1236"/>
                  </a:lnTo>
                  <a:lnTo>
                    <a:pt x="3932" y="1232"/>
                  </a:lnTo>
                  <a:lnTo>
                    <a:pt x="3898" y="1232"/>
                  </a:lnTo>
                  <a:lnTo>
                    <a:pt x="3850" y="1234"/>
                  </a:lnTo>
                  <a:lnTo>
                    <a:pt x="3842" y="1198"/>
                  </a:lnTo>
                  <a:lnTo>
                    <a:pt x="3832" y="1166"/>
                  </a:lnTo>
                  <a:lnTo>
                    <a:pt x="3818" y="1132"/>
                  </a:lnTo>
                  <a:lnTo>
                    <a:pt x="3802" y="1102"/>
                  </a:lnTo>
                  <a:lnTo>
                    <a:pt x="3784" y="1072"/>
                  </a:lnTo>
                  <a:lnTo>
                    <a:pt x="3762" y="1046"/>
                  </a:lnTo>
                  <a:lnTo>
                    <a:pt x="3738" y="1020"/>
                  </a:lnTo>
                  <a:lnTo>
                    <a:pt x="3714" y="996"/>
                  </a:lnTo>
                  <a:lnTo>
                    <a:pt x="3686" y="976"/>
                  </a:lnTo>
                  <a:lnTo>
                    <a:pt x="3656" y="956"/>
                  </a:lnTo>
                  <a:lnTo>
                    <a:pt x="3626" y="940"/>
                  </a:lnTo>
                  <a:lnTo>
                    <a:pt x="3594" y="926"/>
                  </a:lnTo>
                  <a:lnTo>
                    <a:pt x="3560" y="916"/>
                  </a:lnTo>
                  <a:lnTo>
                    <a:pt x="3524" y="908"/>
                  </a:lnTo>
                  <a:lnTo>
                    <a:pt x="3490" y="904"/>
                  </a:lnTo>
                  <a:lnTo>
                    <a:pt x="3452" y="902"/>
                  </a:lnTo>
                  <a:lnTo>
                    <a:pt x="3416" y="902"/>
                  </a:lnTo>
                  <a:lnTo>
                    <a:pt x="3382" y="908"/>
                  </a:lnTo>
                  <a:lnTo>
                    <a:pt x="3380" y="860"/>
                  </a:lnTo>
                  <a:lnTo>
                    <a:pt x="3374" y="814"/>
                  </a:lnTo>
                  <a:lnTo>
                    <a:pt x="3368" y="768"/>
                  </a:lnTo>
                  <a:lnTo>
                    <a:pt x="3360" y="724"/>
                  </a:lnTo>
                  <a:lnTo>
                    <a:pt x="3348" y="680"/>
                  </a:lnTo>
                  <a:lnTo>
                    <a:pt x="3334" y="638"/>
                  </a:lnTo>
                  <a:lnTo>
                    <a:pt x="3320" y="594"/>
                  </a:lnTo>
                  <a:lnTo>
                    <a:pt x="3302" y="554"/>
                  </a:lnTo>
                  <a:lnTo>
                    <a:pt x="3284" y="514"/>
                  </a:lnTo>
                  <a:lnTo>
                    <a:pt x="3262" y="474"/>
                  </a:lnTo>
                  <a:lnTo>
                    <a:pt x="3240" y="436"/>
                  </a:lnTo>
                  <a:lnTo>
                    <a:pt x="3216" y="400"/>
                  </a:lnTo>
                  <a:lnTo>
                    <a:pt x="3190" y="364"/>
                  </a:lnTo>
                  <a:lnTo>
                    <a:pt x="3162" y="330"/>
                  </a:lnTo>
                  <a:lnTo>
                    <a:pt x="3132" y="296"/>
                  </a:lnTo>
                  <a:lnTo>
                    <a:pt x="3102" y="266"/>
                  </a:lnTo>
                  <a:lnTo>
                    <a:pt x="3070" y="236"/>
                  </a:lnTo>
                  <a:lnTo>
                    <a:pt x="3036" y="206"/>
                  </a:lnTo>
                  <a:lnTo>
                    <a:pt x="3002" y="180"/>
                  </a:lnTo>
                  <a:lnTo>
                    <a:pt x="2966" y="154"/>
                  </a:lnTo>
                  <a:lnTo>
                    <a:pt x="2928" y="132"/>
                  </a:lnTo>
                  <a:lnTo>
                    <a:pt x="2890" y="110"/>
                  </a:lnTo>
                  <a:lnTo>
                    <a:pt x="2850" y="90"/>
                  </a:lnTo>
                  <a:lnTo>
                    <a:pt x="2810" y="72"/>
                  </a:lnTo>
                  <a:lnTo>
                    <a:pt x="2768" y="56"/>
                  </a:lnTo>
                  <a:lnTo>
                    <a:pt x="2724" y="42"/>
                  </a:lnTo>
                  <a:lnTo>
                    <a:pt x="2682" y="28"/>
                  </a:lnTo>
                  <a:lnTo>
                    <a:pt x="2636" y="18"/>
                  </a:lnTo>
                  <a:lnTo>
                    <a:pt x="2592" y="10"/>
                  </a:lnTo>
                  <a:lnTo>
                    <a:pt x="2546" y="6"/>
                  </a:lnTo>
                  <a:lnTo>
                    <a:pt x="2500" y="2"/>
                  </a:lnTo>
                  <a:lnTo>
                    <a:pt x="2452" y="0"/>
                  </a:lnTo>
                  <a:lnTo>
                    <a:pt x="2416" y="2"/>
                  </a:lnTo>
                  <a:lnTo>
                    <a:pt x="2380" y="4"/>
                  </a:lnTo>
                  <a:lnTo>
                    <a:pt x="2346" y="6"/>
                  </a:lnTo>
                  <a:lnTo>
                    <a:pt x="2310" y="12"/>
                  </a:lnTo>
                  <a:lnTo>
                    <a:pt x="2276" y="18"/>
                  </a:lnTo>
                  <a:lnTo>
                    <a:pt x="2242" y="24"/>
                  </a:lnTo>
                  <a:lnTo>
                    <a:pt x="2208" y="32"/>
                  </a:lnTo>
                  <a:lnTo>
                    <a:pt x="2174" y="42"/>
                  </a:lnTo>
                  <a:lnTo>
                    <a:pt x="2142" y="54"/>
                  </a:lnTo>
                  <a:lnTo>
                    <a:pt x="2110" y="66"/>
                  </a:lnTo>
                  <a:lnTo>
                    <a:pt x="2078" y="78"/>
                  </a:lnTo>
                  <a:lnTo>
                    <a:pt x="2048" y="92"/>
                  </a:lnTo>
                  <a:lnTo>
                    <a:pt x="2018" y="108"/>
                  </a:lnTo>
                  <a:lnTo>
                    <a:pt x="1988" y="124"/>
                  </a:lnTo>
                  <a:lnTo>
                    <a:pt x="1960" y="142"/>
                  </a:lnTo>
                  <a:lnTo>
                    <a:pt x="1932" y="160"/>
                  </a:lnTo>
                  <a:lnTo>
                    <a:pt x="1904" y="180"/>
                  </a:lnTo>
                  <a:lnTo>
                    <a:pt x="1876" y="200"/>
                  </a:lnTo>
                  <a:lnTo>
                    <a:pt x="1850" y="220"/>
                  </a:lnTo>
                  <a:lnTo>
                    <a:pt x="1826" y="244"/>
                  </a:lnTo>
                  <a:lnTo>
                    <a:pt x="1802" y="266"/>
                  </a:lnTo>
                  <a:lnTo>
                    <a:pt x="1778" y="290"/>
                  </a:lnTo>
                  <a:lnTo>
                    <a:pt x="1756" y="314"/>
                  </a:lnTo>
                  <a:lnTo>
                    <a:pt x="1734" y="340"/>
                  </a:lnTo>
                  <a:lnTo>
                    <a:pt x="1712" y="366"/>
                  </a:lnTo>
                  <a:lnTo>
                    <a:pt x="1692" y="394"/>
                  </a:lnTo>
                  <a:lnTo>
                    <a:pt x="1674" y="422"/>
                  </a:lnTo>
                  <a:lnTo>
                    <a:pt x="1656" y="450"/>
                  </a:lnTo>
                  <a:lnTo>
                    <a:pt x="1638" y="480"/>
                  </a:lnTo>
                  <a:lnTo>
                    <a:pt x="1622" y="510"/>
                  </a:lnTo>
                  <a:lnTo>
                    <a:pt x="1608" y="540"/>
                  </a:lnTo>
                  <a:lnTo>
                    <a:pt x="1594" y="570"/>
                  </a:lnTo>
                  <a:lnTo>
                    <a:pt x="1552" y="558"/>
                  </a:lnTo>
                  <a:lnTo>
                    <a:pt x="1508" y="548"/>
                  </a:lnTo>
                  <a:lnTo>
                    <a:pt x="1462" y="542"/>
                  </a:lnTo>
                  <a:lnTo>
                    <a:pt x="1416" y="540"/>
                  </a:lnTo>
                  <a:lnTo>
                    <a:pt x="1390" y="542"/>
                  </a:lnTo>
                  <a:lnTo>
                    <a:pt x="1364" y="544"/>
                  </a:lnTo>
                  <a:lnTo>
                    <a:pt x="1336" y="546"/>
                  </a:lnTo>
                  <a:lnTo>
                    <a:pt x="1312" y="550"/>
                  </a:lnTo>
                  <a:lnTo>
                    <a:pt x="1286" y="556"/>
                  </a:lnTo>
                  <a:lnTo>
                    <a:pt x="1260" y="564"/>
                  </a:lnTo>
                  <a:lnTo>
                    <a:pt x="1236" y="572"/>
                  </a:lnTo>
                  <a:lnTo>
                    <a:pt x="1212" y="582"/>
                  </a:lnTo>
                  <a:lnTo>
                    <a:pt x="1190" y="592"/>
                  </a:lnTo>
                  <a:lnTo>
                    <a:pt x="1166" y="602"/>
                  </a:lnTo>
                  <a:lnTo>
                    <a:pt x="1144" y="616"/>
                  </a:lnTo>
                  <a:lnTo>
                    <a:pt x="1124" y="628"/>
                  </a:lnTo>
                  <a:lnTo>
                    <a:pt x="1082" y="658"/>
                  </a:lnTo>
                  <a:lnTo>
                    <a:pt x="1046" y="692"/>
                  </a:lnTo>
                  <a:lnTo>
                    <a:pt x="1012" y="730"/>
                  </a:lnTo>
                  <a:lnTo>
                    <a:pt x="980" y="770"/>
                  </a:lnTo>
                  <a:lnTo>
                    <a:pt x="966" y="790"/>
                  </a:lnTo>
                  <a:lnTo>
                    <a:pt x="954" y="812"/>
                  </a:lnTo>
                  <a:lnTo>
                    <a:pt x="942" y="834"/>
                  </a:lnTo>
                  <a:lnTo>
                    <a:pt x="932" y="858"/>
                  </a:lnTo>
                  <a:lnTo>
                    <a:pt x="922" y="882"/>
                  </a:lnTo>
                  <a:lnTo>
                    <a:pt x="914" y="906"/>
                  </a:lnTo>
                  <a:lnTo>
                    <a:pt x="906" y="930"/>
                  </a:lnTo>
                  <a:lnTo>
                    <a:pt x="900" y="956"/>
                  </a:lnTo>
                  <a:lnTo>
                    <a:pt x="894" y="980"/>
                  </a:lnTo>
                  <a:lnTo>
                    <a:pt x="890" y="1006"/>
                  </a:lnTo>
                  <a:lnTo>
                    <a:pt x="888" y="1034"/>
                  </a:lnTo>
                  <a:lnTo>
                    <a:pt x="888" y="1060"/>
                  </a:lnTo>
                  <a:lnTo>
                    <a:pt x="850" y="1054"/>
                  </a:lnTo>
                  <a:lnTo>
                    <a:pt x="812" y="1048"/>
                  </a:lnTo>
                  <a:lnTo>
                    <a:pt x="774" y="1046"/>
                  </a:lnTo>
                  <a:lnTo>
                    <a:pt x="736" y="1044"/>
                  </a:lnTo>
                  <a:lnTo>
                    <a:pt x="698" y="1046"/>
                  </a:lnTo>
                  <a:lnTo>
                    <a:pt x="660" y="1048"/>
                  </a:lnTo>
                  <a:lnTo>
                    <a:pt x="624" y="1052"/>
                  </a:lnTo>
                  <a:lnTo>
                    <a:pt x="588" y="1060"/>
                  </a:lnTo>
                  <a:lnTo>
                    <a:pt x="552" y="1068"/>
                  </a:lnTo>
                  <a:lnTo>
                    <a:pt x="516" y="1078"/>
                  </a:lnTo>
                  <a:lnTo>
                    <a:pt x="482" y="1090"/>
                  </a:lnTo>
                  <a:lnTo>
                    <a:pt x="450" y="1102"/>
                  </a:lnTo>
                  <a:lnTo>
                    <a:pt x="416" y="1116"/>
                  </a:lnTo>
                  <a:lnTo>
                    <a:pt x="386" y="1134"/>
                  </a:lnTo>
                  <a:lnTo>
                    <a:pt x="354" y="1150"/>
                  </a:lnTo>
                  <a:lnTo>
                    <a:pt x="324" y="1170"/>
                  </a:lnTo>
                  <a:lnTo>
                    <a:pt x="296" y="1190"/>
                  </a:lnTo>
                  <a:lnTo>
                    <a:pt x="268" y="1212"/>
                  </a:lnTo>
                  <a:lnTo>
                    <a:pt x="242" y="1236"/>
                  </a:lnTo>
                  <a:lnTo>
                    <a:pt x="216" y="1260"/>
                  </a:lnTo>
                  <a:lnTo>
                    <a:pt x="192" y="1286"/>
                  </a:lnTo>
                  <a:lnTo>
                    <a:pt x="168" y="1312"/>
                  </a:lnTo>
                  <a:lnTo>
                    <a:pt x="146" y="1340"/>
                  </a:lnTo>
                  <a:lnTo>
                    <a:pt x="126" y="1368"/>
                  </a:lnTo>
                  <a:lnTo>
                    <a:pt x="108" y="1398"/>
                  </a:lnTo>
                  <a:lnTo>
                    <a:pt x="90" y="1428"/>
                  </a:lnTo>
                  <a:lnTo>
                    <a:pt x="74" y="1460"/>
                  </a:lnTo>
                  <a:lnTo>
                    <a:pt x="58" y="1492"/>
                  </a:lnTo>
                  <a:lnTo>
                    <a:pt x="46" y="1526"/>
                  </a:lnTo>
                  <a:lnTo>
                    <a:pt x="34" y="1560"/>
                  </a:lnTo>
                  <a:lnTo>
                    <a:pt x="24" y="1596"/>
                  </a:lnTo>
                  <a:lnTo>
                    <a:pt x="16" y="1630"/>
                  </a:lnTo>
                  <a:lnTo>
                    <a:pt x="10" y="1666"/>
                  </a:lnTo>
                  <a:lnTo>
                    <a:pt x="4" y="1704"/>
                  </a:lnTo>
                  <a:lnTo>
                    <a:pt x="2" y="1740"/>
                  </a:lnTo>
                  <a:lnTo>
                    <a:pt x="0" y="1778"/>
                  </a:lnTo>
                  <a:lnTo>
                    <a:pt x="2" y="1814"/>
                  </a:lnTo>
                  <a:lnTo>
                    <a:pt x="4" y="1850"/>
                  </a:lnTo>
                  <a:lnTo>
                    <a:pt x="8" y="1886"/>
                  </a:lnTo>
                  <a:lnTo>
                    <a:pt x="14" y="1920"/>
                  </a:lnTo>
                  <a:lnTo>
                    <a:pt x="22" y="1954"/>
                  </a:lnTo>
                  <a:lnTo>
                    <a:pt x="32" y="1988"/>
                  </a:lnTo>
                  <a:lnTo>
                    <a:pt x="42" y="2022"/>
                  </a:lnTo>
                  <a:lnTo>
                    <a:pt x="54" y="2054"/>
                  </a:lnTo>
                  <a:lnTo>
                    <a:pt x="68" y="2086"/>
                  </a:lnTo>
                  <a:lnTo>
                    <a:pt x="82" y="2116"/>
                  </a:lnTo>
                  <a:lnTo>
                    <a:pt x="100" y="2146"/>
                  </a:lnTo>
                  <a:lnTo>
                    <a:pt x="116" y="2174"/>
                  </a:lnTo>
                  <a:lnTo>
                    <a:pt x="136" y="2202"/>
                  </a:lnTo>
                  <a:lnTo>
                    <a:pt x="156" y="2230"/>
                  </a:lnTo>
                  <a:lnTo>
                    <a:pt x="178" y="2256"/>
                  </a:lnTo>
                  <a:lnTo>
                    <a:pt x="200" y="2282"/>
                  </a:lnTo>
                  <a:lnTo>
                    <a:pt x="224" y="2306"/>
                  </a:lnTo>
                  <a:lnTo>
                    <a:pt x="248" y="2328"/>
                  </a:lnTo>
                  <a:lnTo>
                    <a:pt x="274" y="2350"/>
                  </a:lnTo>
                  <a:lnTo>
                    <a:pt x="302" y="2370"/>
                  </a:lnTo>
                  <a:lnTo>
                    <a:pt x="328" y="2390"/>
                  </a:lnTo>
                  <a:lnTo>
                    <a:pt x="358" y="2408"/>
                  </a:lnTo>
                  <a:lnTo>
                    <a:pt x="388" y="2426"/>
                  </a:lnTo>
                  <a:lnTo>
                    <a:pt x="418" y="2440"/>
                  </a:lnTo>
                  <a:lnTo>
                    <a:pt x="448" y="2454"/>
                  </a:lnTo>
                  <a:lnTo>
                    <a:pt x="480" y="2468"/>
                  </a:lnTo>
                  <a:lnTo>
                    <a:pt x="514" y="2478"/>
                  </a:lnTo>
                  <a:lnTo>
                    <a:pt x="546" y="2488"/>
                  </a:lnTo>
                  <a:lnTo>
                    <a:pt x="580" y="2496"/>
                  </a:lnTo>
                  <a:lnTo>
                    <a:pt x="616" y="2504"/>
                  </a:lnTo>
                  <a:lnTo>
                    <a:pt x="650" y="2508"/>
                  </a:lnTo>
                  <a:lnTo>
                    <a:pt x="686" y="2512"/>
                  </a:lnTo>
                  <a:lnTo>
                    <a:pt x="3908" y="2512"/>
                  </a:lnTo>
                  <a:lnTo>
                    <a:pt x="3942" y="2512"/>
                  </a:lnTo>
                  <a:lnTo>
                    <a:pt x="3974" y="2508"/>
                  </a:lnTo>
                  <a:lnTo>
                    <a:pt x="4006" y="2504"/>
                  </a:lnTo>
                  <a:lnTo>
                    <a:pt x="4036" y="2498"/>
                  </a:lnTo>
                  <a:lnTo>
                    <a:pt x="4066" y="2490"/>
                  </a:lnTo>
                  <a:lnTo>
                    <a:pt x="4096" y="2482"/>
                  </a:lnTo>
                  <a:lnTo>
                    <a:pt x="4126" y="2472"/>
                  </a:lnTo>
                  <a:lnTo>
                    <a:pt x="4154" y="2460"/>
                  </a:lnTo>
                  <a:lnTo>
                    <a:pt x="4182" y="2446"/>
                  </a:lnTo>
                  <a:lnTo>
                    <a:pt x="4210" y="2432"/>
                  </a:lnTo>
                  <a:lnTo>
                    <a:pt x="4236" y="2416"/>
                  </a:lnTo>
                  <a:lnTo>
                    <a:pt x="4262" y="2400"/>
                  </a:lnTo>
                  <a:lnTo>
                    <a:pt x="4286" y="2382"/>
                  </a:lnTo>
                  <a:lnTo>
                    <a:pt x="4310" y="2364"/>
                  </a:lnTo>
                  <a:lnTo>
                    <a:pt x="4334" y="2344"/>
                  </a:lnTo>
                  <a:lnTo>
                    <a:pt x="4356" y="2322"/>
                  </a:lnTo>
                  <a:lnTo>
                    <a:pt x="4376" y="2300"/>
                  </a:lnTo>
                  <a:lnTo>
                    <a:pt x="4396" y="2276"/>
                  </a:lnTo>
                  <a:lnTo>
                    <a:pt x="4414" y="2252"/>
                  </a:lnTo>
                  <a:lnTo>
                    <a:pt x="4432" y="2228"/>
                  </a:lnTo>
                  <a:lnTo>
                    <a:pt x="4448" y="2202"/>
                  </a:lnTo>
                  <a:lnTo>
                    <a:pt x="4464" y="2176"/>
                  </a:lnTo>
                  <a:lnTo>
                    <a:pt x="4478" y="2148"/>
                  </a:lnTo>
                  <a:lnTo>
                    <a:pt x="4490" y="2120"/>
                  </a:lnTo>
                  <a:lnTo>
                    <a:pt x="4502" y="2090"/>
                  </a:lnTo>
                  <a:lnTo>
                    <a:pt x="4512" y="2062"/>
                  </a:lnTo>
                  <a:lnTo>
                    <a:pt x="4520" y="2030"/>
                  </a:lnTo>
                  <a:lnTo>
                    <a:pt x="4526" y="2000"/>
                  </a:lnTo>
                  <a:lnTo>
                    <a:pt x="4532" y="1968"/>
                  </a:lnTo>
                  <a:lnTo>
                    <a:pt x="4536" y="1938"/>
                  </a:lnTo>
                  <a:lnTo>
                    <a:pt x="4538" y="1904"/>
                  </a:lnTo>
                  <a:lnTo>
                    <a:pt x="4540" y="1872"/>
                  </a:lnTo>
                  <a:close/>
                </a:path>
              </a:pathLst>
            </a:custGeom>
            <a:noFill/>
            <a:ln w="19050">
              <a:solidFill>
                <a:srgbClr val="FFFFFF"/>
              </a:solidFill>
              <a:round/>
              <a:headEnd/>
              <a:tailEnd/>
            </a:ln>
            <a:effectLst>
              <a:outerShdw blurRad="127000" dist="38100" dir="8100000" algn="tr" rotWithShape="0">
                <a:prstClr val="black">
                  <a:alpha val="40000"/>
                </a:prstClr>
              </a:outerShdw>
            </a:effectLst>
          </p:spPr>
          <p:txBody>
            <a:bodyPr lIns="32138" tIns="16070" rIns="32138" bIns="16070"/>
            <a:lstStyle/>
            <a:p>
              <a:pPr marL="0" marR="0" lvl="0" indent="0" algn="ctr" defTabSz="214247" rtl="0" eaLnBrk="1" fontAlgn="auto" latinLnBrk="0" hangingPunct="1">
                <a:lnSpc>
                  <a:spcPct val="100000"/>
                </a:lnSpc>
                <a:spcBef>
                  <a:spcPts val="0"/>
                </a:spcBef>
                <a:spcAft>
                  <a:spcPts val="0"/>
                </a:spcAft>
                <a:buClrTx/>
                <a:buSzTx/>
                <a:buFontTx/>
                <a:buNone/>
                <a:tabLst/>
                <a:defRPr/>
              </a:pPr>
              <a:endParaRPr kumimoji="0" lang="en-US" sz="675" b="0" i="0" u="sng" strike="noStrike" kern="0" cap="none" spc="0" normalizeH="0" baseline="0" noProof="0" dirty="0">
                <a:ln>
                  <a:noFill/>
                </a:ln>
                <a:solidFill>
                  <a:srgbClr val="FFFFFF"/>
                </a:solidFill>
                <a:effectLst/>
                <a:uLnTx/>
                <a:uFillTx/>
                <a:latin typeface="Arial" panose="020B0604020202020204"/>
                <a:ea typeface="MS Gothic" panose="020B0609070205080204" pitchFamily="49" charset="-128"/>
                <a:cs typeface="+mn-cs"/>
              </a:endParaRPr>
            </a:p>
          </p:txBody>
        </p:sp>
        <p:sp>
          <p:nvSpPr>
            <p:cNvPr id="23" name="Freeform 6">
              <a:extLst>
                <a:ext uri="{FF2B5EF4-FFF2-40B4-BE49-F238E27FC236}">
                  <a16:creationId xmlns:a16="http://schemas.microsoft.com/office/drawing/2014/main" id="{0BDFF420-0E1F-4684-B37E-5A3698B44DB0}"/>
                </a:ext>
              </a:extLst>
            </p:cNvPr>
            <p:cNvSpPr>
              <a:spLocks/>
            </p:cNvSpPr>
            <p:nvPr/>
          </p:nvSpPr>
          <p:spPr bwMode="auto">
            <a:xfrm>
              <a:off x="7167264" y="2986209"/>
              <a:ext cx="723451" cy="481007"/>
            </a:xfrm>
            <a:custGeom>
              <a:avLst/>
              <a:gdLst>
                <a:gd name="T0" fmla="*/ 2147483646 w 4540"/>
                <a:gd name="T1" fmla="*/ 2147483646 h 2512"/>
                <a:gd name="T2" fmla="*/ 2147483646 w 4540"/>
                <a:gd name="T3" fmla="*/ 2147483646 h 2512"/>
                <a:gd name="T4" fmla="*/ 2147483646 w 4540"/>
                <a:gd name="T5" fmla="*/ 2147483646 h 2512"/>
                <a:gd name="T6" fmla="*/ 2147483646 w 4540"/>
                <a:gd name="T7" fmla="*/ 2147483646 h 2512"/>
                <a:gd name="T8" fmla="*/ 2147483646 w 4540"/>
                <a:gd name="T9" fmla="*/ 2147483646 h 2512"/>
                <a:gd name="T10" fmla="*/ 2147483646 w 4540"/>
                <a:gd name="T11" fmla="*/ 2147483646 h 2512"/>
                <a:gd name="T12" fmla="*/ 2147483646 w 4540"/>
                <a:gd name="T13" fmla="*/ 2147483646 h 2512"/>
                <a:gd name="T14" fmla="*/ 2147483646 w 4540"/>
                <a:gd name="T15" fmla="*/ 2147483646 h 2512"/>
                <a:gd name="T16" fmla="*/ 2147483646 w 4540"/>
                <a:gd name="T17" fmla="*/ 2147483646 h 2512"/>
                <a:gd name="T18" fmla="*/ 2147483646 w 4540"/>
                <a:gd name="T19" fmla="*/ 2147483646 h 2512"/>
                <a:gd name="T20" fmla="*/ 2147483646 w 4540"/>
                <a:gd name="T21" fmla="*/ 2147483646 h 2512"/>
                <a:gd name="T22" fmla="*/ 2147483646 w 4540"/>
                <a:gd name="T23" fmla="*/ 2147483646 h 2512"/>
                <a:gd name="T24" fmla="*/ 2147483646 w 4540"/>
                <a:gd name="T25" fmla="*/ 2147483646 h 2512"/>
                <a:gd name="T26" fmla="*/ 2147483646 w 4540"/>
                <a:gd name="T27" fmla="*/ 2147483646 h 2512"/>
                <a:gd name="T28" fmla="*/ 2147483646 w 4540"/>
                <a:gd name="T29" fmla="*/ 2147483646 h 2512"/>
                <a:gd name="T30" fmla="*/ 2147483646 w 4540"/>
                <a:gd name="T31" fmla="*/ 2147483646 h 2512"/>
                <a:gd name="T32" fmla="*/ 2147483646 w 4540"/>
                <a:gd name="T33" fmla="*/ 2147483646 h 2512"/>
                <a:gd name="T34" fmla="*/ 2147483646 w 4540"/>
                <a:gd name="T35" fmla="*/ 0 h 2512"/>
                <a:gd name="T36" fmla="*/ 2147483646 w 4540"/>
                <a:gd name="T37" fmla="*/ 2147483646 h 2512"/>
                <a:gd name="T38" fmla="*/ 2147483646 w 4540"/>
                <a:gd name="T39" fmla="*/ 2147483646 h 2512"/>
                <a:gd name="T40" fmla="*/ 2147483646 w 4540"/>
                <a:gd name="T41" fmla="*/ 2147483646 h 2512"/>
                <a:gd name="T42" fmla="*/ 2147483646 w 4540"/>
                <a:gd name="T43" fmla="*/ 2147483646 h 2512"/>
                <a:gd name="T44" fmla="*/ 2147483646 w 4540"/>
                <a:gd name="T45" fmla="*/ 2147483646 h 2512"/>
                <a:gd name="T46" fmla="*/ 2147483646 w 4540"/>
                <a:gd name="T47" fmla="*/ 2147483646 h 2512"/>
                <a:gd name="T48" fmla="*/ 2147483646 w 4540"/>
                <a:gd name="T49" fmla="*/ 2147483646 h 2512"/>
                <a:gd name="T50" fmla="*/ 2147483646 w 4540"/>
                <a:gd name="T51" fmla="*/ 2147483646 h 2512"/>
                <a:gd name="T52" fmla="*/ 2147483646 w 4540"/>
                <a:gd name="T53" fmla="*/ 2147483646 h 2512"/>
                <a:gd name="T54" fmla="*/ 2147483646 w 4540"/>
                <a:gd name="T55" fmla="*/ 2147483646 h 2512"/>
                <a:gd name="T56" fmla="*/ 2147483646 w 4540"/>
                <a:gd name="T57" fmla="*/ 2147483646 h 2512"/>
                <a:gd name="T58" fmla="*/ 2147483646 w 4540"/>
                <a:gd name="T59" fmla="*/ 2147483646 h 2512"/>
                <a:gd name="T60" fmla="*/ 2147483646 w 4540"/>
                <a:gd name="T61" fmla="*/ 2147483646 h 2512"/>
                <a:gd name="T62" fmla="*/ 2147483646 w 4540"/>
                <a:gd name="T63" fmla="*/ 2147483646 h 2512"/>
                <a:gd name="T64" fmla="*/ 2147483646 w 4540"/>
                <a:gd name="T65" fmla="*/ 2147483646 h 2512"/>
                <a:gd name="T66" fmla="*/ 2147483646 w 4540"/>
                <a:gd name="T67" fmla="*/ 2147483646 h 2512"/>
                <a:gd name="T68" fmla="*/ 2147483646 w 4540"/>
                <a:gd name="T69" fmla="*/ 2147483646 h 2512"/>
                <a:gd name="T70" fmla="*/ 2147483646 w 4540"/>
                <a:gd name="T71" fmla="*/ 2147483646 h 2512"/>
                <a:gd name="T72" fmla="*/ 2147483646 w 4540"/>
                <a:gd name="T73" fmla="*/ 2147483646 h 2512"/>
                <a:gd name="T74" fmla="*/ 2147483646 w 4540"/>
                <a:gd name="T75" fmla="*/ 2147483646 h 2512"/>
                <a:gd name="T76" fmla="*/ 0 w 4540"/>
                <a:gd name="T77" fmla="*/ 2147483646 h 2512"/>
                <a:gd name="T78" fmla="*/ 2147483646 w 4540"/>
                <a:gd name="T79" fmla="*/ 2147483646 h 2512"/>
                <a:gd name="T80" fmla="*/ 2147483646 w 4540"/>
                <a:gd name="T81" fmla="*/ 2147483646 h 2512"/>
                <a:gd name="T82" fmla="*/ 2147483646 w 4540"/>
                <a:gd name="T83" fmla="*/ 2147483646 h 2512"/>
                <a:gd name="T84" fmla="*/ 2147483646 w 4540"/>
                <a:gd name="T85" fmla="*/ 2147483646 h 2512"/>
                <a:gd name="T86" fmla="*/ 2147483646 w 4540"/>
                <a:gd name="T87" fmla="*/ 2147483646 h 2512"/>
                <a:gd name="T88" fmla="*/ 2147483646 w 4540"/>
                <a:gd name="T89" fmla="*/ 2147483646 h 2512"/>
                <a:gd name="T90" fmla="*/ 2147483646 w 4540"/>
                <a:gd name="T91" fmla="*/ 2147483646 h 2512"/>
                <a:gd name="T92" fmla="*/ 2147483646 w 4540"/>
                <a:gd name="T93" fmla="*/ 2147483646 h 2512"/>
                <a:gd name="T94" fmla="*/ 2147483646 w 4540"/>
                <a:gd name="T95" fmla="*/ 2147483646 h 2512"/>
                <a:gd name="T96" fmla="*/ 2147483646 w 4540"/>
                <a:gd name="T97" fmla="*/ 2147483646 h 2512"/>
                <a:gd name="T98" fmla="*/ 2147483646 w 4540"/>
                <a:gd name="T99" fmla="*/ 2147483646 h 2512"/>
                <a:gd name="T100" fmla="*/ 2147483646 w 4540"/>
                <a:gd name="T101" fmla="*/ 2147483646 h 2512"/>
                <a:gd name="T102" fmla="*/ 2147483646 w 4540"/>
                <a:gd name="T103" fmla="*/ 2147483646 h 251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40"/>
                <a:gd name="T157" fmla="*/ 0 h 2512"/>
                <a:gd name="T158" fmla="*/ 4540 w 4540"/>
                <a:gd name="T159" fmla="*/ 2512 h 251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40" h="2512">
                  <a:moveTo>
                    <a:pt x="4540" y="1872"/>
                  </a:moveTo>
                  <a:lnTo>
                    <a:pt x="4540" y="1872"/>
                  </a:lnTo>
                  <a:lnTo>
                    <a:pt x="4538" y="1840"/>
                  </a:lnTo>
                  <a:lnTo>
                    <a:pt x="4536" y="1806"/>
                  </a:lnTo>
                  <a:lnTo>
                    <a:pt x="4532" y="1774"/>
                  </a:lnTo>
                  <a:lnTo>
                    <a:pt x="4526" y="1744"/>
                  </a:lnTo>
                  <a:lnTo>
                    <a:pt x="4520" y="1712"/>
                  </a:lnTo>
                  <a:lnTo>
                    <a:pt x="4510" y="1682"/>
                  </a:lnTo>
                  <a:lnTo>
                    <a:pt x="4500" y="1652"/>
                  </a:lnTo>
                  <a:lnTo>
                    <a:pt x="4490" y="1622"/>
                  </a:lnTo>
                  <a:lnTo>
                    <a:pt x="4476" y="1594"/>
                  </a:lnTo>
                  <a:lnTo>
                    <a:pt x="4462" y="1566"/>
                  </a:lnTo>
                  <a:lnTo>
                    <a:pt x="4446" y="1540"/>
                  </a:lnTo>
                  <a:lnTo>
                    <a:pt x="4430" y="1514"/>
                  </a:lnTo>
                  <a:lnTo>
                    <a:pt x="4412" y="1490"/>
                  </a:lnTo>
                  <a:lnTo>
                    <a:pt x="4394" y="1464"/>
                  </a:lnTo>
                  <a:lnTo>
                    <a:pt x="4374" y="1442"/>
                  </a:lnTo>
                  <a:lnTo>
                    <a:pt x="4352" y="1420"/>
                  </a:lnTo>
                  <a:lnTo>
                    <a:pt x="4330" y="1398"/>
                  </a:lnTo>
                  <a:lnTo>
                    <a:pt x="4306" y="1378"/>
                  </a:lnTo>
                  <a:lnTo>
                    <a:pt x="4282" y="1358"/>
                  </a:lnTo>
                  <a:lnTo>
                    <a:pt x="4258" y="1342"/>
                  </a:lnTo>
                  <a:lnTo>
                    <a:pt x="4232" y="1324"/>
                  </a:lnTo>
                  <a:lnTo>
                    <a:pt x="4204" y="1310"/>
                  </a:lnTo>
                  <a:lnTo>
                    <a:pt x="4176" y="1294"/>
                  </a:lnTo>
                  <a:lnTo>
                    <a:pt x="4148" y="1282"/>
                  </a:lnTo>
                  <a:lnTo>
                    <a:pt x="4120" y="1270"/>
                  </a:lnTo>
                  <a:lnTo>
                    <a:pt x="4090" y="1260"/>
                  </a:lnTo>
                  <a:lnTo>
                    <a:pt x="4060" y="1252"/>
                  </a:lnTo>
                  <a:lnTo>
                    <a:pt x="4028" y="1244"/>
                  </a:lnTo>
                  <a:lnTo>
                    <a:pt x="3996" y="1240"/>
                  </a:lnTo>
                  <a:lnTo>
                    <a:pt x="3964" y="1236"/>
                  </a:lnTo>
                  <a:lnTo>
                    <a:pt x="3932" y="1232"/>
                  </a:lnTo>
                  <a:lnTo>
                    <a:pt x="3898" y="1232"/>
                  </a:lnTo>
                  <a:lnTo>
                    <a:pt x="3850" y="1234"/>
                  </a:lnTo>
                  <a:lnTo>
                    <a:pt x="3842" y="1198"/>
                  </a:lnTo>
                  <a:lnTo>
                    <a:pt x="3832" y="1166"/>
                  </a:lnTo>
                  <a:lnTo>
                    <a:pt x="3818" y="1132"/>
                  </a:lnTo>
                  <a:lnTo>
                    <a:pt x="3802" y="1102"/>
                  </a:lnTo>
                  <a:lnTo>
                    <a:pt x="3784" y="1072"/>
                  </a:lnTo>
                  <a:lnTo>
                    <a:pt x="3762" y="1046"/>
                  </a:lnTo>
                  <a:lnTo>
                    <a:pt x="3738" y="1020"/>
                  </a:lnTo>
                  <a:lnTo>
                    <a:pt x="3714" y="996"/>
                  </a:lnTo>
                  <a:lnTo>
                    <a:pt x="3686" y="976"/>
                  </a:lnTo>
                  <a:lnTo>
                    <a:pt x="3656" y="956"/>
                  </a:lnTo>
                  <a:lnTo>
                    <a:pt x="3626" y="940"/>
                  </a:lnTo>
                  <a:lnTo>
                    <a:pt x="3594" y="926"/>
                  </a:lnTo>
                  <a:lnTo>
                    <a:pt x="3560" y="916"/>
                  </a:lnTo>
                  <a:lnTo>
                    <a:pt x="3524" y="908"/>
                  </a:lnTo>
                  <a:lnTo>
                    <a:pt x="3490" y="904"/>
                  </a:lnTo>
                  <a:lnTo>
                    <a:pt x="3452" y="902"/>
                  </a:lnTo>
                  <a:lnTo>
                    <a:pt x="3416" y="902"/>
                  </a:lnTo>
                  <a:lnTo>
                    <a:pt x="3382" y="908"/>
                  </a:lnTo>
                  <a:lnTo>
                    <a:pt x="3380" y="860"/>
                  </a:lnTo>
                  <a:lnTo>
                    <a:pt x="3374" y="814"/>
                  </a:lnTo>
                  <a:lnTo>
                    <a:pt x="3368" y="768"/>
                  </a:lnTo>
                  <a:lnTo>
                    <a:pt x="3360" y="724"/>
                  </a:lnTo>
                  <a:lnTo>
                    <a:pt x="3348" y="680"/>
                  </a:lnTo>
                  <a:lnTo>
                    <a:pt x="3334" y="638"/>
                  </a:lnTo>
                  <a:lnTo>
                    <a:pt x="3320" y="594"/>
                  </a:lnTo>
                  <a:lnTo>
                    <a:pt x="3302" y="554"/>
                  </a:lnTo>
                  <a:lnTo>
                    <a:pt x="3284" y="514"/>
                  </a:lnTo>
                  <a:lnTo>
                    <a:pt x="3262" y="474"/>
                  </a:lnTo>
                  <a:lnTo>
                    <a:pt x="3240" y="436"/>
                  </a:lnTo>
                  <a:lnTo>
                    <a:pt x="3216" y="400"/>
                  </a:lnTo>
                  <a:lnTo>
                    <a:pt x="3190" y="364"/>
                  </a:lnTo>
                  <a:lnTo>
                    <a:pt x="3162" y="330"/>
                  </a:lnTo>
                  <a:lnTo>
                    <a:pt x="3132" y="296"/>
                  </a:lnTo>
                  <a:lnTo>
                    <a:pt x="3102" y="266"/>
                  </a:lnTo>
                  <a:lnTo>
                    <a:pt x="3070" y="236"/>
                  </a:lnTo>
                  <a:lnTo>
                    <a:pt x="3036" y="206"/>
                  </a:lnTo>
                  <a:lnTo>
                    <a:pt x="3002" y="180"/>
                  </a:lnTo>
                  <a:lnTo>
                    <a:pt x="2966" y="154"/>
                  </a:lnTo>
                  <a:lnTo>
                    <a:pt x="2928" y="132"/>
                  </a:lnTo>
                  <a:lnTo>
                    <a:pt x="2890" y="110"/>
                  </a:lnTo>
                  <a:lnTo>
                    <a:pt x="2850" y="90"/>
                  </a:lnTo>
                  <a:lnTo>
                    <a:pt x="2810" y="72"/>
                  </a:lnTo>
                  <a:lnTo>
                    <a:pt x="2768" y="56"/>
                  </a:lnTo>
                  <a:lnTo>
                    <a:pt x="2724" y="42"/>
                  </a:lnTo>
                  <a:lnTo>
                    <a:pt x="2682" y="28"/>
                  </a:lnTo>
                  <a:lnTo>
                    <a:pt x="2636" y="18"/>
                  </a:lnTo>
                  <a:lnTo>
                    <a:pt x="2592" y="10"/>
                  </a:lnTo>
                  <a:lnTo>
                    <a:pt x="2546" y="6"/>
                  </a:lnTo>
                  <a:lnTo>
                    <a:pt x="2500" y="2"/>
                  </a:lnTo>
                  <a:lnTo>
                    <a:pt x="2452" y="0"/>
                  </a:lnTo>
                  <a:lnTo>
                    <a:pt x="2416" y="2"/>
                  </a:lnTo>
                  <a:lnTo>
                    <a:pt x="2380" y="4"/>
                  </a:lnTo>
                  <a:lnTo>
                    <a:pt x="2346" y="6"/>
                  </a:lnTo>
                  <a:lnTo>
                    <a:pt x="2310" y="12"/>
                  </a:lnTo>
                  <a:lnTo>
                    <a:pt x="2276" y="18"/>
                  </a:lnTo>
                  <a:lnTo>
                    <a:pt x="2242" y="24"/>
                  </a:lnTo>
                  <a:lnTo>
                    <a:pt x="2208" y="32"/>
                  </a:lnTo>
                  <a:lnTo>
                    <a:pt x="2174" y="42"/>
                  </a:lnTo>
                  <a:lnTo>
                    <a:pt x="2142" y="54"/>
                  </a:lnTo>
                  <a:lnTo>
                    <a:pt x="2110" y="66"/>
                  </a:lnTo>
                  <a:lnTo>
                    <a:pt x="2078" y="78"/>
                  </a:lnTo>
                  <a:lnTo>
                    <a:pt x="2048" y="92"/>
                  </a:lnTo>
                  <a:lnTo>
                    <a:pt x="2018" y="108"/>
                  </a:lnTo>
                  <a:lnTo>
                    <a:pt x="1988" y="124"/>
                  </a:lnTo>
                  <a:lnTo>
                    <a:pt x="1960" y="142"/>
                  </a:lnTo>
                  <a:lnTo>
                    <a:pt x="1932" y="160"/>
                  </a:lnTo>
                  <a:lnTo>
                    <a:pt x="1904" y="180"/>
                  </a:lnTo>
                  <a:lnTo>
                    <a:pt x="1876" y="200"/>
                  </a:lnTo>
                  <a:lnTo>
                    <a:pt x="1850" y="220"/>
                  </a:lnTo>
                  <a:lnTo>
                    <a:pt x="1826" y="244"/>
                  </a:lnTo>
                  <a:lnTo>
                    <a:pt x="1802" y="266"/>
                  </a:lnTo>
                  <a:lnTo>
                    <a:pt x="1778" y="290"/>
                  </a:lnTo>
                  <a:lnTo>
                    <a:pt x="1756" y="314"/>
                  </a:lnTo>
                  <a:lnTo>
                    <a:pt x="1734" y="340"/>
                  </a:lnTo>
                  <a:lnTo>
                    <a:pt x="1712" y="366"/>
                  </a:lnTo>
                  <a:lnTo>
                    <a:pt x="1692" y="394"/>
                  </a:lnTo>
                  <a:lnTo>
                    <a:pt x="1674" y="422"/>
                  </a:lnTo>
                  <a:lnTo>
                    <a:pt x="1656" y="450"/>
                  </a:lnTo>
                  <a:lnTo>
                    <a:pt x="1638" y="480"/>
                  </a:lnTo>
                  <a:lnTo>
                    <a:pt x="1622" y="510"/>
                  </a:lnTo>
                  <a:lnTo>
                    <a:pt x="1608" y="540"/>
                  </a:lnTo>
                  <a:lnTo>
                    <a:pt x="1594" y="570"/>
                  </a:lnTo>
                  <a:lnTo>
                    <a:pt x="1552" y="558"/>
                  </a:lnTo>
                  <a:lnTo>
                    <a:pt x="1508" y="548"/>
                  </a:lnTo>
                  <a:lnTo>
                    <a:pt x="1462" y="542"/>
                  </a:lnTo>
                  <a:lnTo>
                    <a:pt x="1416" y="540"/>
                  </a:lnTo>
                  <a:lnTo>
                    <a:pt x="1390" y="542"/>
                  </a:lnTo>
                  <a:lnTo>
                    <a:pt x="1364" y="544"/>
                  </a:lnTo>
                  <a:lnTo>
                    <a:pt x="1336" y="546"/>
                  </a:lnTo>
                  <a:lnTo>
                    <a:pt x="1312" y="550"/>
                  </a:lnTo>
                  <a:lnTo>
                    <a:pt x="1286" y="556"/>
                  </a:lnTo>
                  <a:lnTo>
                    <a:pt x="1260" y="564"/>
                  </a:lnTo>
                  <a:lnTo>
                    <a:pt x="1236" y="572"/>
                  </a:lnTo>
                  <a:lnTo>
                    <a:pt x="1212" y="582"/>
                  </a:lnTo>
                  <a:lnTo>
                    <a:pt x="1190" y="592"/>
                  </a:lnTo>
                  <a:lnTo>
                    <a:pt x="1166" y="602"/>
                  </a:lnTo>
                  <a:lnTo>
                    <a:pt x="1144" y="616"/>
                  </a:lnTo>
                  <a:lnTo>
                    <a:pt x="1124" y="628"/>
                  </a:lnTo>
                  <a:lnTo>
                    <a:pt x="1082" y="658"/>
                  </a:lnTo>
                  <a:lnTo>
                    <a:pt x="1046" y="692"/>
                  </a:lnTo>
                  <a:lnTo>
                    <a:pt x="1012" y="730"/>
                  </a:lnTo>
                  <a:lnTo>
                    <a:pt x="980" y="770"/>
                  </a:lnTo>
                  <a:lnTo>
                    <a:pt x="966" y="790"/>
                  </a:lnTo>
                  <a:lnTo>
                    <a:pt x="954" y="812"/>
                  </a:lnTo>
                  <a:lnTo>
                    <a:pt x="942" y="834"/>
                  </a:lnTo>
                  <a:lnTo>
                    <a:pt x="932" y="858"/>
                  </a:lnTo>
                  <a:lnTo>
                    <a:pt x="922" y="882"/>
                  </a:lnTo>
                  <a:lnTo>
                    <a:pt x="914" y="906"/>
                  </a:lnTo>
                  <a:lnTo>
                    <a:pt x="906" y="930"/>
                  </a:lnTo>
                  <a:lnTo>
                    <a:pt x="900" y="956"/>
                  </a:lnTo>
                  <a:lnTo>
                    <a:pt x="894" y="980"/>
                  </a:lnTo>
                  <a:lnTo>
                    <a:pt x="890" y="1006"/>
                  </a:lnTo>
                  <a:lnTo>
                    <a:pt x="888" y="1034"/>
                  </a:lnTo>
                  <a:lnTo>
                    <a:pt x="888" y="1060"/>
                  </a:lnTo>
                  <a:lnTo>
                    <a:pt x="850" y="1054"/>
                  </a:lnTo>
                  <a:lnTo>
                    <a:pt x="812" y="1048"/>
                  </a:lnTo>
                  <a:lnTo>
                    <a:pt x="774" y="1046"/>
                  </a:lnTo>
                  <a:lnTo>
                    <a:pt x="736" y="1044"/>
                  </a:lnTo>
                  <a:lnTo>
                    <a:pt x="698" y="1046"/>
                  </a:lnTo>
                  <a:lnTo>
                    <a:pt x="660" y="1048"/>
                  </a:lnTo>
                  <a:lnTo>
                    <a:pt x="624" y="1052"/>
                  </a:lnTo>
                  <a:lnTo>
                    <a:pt x="588" y="1060"/>
                  </a:lnTo>
                  <a:lnTo>
                    <a:pt x="552" y="1068"/>
                  </a:lnTo>
                  <a:lnTo>
                    <a:pt x="516" y="1078"/>
                  </a:lnTo>
                  <a:lnTo>
                    <a:pt x="482" y="1090"/>
                  </a:lnTo>
                  <a:lnTo>
                    <a:pt x="450" y="1102"/>
                  </a:lnTo>
                  <a:lnTo>
                    <a:pt x="416" y="1116"/>
                  </a:lnTo>
                  <a:lnTo>
                    <a:pt x="386" y="1134"/>
                  </a:lnTo>
                  <a:lnTo>
                    <a:pt x="354" y="1150"/>
                  </a:lnTo>
                  <a:lnTo>
                    <a:pt x="324" y="1170"/>
                  </a:lnTo>
                  <a:lnTo>
                    <a:pt x="296" y="1190"/>
                  </a:lnTo>
                  <a:lnTo>
                    <a:pt x="268" y="1212"/>
                  </a:lnTo>
                  <a:lnTo>
                    <a:pt x="242" y="1236"/>
                  </a:lnTo>
                  <a:lnTo>
                    <a:pt x="216" y="1260"/>
                  </a:lnTo>
                  <a:lnTo>
                    <a:pt x="192" y="1286"/>
                  </a:lnTo>
                  <a:lnTo>
                    <a:pt x="168" y="1312"/>
                  </a:lnTo>
                  <a:lnTo>
                    <a:pt x="146" y="1340"/>
                  </a:lnTo>
                  <a:lnTo>
                    <a:pt x="126" y="1368"/>
                  </a:lnTo>
                  <a:lnTo>
                    <a:pt x="108" y="1398"/>
                  </a:lnTo>
                  <a:lnTo>
                    <a:pt x="90" y="1428"/>
                  </a:lnTo>
                  <a:lnTo>
                    <a:pt x="74" y="1460"/>
                  </a:lnTo>
                  <a:lnTo>
                    <a:pt x="58" y="1492"/>
                  </a:lnTo>
                  <a:lnTo>
                    <a:pt x="46" y="1526"/>
                  </a:lnTo>
                  <a:lnTo>
                    <a:pt x="34" y="1560"/>
                  </a:lnTo>
                  <a:lnTo>
                    <a:pt x="24" y="1596"/>
                  </a:lnTo>
                  <a:lnTo>
                    <a:pt x="16" y="1630"/>
                  </a:lnTo>
                  <a:lnTo>
                    <a:pt x="10" y="1666"/>
                  </a:lnTo>
                  <a:lnTo>
                    <a:pt x="4" y="1704"/>
                  </a:lnTo>
                  <a:lnTo>
                    <a:pt x="2" y="1740"/>
                  </a:lnTo>
                  <a:lnTo>
                    <a:pt x="0" y="1778"/>
                  </a:lnTo>
                  <a:lnTo>
                    <a:pt x="2" y="1814"/>
                  </a:lnTo>
                  <a:lnTo>
                    <a:pt x="4" y="1850"/>
                  </a:lnTo>
                  <a:lnTo>
                    <a:pt x="8" y="1886"/>
                  </a:lnTo>
                  <a:lnTo>
                    <a:pt x="14" y="1920"/>
                  </a:lnTo>
                  <a:lnTo>
                    <a:pt x="22" y="1954"/>
                  </a:lnTo>
                  <a:lnTo>
                    <a:pt x="32" y="1988"/>
                  </a:lnTo>
                  <a:lnTo>
                    <a:pt x="42" y="2022"/>
                  </a:lnTo>
                  <a:lnTo>
                    <a:pt x="54" y="2054"/>
                  </a:lnTo>
                  <a:lnTo>
                    <a:pt x="68" y="2086"/>
                  </a:lnTo>
                  <a:lnTo>
                    <a:pt x="82" y="2116"/>
                  </a:lnTo>
                  <a:lnTo>
                    <a:pt x="100" y="2146"/>
                  </a:lnTo>
                  <a:lnTo>
                    <a:pt x="116" y="2174"/>
                  </a:lnTo>
                  <a:lnTo>
                    <a:pt x="136" y="2202"/>
                  </a:lnTo>
                  <a:lnTo>
                    <a:pt x="156" y="2230"/>
                  </a:lnTo>
                  <a:lnTo>
                    <a:pt x="178" y="2256"/>
                  </a:lnTo>
                  <a:lnTo>
                    <a:pt x="200" y="2282"/>
                  </a:lnTo>
                  <a:lnTo>
                    <a:pt x="224" y="2306"/>
                  </a:lnTo>
                  <a:lnTo>
                    <a:pt x="248" y="2328"/>
                  </a:lnTo>
                  <a:lnTo>
                    <a:pt x="274" y="2350"/>
                  </a:lnTo>
                  <a:lnTo>
                    <a:pt x="302" y="2370"/>
                  </a:lnTo>
                  <a:lnTo>
                    <a:pt x="328" y="2390"/>
                  </a:lnTo>
                  <a:lnTo>
                    <a:pt x="358" y="2408"/>
                  </a:lnTo>
                  <a:lnTo>
                    <a:pt x="388" y="2426"/>
                  </a:lnTo>
                  <a:lnTo>
                    <a:pt x="418" y="2440"/>
                  </a:lnTo>
                  <a:lnTo>
                    <a:pt x="448" y="2454"/>
                  </a:lnTo>
                  <a:lnTo>
                    <a:pt x="480" y="2468"/>
                  </a:lnTo>
                  <a:lnTo>
                    <a:pt x="514" y="2478"/>
                  </a:lnTo>
                  <a:lnTo>
                    <a:pt x="546" y="2488"/>
                  </a:lnTo>
                  <a:lnTo>
                    <a:pt x="580" y="2496"/>
                  </a:lnTo>
                  <a:lnTo>
                    <a:pt x="616" y="2504"/>
                  </a:lnTo>
                  <a:lnTo>
                    <a:pt x="650" y="2508"/>
                  </a:lnTo>
                  <a:lnTo>
                    <a:pt x="686" y="2512"/>
                  </a:lnTo>
                  <a:lnTo>
                    <a:pt x="3908" y="2512"/>
                  </a:lnTo>
                  <a:lnTo>
                    <a:pt x="3942" y="2512"/>
                  </a:lnTo>
                  <a:lnTo>
                    <a:pt x="3974" y="2508"/>
                  </a:lnTo>
                  <a:lnTo>
                    <a:pt x="4006" y="2504"/>
                  </a:lnTo>
                  <a:lnTo>
                    <a:pt x="4036" y="2498"/>
                  </a:lnTo>
                  <a:lnTo>
                    <a:pt x="4066" y="2490"/>
                  </a:lnTo>
                  <a:lnTo>
                    <a:pt x="4096" y="2482"/>
                  </a:lnTo>
                  <a:lnTo>
                    <a:pt x="4126" y="2472"/>
                  </a:lnTo>
                  <a:lnTo>
                    <a:pt x="4154" y="2460"/>
                  </a:lnTo>
                  <a:lnTo>
                    <a:pt x="4182" y="2446"/>
                  </a:lnTo>
                  <a:lnTo>
                    <a:pt x="4210" y="2432"/>
                  </a:lnTo>
                  <a:lnTo>
                    <a:pt x="4236" y="2416"/>
                  </a:lnTo>
                  <a:lnTo>
                    <a:pt x="4262" y="2400"/>
                  </a:lnTo>
                  <a:lnTo>
                    <a:pt x="4286" y="2382"/>
                  </a:lnTo>
                  <a:lnTo>
                    <a:pt x="4310" y="2364"/>
                  </a:lnTo>
                  <a:lnTo>
                    <a:pt x="4334" y="2344"/>
                  </a:lnTo>
                  <a:lnTo>
                    <a:pt x="4356" y="2322"/>
                  </a:lnTo>
                  <a:lnTo>
                    <a:pt x="4376" y="2300"/>
                  </a:lnTo>
                  <a:lnTo>
                    <a:pt x="4396" y="2276"/>
                  </a:lnTo>
                  <a:lnTo>
                    <a:pt x="4414" y="2252"/>
                  </a:lnTo>
                  <a:lnTo>
                    <a:pt x="4432" y="2228"/>
                  </a:lnTo>
                  <a:lnTo>
                    <a:pt x="4448" y="2202"/>
                  </a:lnTo>
                  <a:lnTo>
                    <a:pt x="4464" y="2176"/>
                  </a:lnTo>
                  <a:lnTo>
                    <a:pt x="4478" y="2148"/>
                  </a:lnTo>
                  <a:lnTo>
                    <a:pt x="4490" y="2120"/>
                  </a:lnTo>
                  <a:lnTo>
                    <a:pt x="4502" y="2090"/>
                  </a:lnTo>
                  <a:lnTo>
                    <a:pt x="4512" y="2062"/>
                  </a:lnTo>
                  <a:lnTo>
                    <a:pt x="4520" y="2030"/>
                  </a:lnTo>
                  <a:lnTo>
                    <a:pt x="4526" y="2000"/>
                  </a:lnTo>
                  <a:lnTo>
                    <a:pt x="4532" y="1968"/>
                  </a:lnTo>
                  <a:lnTo>
                    <a:pt x="4536" y="1938"/>
                  </a:lnTo>
                  <a:lnTo>
                    <a:pt x="4538" y="1904"/>
                  </a:lnTo>
                  <a:lnTo>
                    <a:pt x="4540" y="1872"/>
                  </a:lnTo>
                  <a:close/>
                </a:path>
              </a:pathLst>
            </a:custGeom>
            <a:noFill/>
            <a:ln w="19050">
              <a:solidFill>
                <a:srgbClr val="FFFFFF"/>
              </a:solidFill>
              <a:round/>
              <a:headEnd/>
              <a:tailEnd/>
            </a:ln>
            <a:effectLst>
              <a:outerShdw blurRad="127000" dist="38100" dir="8100000" algn="tr" rotWithShape="0">
                <a:prstClr val="black">
                  <a:alpha val="40000"/>
                </a:prstClr>
              </a:outerShdw>
            </a:effectLst>
          </p:spPr>
          <p:txBody>
            <a:bodyPr lIns="32138" tIns="16070" rIns="32138" bIns="16070"/>
            <a:lstStyle/>
            <a:p>
              <a:pPr marL="0" marR="0" lvl="0" indent="0" algn="ctr" defTabSz="214247" rtl="0"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srgbClr val="FFFFFF"/>
                </a:solidFill>
                <a:effectLst/>
                <a:uLnTx/>
                <a:uFillTx/>
                <a:latin typeface="Arial" panose="020B0604020202020204"/>
                <a:ea typeface="MS Gothic" panose="020B0609070205080204" pitchFamily="49" charset="-128"/>
                <a:cs typeface="+mn-cs"/>
              </a:endParaRPr>
            </a:p>
          </p:txBody>
        </p:sp>
        <p:sp>
          <p:nvSpPr>
            <p:cNvPr id="24" name="Freeform 6">
              <a:extLst>
                <a:ext uri="{FF2B5EF4-FFF2-40B4-BE49-F238E27FC236}">
                  <a16:creationId xmlns:a16="http://schemas.microsoft.com/office/drawing/2014/main" id="{16A91DC3-A3FD-4A6F-8B17-01AA4A47B33B}"/>
                </a:ext>
              </a:extLst>
            </p:cNvPr>
            <p:cNvSpPr>
              <a:spLocks/>
            </p:cNvSpPr>
            <p:nvPr/>
          </p:nvSpPr>
          <p:spPr bwMode="auto">
            <a:xfrm>
              <a:off x="7781799" y="3153465"/>
              <a:ext cx="1047371" cy="468339"/>
            </a:xfrm>
            <a:custGeom>
              <a:avLst/>
              <a:gdLst>
                <a:gd name="T0" fmla="*/ 2147483646 w 4540"/>
                <a:gd name="T1" fmla="*/ 2147483646 h 2512"/>
                <a:gd name="T2" fmla="*/ 2147483646 w 4540"/>
                <a:gd name="T3" fmla="*/ 2147483646 h 2512"/>
                <a:gd name="T4" fmla="*/ 2147483646 w 4540"/>
                <a:gd name="T5" fmla="*/ 2147483646 h 2512"/>
                <a:gd name="T6" fmla="*/ 2147483646 w 4540"/>
                <a:gd name="T7" fmla="*/ 2147483646 h 2512"/>
                <a:gd name="T8" fmla="*/ 2147483646 w 4540"/>
                <a:gd name="T9" fmla="*/ 2147483646 h 2512"/>
                <a:gd name="T10" fmla="*/ 2147483646 w 4540"/>
                <a:gd name="T11" fmla="*/ 2147483646 h 2512"/>
                <a:gd name="T12" fmla="*/ 2147483646 w 4540"/>
                <a:gd name="T13" fmla="*/ 2147483646 h 2512"/>
                <a:gd name="T14" fmla="*/ 2147483646 w 4540"/>
                <a:gd name="T15" fmla="*/ 2147483646 h 2512"/>
                <a:gd name="T16" fmla="*/ 2147483646 w 4540"/>
                <a:gd name="T17" fmla="*/ 2147483646 h 2512"/>
                <a:gd name="T18" fmla="*/ 2147483646 w 4540"/>
                <a:gd name="T19" fmla="*/ 2147483646 h 2512"/>
                <a:gd name="T20" fmla="*/ 2147483646 w 4540"/>
                <a:gd name="T21" fmla="*/ 2147483646 h 2512"/>
                <a:gd name="T22" fmla="*/ 2147483646 w 4540"/>
                <a:gd name="T23" fmla="*/ 2147483646 h 2512"/>
                <a:gd name="T24" fmla="*/ 2147483646 w 4540"/>
                <a:gd name="T25" fmla="*/ 2147483646 h 2512"/>
                <a:gd name="T26" fmla="*/ 2147483646 w 4540"/>
                <a:gd name="T27" fmla="*/ 2147483646 h 2512"/>
                <a:gd name="T28" fmla="*/ 2147483646 w 4540"/>
                <a:gd name="T29" fmla="*/ 2147483646 h 2512"/>
                <a:gd name="T30" fmla="*/ 2147483646 w 4540"/>
                <a:gd name="T31" fmla="*/ 2147483646 h 2512"/>
                <a:gd name="T32" fmla="*/ 2147483646 w 4540"/>
                <a:gd name="T33" fmla="*/ 2147483646 h 2512"/>
                <a:gd name="T34" fmla="*/ 2147483646 w 4540"/>
                <a:gd name="T35" fmla="*/ 0 h 2512"/>
                <a:gd name="T36" fmla="*/ 2147483646 w 4540"/>
                <a:gd name="T37" fmla="*/ 2147483646 h 2512"/>
                <a:gd name="T38" fmla="*/ 2147483646 w 4540"/>
                <a:gd name="T39" fmla="*/ 2147483646 h 2512"/>
                <a:gd name="T40" fmla="*/ 2147483646 w 4540"/>
                <a:gd name="T41" fmla="*/ 2147483646 h 2512"/>
                <a:gd name="T42" fmla="*/ 2147483646 w 4540"/>
                <a:gd name="T43" fmla="*/ 2147483646 h 2512"/>
                <a:gd name="T44" fmla="*/ 2147483646 w 4540"/>
                <a:gd name="T45" fmla="*/ 2147483646 h 2512"/>
                <a:gd name="T46" fmla="*/ 2147483646 w 4540"/>
                <a:gd name="T47" fmla="*/ 2147483646 h 2512"/>
                <a:gd name="T48" fmla="*/ 2147483646 w 4540"/>
                <a:gd name="T49" fmla="*/ 2147483646 h 2512"/>
                <a:gd name="T50" fmla="*/ 2147483646 w 4540"/>
                <a:gd name="T51" fmla="*/ 2147483646 h 2512"/>
                <a:gd name="T52" fmla="*/ 2147483646 w 4540"/>
                <a:gd name="T53" fmla="*/ 2147483646 h 2512"/>
                <a:gd name="T54" fmla="*/ 2147483646 w 4540"/>
                <a:gd name="T55" fmla="*/ 2147483646 h 2512"/>
                <a:gd name="T56" fmla="*/ 2147483646 w 4540"/>
                <a:gd name="T57" fmla="*/ 2147483646 h 2512"/>
                <a:gd name="T58" fmla="*/ 2147483646 w 4540"/>
                <a:gd name="T59" fmla="*/ 2147483646 h 2512"/>
                <a:gd name="T60" fmla="*/ 2147483646 w 4540"/>
                <a:gd name="T61" fmla="*/ 2147483646 h 2512"/>
                <a:gd name="T62" fmla="*/ 2147483646 w 4540"/>
                <a:gd name="T63" fmla="*/ 2147483646 h 2512"/>
                <a:gd name="T64" fmla="*/ 2147483646 w 4540"/>
                <a:gd name="T65" fmla="*/ 2147483646 h 2512"/>
                <a:gd name="T66" fmla="*/ 2147483646 w 4540"/>
                <a:gd name="T67" fmla="*/ 2147483646 h 2512"/>
                <a:gd name="T68" fmla="*/ 2147483646 w 4540"/>
                <a:gd name="T69" fmla="*/ 2147483646 h 2512"/>
                <a:gd name="T70" fmla="*/ 2147483646 w 4540"/>
                <a:gd name="T71" fmla="*/ 2147483646 h 2512"/>
                <a:gd name="T72" fmla="*/ 2147483646 w 4540"/>
                <a:gd name="T73" fmla="*/ 2147483646 h 2512"/>
                <a:gd name="T74" fmla="*/ 2147483646 w 4540"/>
                <a:gd name="T75" fmla="*/ 2147483646 h 2512"/>
                <a:gd name="T76" fmla="*/ 0 w 4540"/>
                <a:gd name="T77" fmla="*/ 2147483646 h 2512"/>
                <a:gd name="T78" fmla="*/ 2147483646 w 4540"/>
                <a:gd name="T79" fmla="*/ 2147483646 h 2512"/>
                <a:gd name="T80" fmla="*/ 2147483646 w 4540"/>
                <a:gd name="T81" fmla="*/ 2147483646 h 2512"/>
                <a:gd name="T82" fmla="*/ 2147483646 w 4540"/>
                <a:gd name="T83" fmla="*/ 2147483646 h 2512"/>
                <a:gd name="T84" fmla="*/ 2147483646 w 4540"/>
                <a:gd name="T85" fmla="*/ 2147483646 h 2512"/>
                <a:gd name="T86" fmla="*/ 2147483646 w 4540"/>
                <a:gd name="T87" fmla="*/ 2147483646 h 2512"/>
                <a:gd name="T88" fmla="*/ 2147483646 w 4540"/>
                <a:gd name="T89" fmla="*/ 2147483646 h 2512"/>
                <a:gd name="T90" fmla="*/ 2147483646 w 4540"/>
                <a:gd name="T91" fmla="*/ 2147483646 h 2512"/>
                <a:gd name="T92" fmla="*/ 2147483646 w 4540"/>
                <a:gd name="T93" fmla="*/ 2147483646 h 2512"/>
                <a:gd name="T94" fmla="*/ 2147483646 w 4540"/>
                <a:gd name="T95" fmla="*/ 2147483646 h 2512"/>
                <a:gd name="T96" fmla="*/ 2147483646 w 4540"/>
                <a:gd name="T97" fmla="*/ 2147483646 h 2512"/>
                <a:gd name="T98" fmla="*/ 2147483646 w 4540"/>
                <a:gd name="T99" fmla="*/ 2147483646 h 2512"/>
                <a:gd name="T100" fmla="*/ 2147483646 w 4540"/>
                <a:gd name="T101" fmla="*/ 2147483646 h 2512"/>
                <a:gd name="T102" fmla="*/ 2147483646 w 4540"/>
                <a:gd name="T103" fmla="*/ 2147483646 h 251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40"/>
                <a:gd name="T157" fmla="*/ 0 h 2512"/>
                <a:gd name="T158" fmla="*/ 4540 w 4540"/>
                <a:gd name="T159" fmla="*/ 2512 h 251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40" h="2512">
                  <a:moveTo>
                    <a:pt x="4540" y="1872"/>
                  </a:moveTo>
                  <a:lnTo>
                    <a:pt x="4540" y="1872"/>
                  </a:lnTo>
                  <a:lnTo>
                    <a:pt x="4538" y="1840"/>
                  </a:lnTo>
                  <a:lnTo>
                    <a:pt x="4536" y="1806"/>
                  </a:lnTo>
                  <a:lnTo>
                    <a:pt x="4532" y="1774"/>
                  </a:lnTo>
                  <a:lnTo>
                    <a:pt x="4526" y="1744"/>
                  </a:lnTo>
                  <a:lnTo>
                    <a:pt x="4520" y="1712"/>
                  </a:lnTo>
                  <a:lnTo>
                    <a:pt x="4510" y="1682"/>
                  </a:lnTo>
                  <a:lnTo>
                    <a:pt x="4500" y="1652"/>
                  </a:lnTo>
                  <a:lnTo>
                    <a:pt x="4490" y="1622"/>
                  </a:lnTo>
                  <a:lnTo>
                    <a:pt x="4476" y="1594"/>
                  </a:lnTo>
                  <a:lnTo>
                    <a:pt x="4462" y="1566"/>
                  </a:lnTo>
                  <a:lnTo>
                    <a:pt x="4446" y="1540"/>
                  </a:lnTo>
                  <a:lnTo>
                    <a:pt x="4430" y="1514"/>
                  </a:lnTo>
                  <a:lnTo>
                    <a:pt x="4412" y="1490"/>
                  </a:lnTo>
                  <a:lnTo>
                    <a:pt x="4394" y="1464"/>
                  </a:lnTo>
                  <a:lnTo>
                    <a:pt x="4374" y="1442"/>
                  </a:lnTo>
                  <a:lnTo>
                    <a:pt x="4352" y="1420"/>
                  </a:lnTo>
                  <a:lnTo>
                    <a:pt x="4330" y="1398"/>
                  </a:lnTo>
                  <a:lnTo>
                    <a:pt x="4306" y="1378"/>
                  </a:lnTo>
                  <a:lnTo>
                    <a:pt x="4282" y="1358"/>
                  </a:lnTo>
                  <a:lnTo>
                    <a:pt x="4258" y="1342"/>
                  </a:lnTo>
                  <a:lnTo>
                    <a:pt x="4232" y="1324"/>
                  </a:lnTo>
                  <a:lnTo>
                    <a:pt x="4204" y="1310"/>
                  </a:lnTo>
                  <a:lnTo>
                    <a:pt x="4176" y="1294"/>
                  </a:lnTo>
                  <a:lnTo>
                    <a:pt x="4148" y="1282"/>
                  </a:lnTo>
                  <a:lnTo>
                    <a:pt x="4120" y="1270"/>
                  </a:lnTo>
                  <a:lnTo>
                    <a:pt x="4090" y="1260"/>
                  </a:lnTo>
                  <a:lnTo>
                    <a:pt x="4060" y="1252"/>
                  </a:lnTo>
                  <a:lnTo>
                    <a:pt x="4028" y="1244"/>
                  </a:lnTo>
                  <a:lnTo>
                    <a:pt x="3996" y="1240"/>
                  </a:lnTo>
                  <a:lnTo>
                    <a:pt x="3964" y="1236"/>
                  </a:lnTo>
                  <a:lnTo>
                    <a:pt x="3932" y="1232"/>
                  </a:lnTo>
                  <a:lnTo>
                    <a:pt x="3898" y="1232"/>
                  </a:lnTo>
                  <a:lnTo>
                    <a:pt x="3850" y="1234"/>
                  </a:lnTo>
                  <a:lnTo>
                    <a:pt x="3842" y="1198"/>
                  </a:lnTo>
                  <a:lnTo>
                    <a:pt x="3832" y="1166"/>
                  </a:lnTo>
                  <a:lnTo>
                    <a:pt x="3818" y="1132"/>
                  </a:lnTo>
                  <a:lnTo>
                    <a:pt x="3802" y="1102"/>
                  </a:lnTo>
                  <a:lnTo>
                    <a:pt x="3784" y="1072"/>
                  </a:lnTo>
                  <a:lnTo>
                    <a:pt x="3762" y="1046"/>
                  </a:lnTo>
                  <a:lnTo>
                    <a:pt x="3738" y="1020"/>
                  </a:lnTo>
                  <a:lnTo>
                    <a:pt x="3714" y="996"/>
                  </a:lnTo>
                  <a:lnTo>
                    <a:pt x="3686" y="976"/>
                  </a:lnTo>
                  <a:lnTo>
                    <a:pt x="3656" y="956"/>
                  </a:lnTo>
                  <a:lnTo>
                    <a:pt x="3626" y="940"/>
                  </a:lnTo>
                  <a:lnTo>
                    <a:pt x="3594" y="926"/>
                  </a:lnTo>
                  <a:lnTo>
                    <a:pt x="3560" y="916"/>
                  </a:lnTo>
                  <a:lnTo>
                    <a:pt x="3524" y="908"/>
                  </a:lnTo>
                  <a:lnTo>
                    <a:pt x="3490" y="904"/>
                  </a:lnTo>
                  <a:lnTo>
                    <a:pt x="3452" y="902"/>
                  </a:lnTo>
                  <a:lnTo>
                    <a:pt x="3416" y="902"/>
                  </a:lnTo>
                  <a:lnTo>
                    <a:pt x="3382" y="908"/>
                  </a:lnTo>
                  <a:lnTo>
                    <a:pt x="3380" y="860"/>
                  </a:lnTo>
                  <a:lnTo>
                    <a:pt x="3374" y="814"/>
                  </a:lnTo>
                  <a:lnTo>
                    <a:pt x="3368" y="768"/>
                  </a:lnTo>
                  <a:lnTo>
                    <a:pt x="3360" y="724"/>
                  </a:lnTo>
                  <a:lnTo>
                    <a:pt x="3348" y="680"/>
                  </a:lnTo>
                  <a:lnTo>
                    <a:pt x="3334" y="638"/>
                  </a:lnTo>
                  <a:lnTo>
                    <a:pt x="3320" y="594"/>
                  </a:lnTo>
                  <a:lnTo>
                    <a:pt x="3302" y="554"/>
                  </a:lnTo>
                  <a:lnTo>
                    <a:pt x="3284" y="514"/>
                  </a:lnTo>
                  <a:lnTo>
                    <a:pt x="3262" y="474"/>
                  </a:lnTo>
                  <a:lnTo>
                    <a:pt x="3240" y="436"/>
                  </a:lnTo>
                  <a:lnTo>
                    <a:pt x="3216" y="400"/>
                  </a:lnTo>
                  <a:lnTo>
                    <a:pt x="3190" y="364"/>
                  </a:lnTo>
                  <a:lnTo>
                    <a:pt x="3162" y="330"/>
                  </a:lnTo>
                  <a:lnTo>
                    <a:pt x="3132" y="296"/>
                  </a:lnTo>
                  <a:lnTo>
                    <a:pt x="3102" y="266"/>
                  </a:lnTo>
                  <a:lnTo>
                    <a:pt x="3070" y="236"/>
                  </a:lnTo>
                  <a:lnTo>
                    <a:pt x="3036" y="206"/>
                  </a:lnTo>
                  <a:lnTo>
                    <a:pt x="3002" y="180"/>
                  </a:lnTo>
                  <a:lnTo>
                    <a:pt x="2966" y="154"/>
                  </a:lnTo>
                  <a:lnTo>
                    <a:pt x="2928" y="132"/>
                  </a:lnTo>
                  <a:lnTo>
                    <a:pt x="2890" y="110"/>
                  </a:lnTo>
                  <a:lnTo>
                    <a:pt x="2850" y="90"/>
                  </a:lnTo>
                  <a:lnTo>
                    <a:pt x="2810" y="72"/>
                  </a:lnTo>
                  <a:lnTo>
                    <a:pt x="2768" y="56"/>
                  </a:lnTo>
                  <a:lnTo>
                    <a:pt x="2724" y="42"/>
                  </a:lnTo>
                  <a:lnTo>
                    <a:pt x="2682" y="28"/>
                  </a:lnTo>
                  <a:lnTo>
                    <a:pt x="2636" y="18"/>
                  </a:lnTo>
                  <a:lnTo>
                    <a:pt x="2592" y="10"/>
                  </a:lnTo>
                  <a:lnTo>
                    <a:pt x="2546" y="6"/>
                  </a:lnTo>
                  <a:lnTo>
                    <a:pt x="2500" y="2"/>
                  </a:lnTo>
                  <a:lnTo>
                    <a:pt x="2452" y="0"/>
                  </a:lnTo>
                  <a:lnTo>
                    <a:pt x="2416" y="2"/>
                  </a:lnTo>
                  <a:lnTo>
                    <a:pt x="2380" y="4"/>
                  </a:lnTo>
                  <a:lnTo>
                    <a:pt x="2346" y="6"/>
                  </a:lnTo>
                  <a:lnTo>
                    <a:pt x="2310" y="12"/>
                  </a:lnTo>
                  <a:lnTo>
                    <a:pt x="2276" y="18"/>
                  </a:lnTo>
                  <a:lnTo>
                    <a:pt x="2242" y="24"/>
                  </a:lnTo>
                  <a:lnTo>
                    <a:pt x="2208" y="32"/>
                  </a:lnTo>
                  <a:lnTo>
                    <a:pt x="2174" y="42"/>
                  </a:lnTo>
                  <a:lnTo>
                    <a:pt x="2142" y="54"/>
                  </a:lnTo>
                  <a:lnTo>
                    <a:pt x="2110" y="66"/>
                  </a:lnTo>
                  <a:lnTo>
                    <a:pt x="2078" y="78"/>
                  </a:lnTo>
                  <a:lnTo>
                    <a:pt x="2048" y="92"/>
                  </a:lnTo>
                  <a:lnTo>
                    <a:pt x="2018" y="108"/>
                  </a:lnTo>
                  <a:lnTo>
                    <a:pt x="1988" y="124"/>
                  </a:lnTo>
                  <a:lnTo>
                    <a:pt x="1960" y="142"/>
                  </a:lnTo>
                  <a:lnTo>
                    <a:pt x="1932" y="160"/>
                  </a:lnTo>
                  <a:lnTo>
                    <a:pt x="1904" y="180"/>
                  </a:lnTo>
                  <a:lnTo>
                    <a:pt x="1876" y="200"/>
                  </a:lnTo>
                  <a:lnTo>
                    <a:pt x="1850" y="220"/>
                  </a:lnTo>
                  <a:lnTo>
                    <a:pt x="1826" y="244"/>
                  </a:lnTo>
                  <a:lnTo>
                    <a:pt x="1802" y="266"/>
                  </a:lnTo>
                  <a:lnTo>
                    <a:pt x="1778" y="290"/>
                  </a:lnTo>
                  <a:lnTo>
                    <a:pt x="1756" y="314"/>
                  </a:lnTo>
                  <a:lnTo>
                    <a:pt x="1734" y="340"/>
                  </a:lnTo>
                  <a:lnTo>
                    <a:pt x="1712" y="366"/>
                  </a:lnTo>
                  <a:lnTo>
                    <a:pt x="1692" y="394"/>
                  </a:lnTo>
                  <a:lnTo>
                    <a:pt x="1674" y="422"/>
                  </a:lnTo>
                  <a:lnTo>
                    <a:pt x="1656" y="450"/>
                  </a:lnTo>
                  <a:lnTo>
                    <a:pt x="1638" y="480"/>
                  </a:lnTo>
                  <a:lnTo>
                    <a:pt x="1622" y="510"/>
                  </a:lnTo>
                  <a:lnTo>
                    <a:pt x="1608" y="540"/>
                  </a:lnTo>
                  <a:lnTo>
                    <a:pt x="1594" y="570"/>
                  </a:lnTo>
                  <a:lnTo>
                    <a:pt x="1552" y="558"/>
                  </a:lnTo>
                  <a:lnTo>
                    <a:pt x="1508" y="548"/>
                  </a:lnTo>
                  <a:lnTo>
                    <a:pt x="1462" y="542"/>
                  </a:lnTo>
                  <a:lnTo>
                    <a:pt x="1416" y="540"/>
                  </a:lnTo>
                  <a:lnTo>
                    <a:pt x="1390" y="542"/>
                  </a:lnTo>
                  <a:lnTo>
                    <a:pt x="1364" y="544"/>
                  </a:lnTo>
                  <a:lnTo>
                    <a:pt x="1336" y="546"/>
                  </a:lnTo>
                  <a:lnTo>
                    <a:pt x="1312" y="550"/>
                  </a:lnTo>
                  <a:lnTo>
                    <a:pt x="1286" y="556"/>
                  </a:lnTo>
                  <a:lnTo>
                    <a:pt x="1260" y="564"/>
                  </a:lnTo>
                  <a:lnTo>
                    <a:pt x="1236" y="572"/>
                  </a:lnTo>
                  <a:lnTo>
                    <a:pt x="1212" y="582"/>
                  </a:lnTo>
                  <a:lnTo>
                    <a:pt x="1190" y="592"/>
                  </a:lnTo>
                  <a:lnTo>
                    <a:pt x="1166" y="602"/>
                  </a:lnTo>
                  <a:lnTo>
                    <a:pt x="1144" y="616"/>
                  </a:lnTo>
                  <a:lnTo>
                    <a:pt x="1124" y="628"/>
                  </a:lnTo>
                  <a:lnTo>
                    <a:pt x="1082" y="658"/>
                  </a:lnTo>
                  <a:lnTo>
                    <a:pt x="1046" y="692"/>
                  </a:lnTo>
                  <a:lnTo>
                    <a:pt x="1012" y="730"/>
                  </a:lnTo>
                  <a:lnTo>
                    <a:pt x="980" y="770"/>
                  </a:lnTo>
                  <a:lnTo>
                    <a:pt x="966" y="790"/>
                  </a:lnTo>
                  <a:lnTo>
                    <a:pt x="954" y="812"/>
                  </a:lnTo>
                  <a:lnTo>
                    <a:pt x="942" y="834"/>
                  </a:lnTo>
                  <a:lnTo>
                    <a:pt x="932" y="858"/>
                  </a:lnTo>
                  <a:lnTo>
                    <a:pt x="922" y="882"/>
                  </a:lnTo>
                  <a:lnTo>
                    <a:pt x="914" y="906"/>
                  </a:lnTo>
                  <a:lnTo>
                    <a:pt x="906" y="930"/>
                  </a:lnTo>
                  <a:lnTo>
                    <a:pt x="900" y="956"/>
                  </a:lnTo>
                  <a:lnTo>
                    <a:pt x="894" y="980"/>
                  </a:lnTo>
                  <a:lnTo>
                    <a:pt x="890" y="1006"/>
                  </a:lnTo>
                  <a:lnTo>
                    <a:pt x="888" y="1034"/>
                  </a:lnTo>
                  <a:lnTo>
                    <a:pt x="888" y="1060"/>
                  </a:lnTo>
                  <a:lnTo>
                    <a:pt x="850" y="1054"/>
                  </a:lnTo>
                  <a:lnTo>
                    <a:pt x="812" y="1048"/>
                  </a:lnTo>
                  <a:lnTo>
                    <a:pt x="774" y="1046"/>
                  </a:lnTo>
                  <a:lnTo>
                    <a:pt x="736" y="1044"/>
                  </a:lnTo>
                  <a:lnTo>
                    <a:pt x="698" y="1046"/>
                  </a:lnTo>
                  <a:lnTo>
                    <a:pt x="660" y="1048"/>
                  </a:lnTo>
                  <a:lnTo>
                    <a:pt x="624" y="1052"/>
                  </a:lnTo>
                  <a:lnTo>
                    <a:pt x="588" y="1060"/>
                  </a:lnTo>
                  <a:lnTo>
                    <a:pt x="552" y="1068"/>
                  </a:lnTo>
                  <a:lnTo>
                    <a:pt x="516" y="1078"/>
                  </a:lnTo>
                  <a:lnTo>
                    <a:pt x="482" y="1090"/>
                  </a:lnTo>
                  <a:lnTo>
                    <a:pt x="450" y="1102"/>
                  </a:lnTo>
                  <a:lnTo>
                    <a:pt x="416" y="1116"/>
                  </a:lnTo>
                  <a:lnTo>
                    <a:pt x="386" y="1134"/>
                  </a:lnTo>
                  <a:lnTo>
                    <a:pt x="354" y="1150"/>
                  </a:lnTo>
                  <a:lnTo>
                    <a:pt x="324" y="1170"/>
                  </a:lnTo>
                  <a:lnTo>
                    <a:pt x="296" y="1190"/>
                  </a:lnTo>
                  <a:lnTo>
                    <a:pt x="268" y="1212"/>
                  </a:lnTo>
                  <a:lnTo>
                    <a:pt x="242" y="1236"/>
                  </a:lnTo>
                  <a:lnTo>
                    <a:pt x="216" y="1260"/>
                  </a:lnTo>
                  <a:lnTo>
                    <a:pt x="192" y="1286"/>
                  </a:lnTo>
                  <a:lnTo>
                    <a:pt x="168" y="1312"/>
                  </a:lnTo>
                  <a:lnTo>
                    <a:pt x="146" y="1340"/>
                  </a:lnTo>
                  <a:lnTo>
                    <a:pt x="126" y="1368"/>
                  </a:lnTo>
                  <a:lnTo>
                    <a:pt x="108" y="1398"/>
                  </a:lnTo>
                  <a:lnTo>
                    <a:pt x="90" y="1428"/>
                  </a:lnTo>
                  <a:lnTo>
                    <a:pt x="74" y="1460"/>
                  </a:lnTo>
                  <a:lnTo>
                    <a:pt x="58" y="1492"/>
                  </a:lnTo>
                  <a:lnTo>
                    <a:pt x="46" y="1526"/>
                  </a:lnTo>
                  <a:lnTo>
                    <a:pt x="34" y="1560"/>
                  </a:lnTo>
                  <a:lnTo>
                    <a:pt x="24" y="1596"/>
                  </a:lnTo>
                  <a:lnTo>
                    <a:pt x="16" y="1630"/>
                  </a:lnTo>
                  <a:lnTo>
                    <a:pt x="10" y="1666"/>
                  </a:lnTo>
                  <a:lnTo>
                    <a:pt x="4" y="1704"/>
                  </a:lnTo>
                  <a:lnTo>
                    <a:pt x="2" y="1740"/>
                  </a:lnTo>
                  <a:lnTo>
                    <a:pt x="0" y="1778"/>
                  </a:lnTo>
                  <a:lnTo>
                    <a:pt x="2" y="1814"/>
                  </a:lnTo>
                  <a:lnTo>
                    <a:pt x="4" y="1850"/>
                  </a:lnTo>
                  <a:lnTo>
                    <a:pt x="8" y="1886"/>
                  </a:lnTo>
                  <a:lnTo>
                    <a:pt x="14" y="1920"/>
                  </a:lnTo>
                  <a:lnTo>
                    <a:pt x="22" y="1954"/>
                  </a:lnTo>
                  <a:lnTo>
                    <a:pt x="32" y="1988"/>
                  </a:lnTo>
                  <a:lnTo>
                    <a:pt x="42" y="2022"/>
                  </a:lnTo>
                  <a:lnTo>
                    <a:pt x="54" y="2054"/>
                  </a:lnTo>
                  <a:lnTo>
                    <a:pt x="68" y="2086"/>
                  </a:lnTo>
                  <a:lnTo>
                    <a:pt x="82" y="2116"/>
                  </a:lnTo>
                  <a:lnTo>
                    <a:pt x="100" y="2146"/>
                  </a:lnTo>
                  <a:lnTo>
                    <a:pt x="116" y="2174"/>
                  </a:lnTo>
                  <a:lnTo>
                    <a:pt x="136" y="2202"/>
                  </a:lnTo>
                  <a:lnTo>
                    <a:pt x="156" y="2230"/>
                  </a:lnTo>
                  <a:lnTo>
                    <a:pt x="178" y="2256"/>
                  </a:lnTo>
                  <a:lnTo>
                    <a:pt x="200" y="2282"/>
                  </a:lnTo>
                  <a:lnTo>
                    <a:pt x="224" y="2306"/>
                  </a:lnTo>
                  <a:lnTo>
                    <a:pt x="248" y="2328"/>
                  </a:lnTo>
                  <a:lnTo>
                    <a:pt x="274" y="2350"/>
                  </a:lnTo>
                  <a:lnTo>
                    <a:pt x="302" y="2370"/>
                  </a:lnTo>
                  <a:lnTo>
                    <a:pt x="328" y="2390"/>
                  </a:lnTo>
                  <a:lnTo>
                    <a:pt x="358" y="2408"/>
                  </a:lnTo>
                  <a:lnTo>
                    <a:pt x="388" y="2426"/>
                  </a:lnTo>
                  <a:lnTo>
                    <a:pt x="418" y="2440"/>
                  </a:lnTo>
                  <a:lnTo>
                    <a:pt x="448" y="2454"/>
                  </a:lnTo>
                  <a:lnTo>
                    <a:pt x="480" y="2468"/>
                  </a:lnTo>
                  <a:lnTo>
                    <a:pt x="514" y="2478"/>
                  </a:lnTo>
                  <a:lnTo>
                    <a:pt x="546" y="2488"/>
                  </a:lnTo>
                  <a:lnTo>
                    <a:pt x="580" y="2496"/>
                  </a:lnTo>
                  <a:lnTo>
                    <a:pt x="616" y="2504"/>
                  </a:lnTo>
                  <a:lnTo>
                    <a:pt x="650" y="2508"/>
                  </a:lnTo>
                  <a:lnTo>
                    <a:pt x="686" y="2512"/>
                  </a:lnTo>
                  <a:lnTo>
                    <a:pt x="3908" y="2512"/>
                  </a:lnTo>
                  <a:lnTo>
                    <a:pt x="3942" y="2512"/>
                  </a:lnTo>
                  <a:lnTo>
                    <a:pt x="3974" y="2508"/>
                  </a:lnTo>
                  <a:lnTo>
                    <a:pt x="4006" y="2504"/>
                  </a:lnTo>
                  <a:lnTo>
                    <a:pt x="4036" y="2498"/>
                  </a:lnTo>
                  <a:lnTo>
                    <a:pt x="4066" y="2490"/>
                  </a:lnTo>
                  <a:lnTo>
                    <a:pt x="4096" y="2482"/>
                  </a:lnTo>
                  <a:lnTo>
                    <a:pt x="4126" y="2472"/>
                  </a:lnTo>
                  <a:lnTo>
                    <a:pt x="4154" y="2460"/>
                  </a:lnTo>
                  <a:lnTo>
                    <a:pt x="4182" y="2446"/>
                  </a:lnTo>
                  <a:lnTo>
                    <a:pt x="4210" y="2432"/>
                  </a:lnTo>
                  <a:lnTo>
                    <a:pt x="4236" y="2416"/>
                  </a:lnTo>
                  <a:lnTo>
                    <a:pt x="4262" y="2400"/>
                  </a:lnTo>
                  <a:lnTo>
                    <a:pt x="4286" y="2382"/>
                  </a:lnTo>
                  <a:lnTo>
                    <a:pt x="4310" y="2364"/>
                  </a:lnTo>
                  <a:lnTo>
                    <a:pt x="4334" y="2344"/>
                  </a:lnTo>
                  <a:lnTo>
                    <a:pt x="4356" y="2322"/>
                  </a:lnTo>
                  <a:lnTo>
                    <a:pt x="4376" y="2300"/>
                  </a:lnTo>
                  <a:lnTo>
                    <a:pt x="4396" y="2276"/>
                  </a:lnTo>
                  <a:lnTo>
                    <a:pt x="4414" y="2252"/>
                  </a:lnTo>
                  <a:lnTo>
                    <a:pt x="4432" y="2228"/>
                  </a:lnTo>
                  <a:lnTo>
                    <a:pt x="4448" y="2202"/>
                  </a:lnTo>
                  <a:lnTo>
                    <a:pt x="4464" y="2176"/>
                  </a:lnTo>
                  <a:lnTo>
                    <a:pt x="4478" y="2148"/>
                  </a:lnTo>
                  <a:lnTo>
                    <a:pt x="4490" y="2120"/>
                  </a:lnTo>
                  <a:lnTo>
                    <a:pt x="4502" y="2090"/>
                  </a:lnTo>
                  <a:lnTo>
                    <a:pt x="4512" y="2062"/>
                  </a:lnTo>
                  <a:lnTo>
                    <a:pt x="4520" y="2030"/>
                  </a:lnTo>
                  <a:lnTo>
                    <a:pt x="4526" y="2000"/>
                  </a:lnTo>
                  <a:lnTo>
                    <a:pt x="4532" y="1968"/>
                  </a:lnTo>
                  <a:lnTo>
                    <a:pt x="4536" y="1938"/>
                  </a:lnTo>
                  <a:lnTo>
                    <a:pt x="4538" y="1904"/>
                  </a:lnTo>
                  <a:lnTo>
                    <a:pt x="4540" y="1872"/>
                  </a:lnTo>
                  <a:close/>
                </a:path>
              </a:pathLst>
            </a:custGeom>
            <a:noFill/>
            <a:ln w="19050">
              <a:solidFill>
                <a:srgbClr val="FFFFFF"/>
              </a:solidFill>
              <a:round/>
              <a:headEnd/>
              <a:tailEnd/>
            </a:ln>
            <a:effectLst>
              <a:outerShdw blurRad="127000" dist="38100" dir="8100000" algn="tr" rotWithShape="0">
                <a:prstClr val="black">
                  <a:alpha val="40000"/>
                </a:prstClr>
              </a:outerShdw>
            </a:effectLst>
          </p:spPr>
          <p:txBody>
            <a:bodyPr lIns="32138" tIns="16070" rIns="32138" bIns="16070"/>
            <a:lstStyle/>
            <a:p>
              <a:pPr marL="0" marR="0" lvl="0" indent="0" algn="ctr" defTabSz="214247" rtl="0"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srgbClr val="FFFFFF"/>
                </a:solidFill>
                <a:effectLst/>
                <a:uLnTx/>
                <a:uFillTx/>
                <a:latin typeface="Arial" panose="020B0604020202020204"/>
                <a:ea typeface="MS Gothic" panose="020B0609070205080204" pitchFamily="49" charset="-128"/>
                <a:cs typeface="+mn-cs"/>
              </a:endParaRPr>
            </a:p>
          </p:txBody>
        </p:sp>
      </p:grpSp>
      <p:grpSp>
        <p:nvGrpSpPr>
          <p:cNvPr id="16" name="Group 15">
            <a:extLst>
              <a:ext uri="{FF2B5EF4-FFF2-40B4-BE49-F238E27FC236}">
                <a16:creationId xmlns:a16="http://schemas.microsoft.com/office/drawing/2014/main" id="{8F11E66C-6653-497A-B460-BDFA1F722A84}"/>
              </a:ext>
            </a:extLst>
          </p:cNvPr>
          <p:cNvGrpSpPr/>
          <p:nvPr/>
        </p:nvGrpSpPr>
        <p:grpSpPr>
          <a:xfrm>
            <a:off x="7355174" y="1040879"/>
            <a:ext cx="1345935" cy="817339"/>
            <a:chOff x="7489881" y="953507"/>
            <a:chExt cx="1470207" cy="768311"/>
          </a:xfrm>
          <a:effectLst>
            <a:outerShdw blurRad="127000" dist="127000" dir="8100000" algn="tr" rotWithShape="0">
              <a:prstClr val="black">
                <a:alpha val="40000"/>
              </a:prstClr>
            </a:outerShdw>
          </a:effectLst>
        </p:grpSpPr>
        <p:sp>
          <p:nvSpPr>
            <p:cNvPr id="17" name="Freeform 6">
              <a:extLst>
                <a:ext uri="{FF2B5EF4-FFF2-40B4-BE49-F238E27FC236}">
                  <a16:creationId xmlns:a16="http://schemas.microsoft.com/office/drawing/2014/main" id="{353D232C-7025-4E93-A85B-AAF628D3DC9A}"/>
                </a:ext>
              </a:extLst>
            </p:cNvPr>
            <p:cNvSpPr>
              <a:spLocks/>
            </p:cNvSpPr>
            <p:nvPr/>
          </p:nvSpPr>
          <p:spPr bwMode="auto">
            <a:xfrm>
              <a:off x="7489881" y="953507"/>
              <a:ext cx="1470207" cy="768311"/>
            </a:xfrm>
            <a:custGeom>
              <a:avLst/>
              <a:gdLst>
                <a:gd name="T0" fmla="*/ 2147483646 w 4540"/>
                <a:gd name="T1" fmla="*/ 2147483646 h 2512"/>
                <a:gd name="T2" fmla="*/ 2147483646 w 4540"/>
                <a:gd name="T3" fmla="*/ 2147483646 h 2512"/>
                <a:gd name="T4" fmla="*/ 2147483646 w 4540"/>
                <a:gd name="T5" fmla="*/ 2147483646 h 2512"/>
                <a:gd name="T6" fmla="*/ 2147483646 w 4540"/>
                <a:gd name="T7" fmla="*/ 2147483646 h 2512"/>
                <a:gd name="T8" fmla="*/ 2147483646 w 4540"/>
                <a:gd name="T9" fmla="*/ 2147483646 h 2512"/>
                <a:gd name="T10" fmla="*/ 2147483646 w 4540"/>
                <a:gd name="T11" fmla="*/ 2147483646 h 2512"/>
                <a:gd name="T12" fmla="*/ 2147483646 w 4540"/>
                <a:gd name="T13" fmla="*/ 2147483646 h 2512"/>
                <a:gd name="T14" fmla="*/ 2147483646 w 4540"/>
                <a:gd name="T15" fmla="*/ 2147483646 h 2512"/>
                <a:gd name="T16" fmla="*/ 2147483646 w 4540"/>
                <a:gd name="T17" fmla="*/ 2147483646 h 2512"/>
                <a:gd name="T18" fmla="*/ 2147483646 w 4540"/>
                <a:gd name="T19" fmla="*/ 2147483646 h 2512"/>
                <a:gd name="T20" fmla="*/ 2147483646 w 4540"/>
                <a:gd name="T21" fmla="*/ 2147483646 h 2512"/>
                <a:gd name="T22" fmla="*/ 2147483646 w 4540"/>
                <a:gd name="T23" fmla="*/ 2147483646 h 2512"/>
                <a:gd name="T24" fmla="*/ 2147483646 w 4540"/>
                <a:gd name="T25" fmla="*/ 2147483646 h 2512"/>
                <a:gd name="T26" fmla="*/ 2147483646 w 4540"/>
                <a:gd name="T27" fmla="*/ 2147483646 h 2512"/>
                <a:gd name="T28" fmla="*/ 2147483646 w 4540"/>
                <a:gd name="T29" fmla="*/ 2147483646 h 2512"/>
                <a:gd name="T30" fmla="*/ 2147483646 w 4540"/>
                <a:gd name="T31" fmla="*/ 2147483646 h 2512"/>
                <a:gd name="T32" fmla="*/ 2147483646 w 4540"/>
                <a:gd name="T33" fmla="*/ 2147483646 h 2512"/>
                <a:gd name="T34" fmla="*/ 2147483646 w 4540"/>
                <a:gd name="T35" fmla="*/ 0 h 2512"/>
                <a:gd name="T36" fmla="*/ 2147483646 w 4540"/>
                <a:gd name="T37" fmla="*/ 2147483646 h 2512"/>
                <a:gd name="T38" fmla="*/ 2147483646 w 4540"/>
                <a:gd name="T39" fmla="*/ 2147483646 h 2512"/>
                <a:gd name="T40" fmla="*/ 2147483646 w 4540"/>
                <a:gd name="T41" fmla="*/ 2147483646 h 2512"/>
                <a:gd name="T42" fmla="*/ 2147483646 w 4540"/>
                <a:gd name="T43" fmla="*/ 2147483646 h 2512"/>
                <a:gd name="T44" fmla="*/ 2147483646 w 4540"/>
                <a:gd name="T45" fmla="*/ 2147483646 h 2512"/>
                <a:gd name="T46" fmla="*/ 2147483646 w 4540"/>
                <a:gd name="T47" fmla="*/ 2147483646 h 2512"/>
                <a:gd name="T48" fmla="*/ 2147483646 w 4540"/>
                <a:gd name="T49" fmla="*/ 2147483646 h 2512"/>
                <a:gd name="T50" fmla="*/ 2147483646 w 4540"/>
                <a:gd name="T51" fmla="*/ 2147483646 h 2512"/>
                <a:gd name="T52" fmla="*/ 2147483646 w 4540"/>
                <a:gd name="T53" fmla="*/ 2147483646 h 2512"/>
                <a:gd name="T54" fmla="*/ 2147483646 w 4540"/>
                <a:gd name="T55" fmla="*/ 2147483646 h 2512"/>
                <a:gd name="T56" fmla="*/ 2147483646 w 4540"/>
                <a:gd name="T57" fmla="*/ 2147483646 h 2512"/>
                <a:gd name="T58" fmla="*/ 2147483646 w 4540"/>
                <a:gd name="T59" fmla="*/ 2147483646 h 2512"/>
                <a:gd name="T60" fmla="*/ 2147483646 w 4540"/>
                <a:gd name="T61" fmla="*/ 2147483646 h 2512"/>
                <a:gd name="T62" fmla="*/ 2147483646 w 4540"/>
                <a:gd name="T63" fmla="*/ 2147483646 h 2512"/>
                <a:gd name="T64" fmla="*/ 2147483646 w 4540"/>
                <a:gd name="T65" fmla="*/ 2147483646 h 2512"/>
                <a:gd name="T66" fmla="*/ 2147483646 w 4540"/>
                <a:gd name="T67" fmla="*/ 2147483646 h 2512"/>
                <a:gd name="T68" fmla="*/ 2147483646 w 4540"/>
                <a:gd name="T69" fmla="*/ 2147483646 h 2512"/>
                <a:gd name="T70" fmla="*/ 2147483646 w 4540"/>
                <a:gd name="T71" fmla="*/ 2147483646 h 2512"/>
                <a:gd name="T72" fmla="*/ 2147483646 w 4540"/>
                <a:gd name="T73" fmla="*/ 2147483646 h 2512"/>
                <a:gd name="T74" fmla="*/ 2147483646 w 4540"/>
                <a:gd name="T75" fmla="*/ 2147483646 h 2512"/>
                <a:gd name="T76" fmla="*/ 0 w 4540"/>
                <a:gd name="T77" fmla="*/ 2147483646 h 2512"/>
                <a:gd name="T78" fmla="*/ 2147483646 w 4540"/>
                <a:gd name="T79" fmla="*/ 2147483646 h 2512"/>
                <a:gd name="T80" fmla="*/ 2147483646 w 4540"/>
                <a:gd name="T81" fmla="*/ 2147483646 h 2512"/>
                <a:gd name="T82" fmla="*/ 2147483646 w 4540"/>
                <a:gd name="T83" fmla="*/ 2147483646 h 2512"/>
                <a:gd name="T84" fmla="*/ 2147483646 w 4540"/>
                <a:gd name="T85" fmla="*/ 2147483646 h 2512"/>
                <a:gd name="T86" fmla="*/ 2147483646 w 4540"/>
                <a:gd name="T87" fmla="*/ 2147483646 h 2512"/>
                <a:gd name="T88" fmla="*/ 2147483646 w 4540"/>
                <a:gd name="T89" fmla="*/ 2147483646 h 2512"/>
                <a:gd name="T90" fmla="*/ 2147483646 w 4540"/>
                <a:gd name="T91" fmla="*/ 2147483646 h 2512"/>
                <a:gd name="T92" fmla="*/ 2147483646 w 4540"/>
                <a:gd name="T93" fmla="*/ 2147483646 h 2512"/>
                <a:gd name="T94" fmla="*/ 2147483646 w 4540"/>
                <a:gd name="T95" fmla="*/ 2147483646 h 2512"/>
                <a:gd name="T96" fmla="*/ 2147483646 w 4540"/>
                <a:gd name="T97" fmla="*/ 2147483646 h 2512"/>
                <a:gd name="T98" fmla="*/ 2147483646 w 4540"/>
                <a:gd name="T99" fmla="*/ 2147483646 h 2512"/>
                <a:gd name="T100" fmla="*/ 2147483646 w 4540"/>
                <a:gd name="T101" fmla="*/ 2147483646 h 2512"/>
                <a:gd name="T102" fmla="*/ 2147483646 w 4540"/>
                <a:gd name="T103" fmla="*/ 2147483646 h 251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40"/>
                <a:gd name="T157" fmla="*/ 0 h 2512"/>
                <a:gd name="T158" fmla="*/ 4540 w 4540"/>
                <a:gd name="T159" fmla="*/ 2512 h 251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40" h="2512">
                  <a:moveTo>
                    <a:pt x="4540" y="1872"/>
                  </a:moveTo>
                  <a:lnTo>
                    <a:pt x="4540" y="1872"/>
                  </a:lnTo>
                  <a:lnTo>
                    <a:pt x="4538" y="1840"/>
                  </a:lnTo>
                  <a:lnTo>
                    <a:pt x="4536" y="1806"/>
                  </a:lnTo>
                  <a:lnTo>
                    <a:pt x="4532" y="1774"/>
                  </a:lnTo>
                  <a:lnTo>
                    <a:pt x="4526" y="1744"/>
                  </a:lnTo>
                  <a:lnTo>
                    <a:pt x="4520" y="1712"/>
                  </a:lnTo>
                  <a:lnTo>
                    <a:pt x="4510" y="1682"/>
                  </a:lnTo>
                  <a:lnTo>
                    <a:pt x="4500" y="1652"/>
                  </a:lnTo>
                  <a:lnTo>
                    <a:pt x="4490" y="1622"/>
                  </a:lnTo>
                  <a:lnTo>
                    <a:pt x="4476" y="1594"/>
                  </a:lnTo>
                  <a:lnTo>
                    <a:pt x="4462" y="1566"/>
                  </a:lnTo>
                  <a:lnTo>
                    <a:pt x="4446" y="1540"/>
                  </a:lnTo>
                  <a:lnTo>
                    <a:pt x="4430" y="1514"/>
                  </a:lnTo>
                  <a:lnTo>
                    <a:pt x="4412" y="1490"/>
                  </a:lnTo>
                  <a:lnTo>
                    <a:pt x="4394" y="1464"/>
                  </a:lnTo>
                  <a:lnTo>
                    <a:pt x="4374" y="1442"/>
                  </a:lnTo>
                  <a:lnTo>
                    <a:pt x="4352" y="1420"/>
                  </a:lnTo>
                  <a:lnTo>
                    <a:pt x="4330" y="1398"/>
                  </a:lnTo>
                  <a:lnTo>
                    <a:pt x="4306" y="1378"/>
                  </a:lnTo>
                  <a:lnTo>
                    <a:pt x="4282" y="1358"/>
                  </a:lnTo>
                  <a:lnTo>
                    <a:pt x="4258" y="1342"/>
                  </a:lnTo>
                  <a:lnTo>
                    <a:pt x="4232" y="1324"/>
                  </a:lnTo>
                  <a:lnTo>
                    <a:pt x="4204" y="1310"/>
                  </a:lnTo>
                  <a:lnTo>
                    <a:pt x="4176" y="1294"/>
                  </a:lnTo>
                  <a:lnTo>
                    <a:pt x="4148" y="1282"/>
                  </a:lnTo>
                  <a:lnTo>
                    <a:pt x="4120" y="1270"/>
                  </a:lnTo>
                  <a:lnTo>
                    <a:pt x="4090" y="1260"/>
                  </a:lnTo>
                  <a:lnTo>
                    <a:pt x="4060" y="1252"/>
                  </a:lnTo>
                  <a:lnTo>
                    <a:pt x="4028" y="1244"/>
                  </a:lnTo>
                  <a:lnTo>
                    <a:pt x="3996" y="1240"/>
                  </a:lnTo>
                  <a:lnTo>
                    <a:pt x="3964" y="1236"/>
                  </a:lnTo>
                  <a:lnTo>
                    <a:pt x="3932" y="1232"/>
                  </a:lnTo>
                  <a:lnTo>
                    <a:pt x="3898" y="1232"/>
                  </a:lnTo>
                  <a:lnTo>
                    <a:pt x="3850" y="1234"/>
                  </a:lnTo>
                  <a:lnTo>
                    <a:pt x="3842" y="1198"/>
                  </a:lnTo>
                  <a:lnTo>
                    <a:pt x="3832" y="1166"/>
                  </a:lnTo>
                  <a:lnTo>
                    <a:pt x="3818" y="1132"/>
                  </a:lnTo>
                  <a:lnTo>
                    <a:pt x="3802" y="1102"/>
                  </a:lnTo>
                  <a:lnTo>
                    <a:pt x="3784" y="1072"/>
                  </a:lnTo>
                  <a:lnTo>
                    <a:pt x="3762" y="1046"/>
                  </a:lnTo>
                  <a:lnTo>
                    <a:pt x="3738" y="1020"/>
                  </a:lnTo>
                  <a:lnTo>
                    <a:pt x="3714" y="996"/>
                  </a:lnTo>
                  <a:lnTo>
                    <a:pt x="3686" y="976"/>
                  </a:lnTo>
                  <a:lnTo>
                    <a:pt x="3656" y="956"/>
                  </a:lnTo>
                  <a:lnTo>
                    <a:pt x="3626" y="940"/>
                  </a:lnTo>
                  <a:lnTo>
                    <a:pt x="3594" y="926"/>
                  </a:lnTo>
                  <a:lnTo>
                    <a:pt x="3560" y="916"/>
                  </a:lnTo>
                  <a:lnTo>
                    <a:pt x="3524" y="908"/>
                  </a:lnTo>
                  <a:lnTo>
                    <a:pt x="3490" y="904"/>
                  </a:lnTo>
                  <a:lnTo>
                    <a:pt x="3452" y="902"/>
                  </a:lnTo>
                  <a:lnTo>
                    <a:pt x="3416" y="902"/>
                  </a:lnTo>
                  <a:lnTo>
                    <a:pt x="3382" y="908"/>
                  </a:lnTo>
                  <a:lnTo>
                    <a:pt x="3380" y="860"/>
                  </a:lnTo>
                  <a:lnTo>
                    <a:pt x="3374" y="814"/>
                  </a:lnTo>
                  <a:lnTo>
                    <a:pt x="3368" y="768"/>
                  </a:lnTo>
                  <a:lnTo>
                    <a:pt x="3360" y="724"/>
                  </a:lnTo>
                  <a:lnTo>
                    <a:pt x="3348" y="680"/>
                  </a:lnTo>
                  <a:lnTo>
                    <a:pt x="3334" y="638"/>
                  </a:lnTo>
                  <a:lnTo>
                    <a:pt x="3320" y="594"/>
                  </a:lnTo>
                  <a:lnTo>
                    <a:pt x="3302" y="554"/>
                  </a:lnTo>
                  <a:lnTo>
                    <a:pt x="3284" y="514"/>
                  </a:lnTo>
                  <a:lnTo>
                    <a:pt x="3262" y="474"/>
                  </a:lnTo>
                  <a:lnTo>
                    <a:pt x="3240" y="436"/>
                  </a:lnTo>
                  <a:lnTo>
                    <a:pt x="3216" y="400"/>
                  </a:lnTo>
                  <a:lnTo>
                    <a:pt x="3190" y="364"/>
                  </a:lnTo>
                  <a:lnTo>
                    <a:pt x="3162" y="330"/>
                  </a:lnTo>
                  <a:lnTo>
                    <a:pt x="3132" y="296"/>
                  </a:lnTo>
                  <a:lnTo>
                    <a:pt x="3102" y="266"/>
                  </a:lnTo>
                  <a:lnTo>
                    <a:pt x="3070" y="236"/>
                  </a:lnTo>
                  <a:lnTo>
                    <a:pt x="3036" y="206"/>
                  </a:lnTo>
                  <a:lnTo>
                    <a:pt x="3002" y="180"/>
                  </a:lnTo>
                  <a:lnTo>
                    <a:pt x="2966" y="154"/>
                  </a:lnTo>
                  <a:lnTo>
                    <a:pt x="2928" y="132"/>
                  </a:lnTo>
                  <a:lnTo>
                    <a:pt x="2890" y="110"/>
                  </a:lnTo>
                  <a:lnTo>
                    <a:pt x="2850" y="90"/>
                  </a:lnTo>
                  <a:lnTo>
                    <a:pt x="2810" y="72"/>
                  </a:lnTo>
                  <a:lnTo>
                    <a:pt x="2768" y="56"/>
                  </a:lnTo>
                  <a:lnTo>
                    <a:pt x="2724" y="42"/>
                  </a:lnTo>
                  <a:lnTo>
                    <a:pt x="2682" y="28"/>
                  </a:lnTo>
                  <a:lnTo>
                    <a:pt x="2636" y="18"/>
                  </a:lnTo>
                  <a:lnTo>
                    <a:pt x="2592" y="10"/>
                  </a:lnTo>
                  <a:lnTo>
                    <a:pt x="2546" y="6"/>
                  </a:lnTo>
                  <a:lnTo>
                    <a:pt x="2500" y="2"/>
                  </a:lnTo>
                  <a:lnTo>
                    <a:pt x="2452" y="0"/>
                  </a:lnTo>
                  <a:lnTo>
                    <a:pt x="2416" y="2"/>
                  </a:lnTo>
                  <a:lnTo>
                    <a:pt x="2380" y="4"/>
                  </a:lnTo>
                  <a:lnTo>
                    <a:pt x="2346" y="6"/>
                  </a:lnTo>
                  <a:lnTo>
                    <a:pt x="2310" y="12"/>
                  </a:lnTo>
                  <a:lnTo>
                    <a:pt x="2276" y="18"/>
                  </a:lnTo>
                  <a:lnTo>
                    <a:pt x="2242" y="24"/>
                  </a:lnTo>
                  <a:lnTo>
                    <a:pt x="2208" y="32"/>
                  </a:lnTo>
                  <a:lnTo>
                    <a:pt x="2174" y="42"/>
                  </a:lnTo>
                  <a:lnTo>
                    <a:pt x="2142" y="54"/>
                  </a:lnTo>
                  <a:lnTo>
                    <a:pt x="2110" y="66"/>
                  </a:lnTo>
                  <a:lnTo>
                    <a:pt x="2078" y="78"/>
                  </a:lnTo>
                  <a:lnTo>
                    <a:pt x="2048" y="92"/>
                  </a:lnTo>
                  <a:lnTo>
                    <a:pt x="2018" y="108"/>
                  </a:lnTo>
                  <a:lnTo>
                    <a:pt x="1988" y="124"/>
                  </a:lnTo>
                  <a:lnTo>
                    <a:pt x="1960" y="142"/>
                  </a:lnTo>
                  <a:lnTo>
                    <a:pt x="1932" y="160"/>
                  </a:lnTo>
                  <a:lnTo>
                    <a:pt x="1904" y="180"/>
                  </a:lnTo>
                  <a:lnTo>
                    <a:pt x="1876" y="200"/>
                  </a:lnTo>
                  <a:lnTo>
                    <a:pt x="1850" y="220"/>
                  </a:lnTo>
                  <a:lnTo>
                    <a:pt x="1826" y="244"/>
                  </a:lnTo>
                  <a:lnTo>
                    <a:pt x="1802" y="266"/>
                  </a:lnTo>
                  <a:lnTo>
                    <a:pt x="1778" y="290"/>
                  </a:lnTo>
                  <a:lnTo>
                    <a:pt x="1756" y="314"/>
                  </a:lnTo>
                  <a:lnTo>
                    <a:pt x="1734" y="340"/>
                  </a:lnTo>
                  <a:lnTo>
                    <a:pt x="1712" y="366"/>
                  </a:lnTo>
                  <a:lnTo>
                    <a:pt x="1692" y="394"/>
                  </a:lnTo>
                  <a:lnTo>
                    <a:pt x="1674" y="422"/>
                  </a:lnTo>
                  <a:lnTo>
                    <a:pt x="1656" y="450"/>
                  </a:lnTo>
                  <a:lnTo>
                    <a:pt x="1638" y="480"/>
                  </a:lnTo>
                  <a:lnTo>
                    <a:pt x="1622" y="510"/>
                  </a:lnTo>
                  <a:lnTo>
                    <a:pt x="1608" y="540"/>
                  </a:lnTo>
                  <a:lnTo>
                    <a:pt x="1594" y="570"/>
                  </a:lnTo>
                  <a:lnTo>
                    <a:pt x="1552" y="558"/>
                  </a:lnTo>
                  <a:lnTo>
                    <a:pt x="1508" y="548"/>
                  </a:lnTo>
                  <a:lnTo>
                    <a:pt x="1462" y="542"/>
                  </a:lnTo>
                  <a:lnTo>
                    <a:pt x="1416" y="540"/>
                  </a:lnTo>
                  <a:lnTo>
                    <a:pt x="1390" y="542"/>
                  </a:lnTo>
                  <a:lnTo>
                    <a:pt x="1364" y="544"/>
                  </a:lnTo>
                  <a:lnTo>
                    <a:pt x="1336" y="546"/>
                  </a:lnTo>
                  <a:lnTo>
                    <a:pt x="1312" y="550"/>
                  </a:lnTo>
                  <a:lnTo>
                    <a:pt x="1286" y="556"/>
                  </a:lnTo>
                  <a:lnTo>
                    <a:pt x="1260" y="564"/>
                  </a:lnTo>
                  <a:lnTo>
                    <a:pt x="1236" y="572"/>
                  </a:lnTo>
                  <a:lnTo>
                    <a:pt x="1212" y="582"/>
                  </a:lnTo>
                  <a:lnTo>
                    <a:pt x="1190" y="592"/>
                  </a:lnTo>
                  <a:lnTo>
                    <a:pt x="1166" y="602"/>
                  </a:lnTo>
                  <a:lnTo>
                    <a:pt x="1144" y="616"/>
                  </a:lnTo>
                  <a:lnTo>
                    <a:pt x="1124" y="628"/>
                  </a:lnTo>
                  <a:lnTo>
                    <a:pt x="1082" y="658"/>
                  </a:lnTo>
                  <a:lnTo>
                    <a:pt x="1046" y="692"/>
                  </a:lnTo>
                  <a:lnTo>
                    <a:pt x="1012" y="730"/>
                  </a:lnTo>
                  <a:lnTo>
                    <a:pt x="980" y="770"/>
                  </a:lnTo>
                  <a:lnTo>
                    <a:pt x="966" y="790"/>
                  </a:lnTo>
                  <a:lnTo>
                    <a:pt x="954" y="812"/>
                  </a:lnTo>
                  <a:lnTo>
                    <a:pt x="942" y="834"/>
                  </a:lnTo>
                  <a:lnTo>
                    <a:pt x="932" y="858"/>
                  </a:lnTo>
                  <a:lnTo>
                    <a:pt x="922" y="882"/>
                  </a:lnTo>
                  <a:lnTo>
                    <a:pt x="914" y="906"/>
                  </a:lnTo>
                  <a:lnTo>
                    <a:pt x="906" y="930"/>
                  </a:lnTo>
                  <a:lnTo>
                    <a:pt x="900" y="956"/>
                  </a:lnTo>
                  <a:lnTo>
                    <a:pt x="894" y="980"/>
                  </a:lnTo>
                  <a:lnTo>
                    <a:pt x="890" y="1006"/>
                  </a:lnTo>
                  <a:lnTo>
                    <a:pt x="888" y="1034"/>
                  </a:lnTo>
                  <a:lnTo>
                    <a:pt x="888" y="1060"/>
                  </a:lnTo>
                  <a:lnTo>
                    <a:pt x="850" y="1054"/>
                  </a:lnTo>
                  <a:lnTo>
                    <a:pt x="812" y="1048"/>
                  </a:lnTo>
                  <a:lnTo>
                    <a:pt x="774" y="1046"/>
                  </a:lnTo>
                  <a:lnTo>
                    <a:pt x="736" y="1044"/>
                  </a:lnTo>
                  <a:lnTo>
                    <a:pt x="698" y="1046"/>
                  </a:lnTo>
                  <a:lnTo>
                    <a:pt x="660" y="1048"/>
                  </a:lnTo>
                  <a:lnTo>
                    <a:pt x="624" y="1052"/>
                  </a:lnTo>
                  <a:lnTo>
                    <a:pt x="588" y="1060"/>
                  </a:lnTo>
                  <a:lnTo>
                    <a:pt x="552" y="1068"/>
                  </a:lnTo>
                  <a:lnTo>
                    <a:pt x="516" y="1078"/>
                  </a:lnTo>
                  <a:lnTo>
                    <a:pt x="482" y="1090"/>
                  </a:lnTo>
                  <a:lnTo>
                    <a:pt x="450" y="1102"/>
                  </a:lnTo>
                  <a:lnTo>
                    <a:pt x="416" y="1116"/>
                  </a:lnTo>
                  <a:lnTo>
                    <a:pt x="386" y="1134"/>
                  </a:lnTo>
                  <a:lnTo>
                    <a:pt x="354" y="1150"/>
                  </a:lnTo>
                  <a:lnTo>
                    <a:pt x="324" y="1170"/>
                  </a:lnTo>
                  <a:lnTo>
                    <a:pt x="296" y="1190"/>
                  </a:lnTo>
                  <a:lnTo>
                    <a:pt x="268" y="1212"/>
                  </a:lnTo>
                  <a:lnTo>
                    <a:pt x="242" y="1236"/>
                  </a:lnTo>
                  <a:lnTo>
                    <a:pt x="216" y="1260"/>
                  </a:lnTo>
                  <a:lnTo>
                    <a:pt x="192" y="1286"/>
                  </a:lnTo>
                  <a:lnTo>
                    <a:pt x="168" y="1312"/>
                  </a:lnTo>
                  <a:lnTo>
                    <a:pt x="146" y="1340"/>
                  </a:lnTo>
                  <a:lnTo>
                    <a:pt x="126" y="1368"/>
                  </a:lnTo>
                  <a:lnTo>
                    <a:pt x="108" y="1398"/>
                  </a:lnTo>
                  <a:lnTo>
                    <a:pt x="90" y="1428"/>
                  </a:lnTo>
                  <a:lnTo>
                    <a:pt x="74" y="1460"/>
                  </a:lnTo>
                  <a:lnTo>
                    <a:pt x="58" y="1492"/>
                  </a:lnTo>
                  <a:lnTo>
                    <a:pt x="46" y="1526"/>
                  </a:lnTo>
                  <a:lnTo>
                    <a:pt x="34" y="1560"/>
                  </a:lnTo>
                  <a:lnTo>
                    <a:pt x="24" y="1596"/>
                  </a:lnTo>
                  <a:lnTo>
                    <a:pt x="16" y="1630"/>
                  </a:lnTo>
                  <a:lnTo>
                    <a:pt x="10" y="1666"/>
                  </a:lnTo>
                  <a:lnTo>
                    <a:pt x="4" y="1704"/>
                  </a:lnTo>
                  <a:lnTo>
                    <a:pt x="2" y="1740"/>
                  </a:lnTo>
                  <a:lnTo>
                    <a:pt x="0" y="1778"/>
                  </a:lnTo>
                  <a:lnTo>
                    <a:pt x="2" y="1814"/>
                  </a:lnTo>
                  <a:lnTo>
                    <a:pt x="4" y="1850"/>
                  </a:lnTo>
                  <a:lnTo>
                    <a:pt x="8" y="1886"/>
                  </a:lnTo>
                  <a:lnTo>
                    <a:pt x="14" y="1920"/>
                  </a:lnTo>
                  <a:lnTo>
                    <a:pt x="22" y="1954"/>
                  </a:lnTo>
                  <a:lnTo>
                    <a:pt x="32" y="1988"/>
                  </a:lnTo>
                  <a:lnTo>
                    <a:pt x="42" y="2022"/>
                  </a:lnTo>
                  <a:lnTo>
                    <a:pt x="54" y="2054"/>
                  </a:lnTo>
                  <a:lnTo>
                    <a:pt x="68" y="2086"/>
                  </a:lnTo>
                  <a:lnTo>
                    <a:pt x="82" y="2116"/>
                  </a:lnTo>
                  <a:lnTo>
                    <a:pt x="100" y="2146"/>
                  </a:lnTo>
                  <a:lnTo>
                    <a:pt x="116" y="2174"/>
                  </a:lnTo>
                  <a:lnTo>
                    <a:pt x="136" y="2202"/>
                  </a:lnTo>
                  <a:lnTo>
                    <a:pt x="156" y="2230"/>
                  </a:lnTo>
                  <a:lnTo>
                    <a:pt x="178" y="2256"/>
                  </a:lnTo>
                  <a:lnTo>
                    <a:pt x="200" y="2282"/>
                  </a:lnTo>
                  <a:lnTo>
                    <a:pt x="224" y="2306"/>
                  </a:lnTo>
                  <a:lnTo>
                    <a:pt x="248" y="2328"/>
                  </a:lnTo>
                  <a:lnTo>
                    <a:pt x="274" y="2350"/>
                  </a:lnTo>
                  <a:lnTo>
                    <a:pt x="302" y="2370"/>
                  </a:lnTo>
                  <a:lnTo>
                    <a:pt x="328" y="2390"/>
                  </a:lnTo>
                  <a:lnTo>
                    <a:pt x="358" y="2408"/>
                  </a:lnTo>
                  <a:lnTo>
                    <a:pt x="388" y="2426"/>
                  </a:lnTo>
                  <a:lnTo>
                    <a:pt x="418" y="2440"/>
                  </a:lnTo>
                  <a:lnTo>
                    <a:pt x="448" y="2454"/>
                  </a:lnTo>
                  <a:lnTo>
                    <a:pt x="480" y="2468"/>
                  </a:lnTo>
                  <a:lnTo>
                    <a:pt x="514" y="2478"/>
                  </a:lnTo>
                  <a:lnTo>
                    <a:pt x="546" y="2488"/>
                  </a:lnTo>
                  <a:lnTo>
                    <a:pt x="580" y="2496"/>
                  </a:lnTo>
                  <a:lnTo>
                    <a:pt x="616" y="2504"/>
                  </a:lnTo>
                  <a:lnTo>
                    <a:pt x="650" y="2508"/>
                  </a:lnTo>
                  <a:lnTo>
                    <a:pt x="686" y="2512"/>
                  </a:lnTo>
                  <a:lnTo>
                    <a:pt x="3908" y="2512"/>
                  </a:lnTo>
                  <a:lnTo>
                    <a:pt x="3942" y="2512"/>
                  </a:lnTo>
                  <a:lnTo>
                    <a:pt x="3974" y="2508"/>
                  </a:lnTo>
                  <a:lnTo>
                    <a:pt x="4006" y="2504"/>
                  </a:lnTo>
                  <a:lnTo>
                    <a:pt x="4036" y="2498"/>
                  </a:lnTo>
                  <a:lnTo>
                    <a:pt x="4066" y="2490"/>
                  </a:lnTo>
                  <a:lnTo>
                    <a:pt x="4096" y="2482"/>
                  </a:lnTo>
                  <a:lnTo>
                    <a:pt x="4126" y="2472"/>
                  </a:lnTo>
                  <a:lnTo>
                    <a:pt x="4154" y="2460"/>
                  </a:lnTo>
                  <a:lnTo>
                    <a:pt x="4182" y="2446"/>
                  </a:lnTo>
                  <a:lnTo>
                    <a:pt x="4210" y="2432"/>
                  </a:lnTo>
                  <a:lnTo>
                    <a:pt x="4236" y="2416"/>
                  </a:lnTo>
                  <a:lnTo>
                    <a:pt x="4262" y="2400"/>
                  </a:lnTo>
                  <a:lnTo>
                    <a:pt x="4286" y="2382"/>
                  </a:lnTo>
                  <a:lnTo>
                    <a:pt x="4310" y="2364"/>
                  </a:lnTo>
                  <a:lnTo>
                    <a:pt x="4334" y="2344"/>
                  </a:lnTo>
                  <a:lnTo>
                    <a:pt x="4356" y="2322"/>
                  </a:lnTo>
                  <a:lnTo>
                    <a:pt x="4376" y="2300"/>
                  </a:lnTo>
                  <a:lnTo>
                    <a:pt x="4396" y="2276"/>
                  </a:lnTo>
                  <a:lnTo>
                    <a:pt x="4414" y="2252"/>
                  </a:lnTo>
                  <a:lnTo>
                    <a:pt x="4432" y="2228"/>
                  </a:lnTo>
                  <a:lnTo>
                    <a:pt x="4448" y="2202"/>
                  </a:lnTo>
                  <a:lnTo>
                    <a:pt x="4464" y="2176"/>
                  </a:lnTo>
                  <a:lnTo>
                    <a:pt x="4478" y="2148"/>
                  </a:lnTo>
                  <a:lnTo>
                    <a:pt x="4490" y="2120"/>
                  </a:lnTo>
                  <a:lnTo>
                    <a:pt x="4502" y="2090"/>
                  </a:lnTo>
                  <a:lnTo>
                    <a:pt x="4512" y="2062"/>
                  </a:lnTo>
                  <a:lnTo>
                    <a:pt x="4520" y="2030"/>
                  </a:lnTo>
                  <a:lnTo>
                    <a:pt x="4526" y="2000"/>
                  </a:lnTo>
                  <a:lnTo>
                    <a:pt x="4532" y="1968"/>
                  </a:lnTo>
                  <a:lnTo>
                    <a:pt x="4536" y="1938"/>
                  </a:lnTo>
                  <a:lnTo>
                    <a:pt x="4538" y="1904"/>
                  </a:lnTo>
                  <a:lnTo>
                    <a:pt x="4540" y="1872"/>
                  </a:lnTo>
                  <a:close/>
                </a:path>
              </a:pathLst>
            </a:cu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r="100000" b="100000"/>
              </a:path>
              <a:tileRect l="-100000" t="-100000"/>
            </a:gradFill>
            <a:ln w="38100">
              <a:noFill/>
              <a:round/>
              <a:headEnd/>
              <a:tailEnd/>
            </a:ln>
          </p:spPr>
          <p:txBody>
            <a:bodyPr lIns="32138" tIns="16070" rIns="32138" bIns="16070"/>
            <a:lstStyle/>
            <a:p>
              <a:pPr marL="0" marR="0" lvl="0" indent="0" algn="ctr" defTabSz="214252" rtl="0"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8" name="Graphic 17">
              <a:extLst>
                <a:ext uri="{FF2B5EF4-FFF2-40B4-BE49-F238E27FC236}">
                  <a16:creationId xmlns:a16="http://schemas.microsoft.com/office/drawing/2014/main" id="{AD36C555-100B-4286-974C-8B87674A7C2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30959" y="1089185"/>
              <a:ext cx="588052" cy="588052"/>
            </a:xfrm>
            <a:prstGeom prst="rect">
              <a:avLst/>
            </a:prstGeom>
          </p:spPr>
        </p:pic>
      </p:grpSp>
      <p:grpSp>
        <p:nvGrpSpPr>
          <p:cNvPr id="32" name="Group 31">
            <a:extLst>
              <a:ext uri="{FF2B5EF4-FFF2-40B4-BE49-F238E27FC236}">
                <a16:creationId xmlns:a16="http://schemas.microsoft.com/office/drawing/2014/main" id="{7772C9A1-1605-4435-919B-47F13CD963F8}"/>
              </a:ext>
            </a:extLst>
          </p:cNvPr>
          <p:cNvGrpSpPr/>
          <p:nvPr/>
        </p:nvGrpSpPr>
        <p:grpSpPr>
          <a:xfrm>
            <a:off x="15081" y="4063641"/>
            <a:ext cx="9135711" cy="607495"/>
            <a:chOff x="15081" y="4265038"/>
            <a:chExt cx="9135711" cy="607495"/>
          </a:xfrm>
        </p:grpSpPr>
        <p:sp>
          <p:nvSpPr>
            <p:cNvPr id="26" name="Rectangle 25">
              <a:extLst>
                <a:ext uri="{FF2B5EF4-FFF2-40B4-BE49-F238E27FC236}">
                  <a16:creationId xmlns:a16="http://schemas.microsoft.com/office/drawing/2014/main" id="{0230A859-E13F-489E-96CB-8D7C826838B4}"/>
                </a:ext>
              </a:extLst>
            </p:cNvPr>
            <p:cNvSpPr/>
            <p:nvPr/>
          </p:nvSpPr>
          <p:spPr>
            <a:xfrm>
              <a:off x="15081" y="4425930"/>
              <a:ext cx="9135711" cy="347615"/>
            </a:xfrm>
            <a:prstGeom prst="rect">
              <a:avLst/>
            </a:prstGeom>
            <a:gradFill>
              <a:gsLst>
                <a:gs pos="100000">
                  <a:schemeClr val="tx1"/>
                </a:gs>
                <a:gs pos="48000">
                  <a:schemeClr val="accent1">
                    <a:lumMod val="40000"/>
                    <a:lumOff val="60000"/>
                  </a:schemeClr>
                </a:gs>
              </a:gsLst>
              <a:path path="circle">
                <a:fillToRect l="100000" b="100000"/>
              </a:path>
            </a:gradFill>
            <a:ln w="25400">
              <a:noFill/>
            </a:ln>
          </p:spPr>
          <p:txBody>
            <a:bodyPr wrap="square" lIns="0" tIns="0" rIns="144000" bIns="0" rtlCol="0" anchor="ctr">
              <a:noAutofit/>
            </a:bodyPr>
            <a:lstStyle/>
            <a:p>
              <a:pPr lvl="0" algn="ctr">
                <a:defRPr/>
              </a:pPr>
              <a:r>
                <a:rPr lang="zh-CN" altLang="en-US" sz="1400" dirty="0">
                  <a:solidFill>
                    <a:schemeClr val="bg1"/>
                  </a:solidFill>
                  <a:cs typeface="Arial"/>
                </a:rPr>
                <a:t>                                                         存储功能、可扩展性、互操作性、云集成和自动化</a:t>
              </a:r>
              <a:endParaRPr kumimoji="0" lang="en-US" sz="1400" b="0" i="1" u="none" strike="noStrike" kern="1200" cap="none" spc="0" normalizeH="0" baseline="0" noProof="0" dirty="0">
                <a:ln>
                  <a:noFill/>
                </a:ln>
                <a:solidFill>
                  <a:schemeClr val="bg1"/>
                </a:solidFill>
                <a:uLnTx/>
                <a:uFillTx/>
                <a:latin typeface="Arial"/>
                <a:ea typeface="+mn-ea"/>
                <a:cs typeface="Arial"/>
              </a:endParaRPr>
            </a:p>
          </p:txBody>
        </p:sp>
        <p:grpSp>
          <p:nvGrpSpPr>
            <p:cNvPr id="28" name="Group 27">
              <a:extLst>
                <a:ext uri="{FF2B5EF4-FFF2-40B4-BE49-F238E27FC236}">
                  <a16:creationId xmlns:a16="http://schemas.microsoft.com/office/drawing/2014/main" id="{9F260C4C-AB6C-4F47-8318-3F09553C2CD0}"/>
                </a:ext>
              </a:extLst>
            </p:cNvPr>
            <p:cNvGrpSpPr/>
            <p:nvPr/>
          </p:nvGrpSpPr>
          <p:grpSpPr>
            <a:xfrm>
              <a:off x="15081" y="4265038"/>
              <a:ext cx="2815179" cy="607495"/>
              <a:chOff x="84624" y="29509"/>
              <a:chExt cx="2815179" cy="607495"/>
            </a:xfrm>
          </p:grpSpPr>
          <p:pic>
            <p:nvPicPr>
              <p:cNvPr id="29" name="Picture 24" descr="Picture 24">
                <a:extLst>
                  <a:ext uri="{FF2B5EF4-FFF2-40B4-BE49-F238E27FC236}">
                    <a16:creationId xmlns:a16="http://schemas.microsoft.com/office/drawing/2014/main" id="{DA4491D8-67C4-448D-B621-3AB62C9EE63F}"/>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r="-2113"/>
              <a:stretch/>
            </p:blipFill>
            <p:spPr>
              <a:xfrm>
                <a:off x="713664" y="50207"/>
                <a:ext cx="2186139" cy="586797"/>
              </a:xfrm>
              <a:prstGeom prst="rect">
                <a:avLst/>
              </a:prstGeom>
              <a:ln w="12700">
                <a:miter lim="400000"/>
              </a:ln>
              <a:effectLst>
                <a:outerShdw blurRad="101600" dist="101600" dir="8100000" algn="tr" rotWithShape="0">
                  <a:prstClr val="black">
                    <a:alpha val="40000"/>
                  </a:prstClr>
                </a:outerShdw>
              </a:effectLst>
            </p:spPr>
          </p:pic>
          <p:pic>
            <p:nvPicPr>
              <p:cNvPr id="30" name="Graphic 29">
                <a:extLst>
                  <a:ext uri="{FF2B5EF4-FFF2-40B4-BE49-F238E27FC236}">
                    <a16:creationId xmlns:a16="http://schemas.microsoft.com/office/drawing/2014/main" id="{50D5225A-4D93-48E7-B004-3EC9308FC6F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624" y="29509"/>
                <a:ext cx="605015" cy="605015"/>
              </a:xfrm>
              <a:prstGeom prst="rect">
                <a:avLst/>
              </a:prstGeom>
            </p:spPr>
          </p:pic>
        </p:grpSp>
      </p:grpSp>
      <p:sp>
        <p:nvSpPr>
          <p:cNvPr id="31" name="Rectangle 30">
            <a:extLst>
              <a:ext uri="{FF2B5EF4-FFF2-40B4-BE49-F238E27FC236}">
                <a16:creationId xmlns:a16="http://schemas.microsoft.com/office/drawing/2014/main" id="{BEFF51F5-EEB5-4738-AA60-90158AC31185}"/>
              </a:ext>
            </a:extLst>
          </p:cNvPr>
          <p:cNvSpPr/>
          <p:nvPr/>
        </p:nvSpPr>
        <p:spPr>
          <a:xfrm>
            <a:off x="0" y="4716020"/>
            <a:ext cx="9143999" cy="298176"/>
          </a:xfrm>
          <a:prstGeom prst="rect">
            <a:avLst/>
          </a:prstGeom>
          <a:gradFill>
            <a:gsLst>
              <a:gs pos="94000">
                <a:schemeClr val="tx1"/>
              </a:gs>
              <a:gs pos="54000">
                <a:schemeClr val="bg2">
                  <a:lumMod val="40000"/>
                  <a:lumOff val="60000"/>
                </a:schemeClr>
              </a:gs>
            </a:gsLst>
            <a:path path="circle">
              <a:fillToRect l="100000" b="100000"/>
            </a:path>
          </a:gradFill>
          <a:ln w="25400">
            <a:noFill/>
          </a:ln>
        </p:spPr>
        <p:txBody>
          <a:bodyPr wrap="square" lIns="0" tIns="0" rIns="144000" bIns="0" rtlCol="0" anchor="ctr">
            <a:noAutofit/>
          </a:bodyPr>
          <a:lstStyle/>
          <a:p>
            <a:pPr lvl="0" algn="ctr">
              <a:defRPr/>
            </a:pPr>
            <a:r>
              <a:rPr lang="zh-CN" altLang="en-US" sz="1400" dirty="0">
                <a:solidFill>
                  <a:schemeClr val="bg1"/>
                </a:solidFill>
                <a:latin typeface="+mj-ea"/>
                <a:ea typeface="+mj-ea"/>
                <a:cs typeface="Arial" panose="020B0604020202020204" pitchFamily="34" charset="0"/>
              </a:rPr>
              <a:t>                                异常检测、结构监控、全堆栈可见性、预测性支持</a:t>
            </a:r>
            <a:endParaRPr kumimoji="0" lang="en-US" sz="1400" b="0" i="1" u="none" strike="noStrike" kern="1200" cap="none" spc="0" normalizeH="0" baseline="0" noProof="0" dirty="0">
              <a:ln>
                <a:noFill/>
              </a:ln>
              <a:solidFill>
                <a:schemeClr val="bg1"/>
              </a:solidFill>
              <a:uLnTx/>
              <a:uFillTx/>
              <a:latin typeface="+mj-ea"/>
              <a:ea typeface="+mj-ea"/>
              <a:cs typeface="Arial"/>
            </a:endParaRPr>
          </a:p>
        </p:txBody>
      </p:sp>
      <p:grpSp>
        <p:nvGrpSpPr>
          <p:cNvPr id="33" name="Group 32">
            <a:extLst>
              <a:ext uri="{FF2B5EF4-FFF2-40B4-BE49-F238E27FC236}">
                <a16:creationId xmlns:a16="http://schemas.microsoft.com/office/drawing/2014/main" id="{04B3BE23-D669-4492-87FB-8420A289F594}"/>
              </a:ext>
            </a:extLst>
          </p:cNvPr>
          <p:cNvGrpSpPr/>
          <p:nvPr/>
        </p:nvGrpSpPr>
        <p:grpSpPr>
          <a:xfrm>
            <a:off x="442608" y="4551854"/>
            <a:ext cx="2497357" cy="605015"/>
            <a:chOff x="6583901" y="47908"/>
            <a:chExt cx="2308099" cy="565515"/>
          </a:xfrm>
        </p:grpSpPr>
        <p:pic>
          <p:nvPicPr>
            <p:cNvPr id="34" name="Picture 23" descr="Picture 23">
              <a:extLst>
                <a:ext uri="{FF2B5EF4-FFF2-40B4-BE49-F238E27FC236}">
                  <a16:creationId xmlns:a16="http://schemas.microsoft.com/office/drawing/2014/main" id="{DA1D3F45-56CA-40B5-A63F-344E7FD1F986}"/>
                </a:ext>
              </a:extLst>
            </p:cNvPr>
            <p:cNvPicPr>
              <a:picLocks noChangeAspect="1"/>
            </p:cNvPicPr>
            <p:nvPr/>
          </p:nvPicPr>
          <p:blipFill rotWithShape="1">
            <a:blip r:embed="rId14" cstate="print">
              <a:extLst>
                <a:ext uri="{28A0092B-C50C-407E-A947-70E740481C1C}">
                  <a14:useLocalDpi xmlns:a14="http://schemas.microsoft.com/office/drawing/2010/main"/>
                </a:ext>
              </a:extLst>
            </a:blip>
            <a:srcRect r="-1006"/>
            <a:stretch/>
          </p:blipFill>
          <p:spPr>
            <a:xfrm>
              <a:off x="7128000" y="57068"/>
              <a:ext cx="1764000" cy="552597"/>
            </a:xfrm>
            <a:prstGeom prst="rect">
              <a:avLst/>
            </a:prstGeom>
            <a:noFill/>
            <a:ln w="12700">
              <a:miter lim="400000"/>
            </a:ln>
          </p:spPr>
        </p:pic>
        <p:pic>
          <p:nvPicPr>
            <p:cNvPr id="35" name="Graphic 34">
              <a:extLst>
                <a:ext uri="{FF2B5EF4-FFF2-40B4-BE49-F238E27FC236}">
                  <a16:creationId xmlns:a16="http://schemas.microsoft.com/office/drawing/2014/main" id="{1AA645C6-03AF-4035-BC6C-67B5A639060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583901" y="47908"/>
              <a:ext cx="565515" cy="565515"/>
            </a:xfrm>
            <a:prstGeom prst="rect">
              <a:avLst/>
            </a:prstGeom>
          </p:spPr>
        </p:pic>
      </p:grpSp>
      <p:sp>
        <p:nvSpPr>
          <p:cNvPr id="37" name="TextBox 36">
            <a:extLst>
              <a:ext uri="{FF2B5EF4-FFF2-40B4-BE49-F238E27FC236}">
                <a16:creationId xmlns:a16="http://schemas.microsoft.com/office/drawing/2014/main" id="{9AE23FBF-B302-4141-9E61-5B991CB4FAA7}"/>
              </a:ext>
            </a:extLst>
          </p:cNvPr>
          <p:cNvSpPr txBox="1"/>
          <p:nvPr/>
        </p:nvSpPr>
        <p:spPr>
          <a:xfrm>
            <a:off x="3792177" y="2757536"/>
            <a:ext cx="1426994" cy="830997"/>
          </a:xfrm>
          <a:prstGeom prst="rect">
            <a:avLst/>
          </a:prstGeom>
          <a:noFill/>
        </p:spPr>
        <p:txBody>
          <a:bodyPr wrap="none" rtlCol="0">
            <a:spAutoFit/>
          </a:bodyPr>
          <a:lstStyle/>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FlashSystem </a:t>
            </a:r>
          </a:p>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9200 and</a:t>
            </a:r>
          </a:p>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9200R</a:t>
            </a:r>
          </a:p>
        </p:txBody>
      </p:sp>
      <p:sp>
        <p:nvSpPr>
          <p:cNvPr id="38" name="TextBox 37">
            <a:extLst>
              <a:ext uri="{FF2B5EF4-FFF2-40B4-BE49-F238E27FC236}">
                <a16:creationId xmlns:a16="http://schemas.microsoft.com/office/drawing/2014/main" id="{4928FD13-371C-4B30-8F4E-CAEC67663E50}"/>
              </a:ext>
            </a:extLst>
          </p:cNvPr>
          <p:cNvSpPr txBox="1"/>
          <p:nvPr/>
        </p:nvSpPr>
        <p:spPr>
          <a:xfrm>
            <a:off x="2197141" y="3026312"/>
            <a:ext cx="1426772" cy="584775"/>
          </a:xfrm>
          <a:prstGeom prst="rect">
            <a:avLst/>
          </a:prstGeom>
          <a:noFill/>
        </p:spPr>
        <p:txBody>
          <a:bodyPr wrap="square" rtlCol="0">
            <a:spAutoFit/>
          </a:bodyPr>
          <a:lstStyle/>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FlashSystem</a:t>
            </a:r>
            <a:r>
              <a:rPr lang="en-GB" sz="1600" dirty="0">
                <a:solidFill>
                  <a:schemeClr val="bg1"/>
                </a:solidFill>
                <a:latin typeface="+mn-lt"/>
                <a:ea typeface="IBM Plex Sans" charset="0"/>
                <a:cs typeface="Arial" panose="020B0604020202020204" pitchFamily="34" charset="0"/>
              </a:rPr>
              <a:t> 7200 </a:t>
            </a:r>
          </a:p>
        </p:txBody>
      </p:sp>
      <p:sp>
        <p:nvSpPr>
          <p:cNvPr id="41" name="Rectangle 40">
            <a:extLst>
              <a:ext uri="{FF2B5EF4-FFF2-40B4-BE49-F238E27FC236}">
                <a16:creationId xmlns:a16="http://schemas.microsoft.com/office/drawing/2014/main" id="{1FDFE0A9-FA62-42FB-AAA7-601F02FE16F9}"/>
              </a:ext>
            </a:extLst>
          </p:cNvPr>
          <p:cNvSpPr/>
          <p:nvPr/>
        </p:nvSpPr>
        <p:spPr bwMode="auto">
          <a:xfrm>
            <a:off x="-9041" y="1858219"/>
            <a:ext cx="2090130" cy="2181236"/>
          </a:xfrm>
          <a:prstGeom prst="rect">
            <a:avLst/>
          </a:prstGeom>
          <a:gradFill flip="none" rotWithShape="1">
            <a:gsLst>
              <a:gs pos="0">
                <a:srgbClr val="FFC000">
                  <a:alpha val="0"/>
                </a:srgbClr>
              </a:gs>
              <a:gs pos="100000">
                <a:srgbClr val="FFC000">
                  <a:alpha val="0"/>
                </a:srgbClr>
              </a:gs>
              <a:gs pos="52000">
                <a:srgbClr val="FFC000"/>
              </a:gs>
            </a:gsLst>
            <a:lin ang="5400000" scaled="1"/>
            <a:tileRect/>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GB" sz="1400" u="none" strike="noStrike" kern="1200" cap="none" spc="0" normalizeH="0" baseline="0" noProof="0" dirty="0">
              <a:ln>
                <a:noFill/>
              </a:ln>
              <a:solidFill>
                <a:schemeClr val="tx1"/>
              </a:solidFill>
              <a:effectLst/>
              <a:uLnTx/>
              <a:uFillTx/>
              <a:latin typeface="Arial" panose="020B0604020202020204" pitchFamily="34" charset="0"/>
              <a:ea typeface="IBM Plex Sans" charset="0"/>
              <a:cs typeface="Arial" panose="020B0604020202020204" pitchFamily="34" charset="0"/>
            </a:endParaRPr>
          </a:p>
        </p:txBody>
      </p:sp>
      <p:pic>
        <p:nvPicPr>
          <p:cNvPr id="11" name="Image" descr="Image">
            <a:extLst>
              <a:ext uri="{FF2B5EF4-FFF2-40B4-BE49-F238E27FC236}">
                <a16:creationId xmlns:a16="http://schemas.microsoft.com/office/drawing/2014/main" id="{CDA4CFBA-4D44-4095-819B-E9165B376A36}"/>
              </a:ext>
            </a:extLst>
          </p:cNvPr>
          <p:cNvPicPr>
            <a:picLocks noChangeAspect="1"/>
          </p:cNvPicPr>
          <p:nvPr/>
        </p:nvPicPr>
        <p:blipFill rotWithShape="1">
          <a:blip r:embed="rId17" cstate="print">
            <a:extLst>
              <a:ext uri="{BEBA8EAE-BF5A-486C-A8C5-ECC9F3942E4B}">
                <a14:imgProps xmlns:a14="http://schemas.microsoft.com/office/drawing/2010/main">
                  <a14:imgLayer r:embed="rId18">
                    <a14:imgEffect>
                      <a14:colorTemperature colorTemp="7800"/>
                    </a14:imgEffect>
                  </a14:imgLayer>
                </a14:imgProps>
              </a:ext>
              <a:ext uri="{28A0092B-C50C-407E-A947-70E740481C1C}">
                <a14:useLocalDpi xmlns:a14="http://schemas.microsoft.com/office/drawing/2010/main"/>
              </a:ext>
            </a:extLst>
          </a:blip>
          <a:srcRect t="-609"/>
          <a:stretch/>
        </p:blipFill>
        <p:spPr>
          <a:xfrm>
            <a:off x="398409" y="2975408"/>
            <a:ext cx="1184197" cy="346447"/>
          </a:xfrm>
          <a:custGeom>
            <a:avLst/>
            <a:gdLst/>
            <a:ahLst/>
            <a:cxnLst>
              <a:cxn ang="0">
                <a:pos x="wd2" y="hd2"/>
              </a:cxn>
              <a:cxn ang="5400000">
                <a:pos x="wd2" y="hd2"/>
              </a:cxn>
              <a:cxn ang="10800000">
                <a:pos x="wd2" y="hd2"/>
              </a:cxn>
              <a:cxn ang="16200000">
                <a:pos x="wd2" y="hd2"/>
              </a:cxn>
            </a:cxnLst>
            <a:rect l="0" t="0" r="r" b="b"/>
            <a:pathLst>
              <a:path w="21598" h="21256" extrusionOk="0">
                <a:moveTo>
                  <a:pt x="9588" y="22"/>
                </a:moveTo>
                <a:cubicBezTo>
                  <a:pt x="8837" y="78"/>
                  <a:pt x="8606" y="246"/>
                  <a:pt x="8225" y="577"/>
                </a:cubicBezTo>
                <a:cubicBezTo>
                  <a:pt x="7794" y="952"/>
                  <a:pt x="7062" y="1570"/>
                  <a:pt x="6598" y="1959"/>
                </a:cubicBezTo>
                <a:cubicBezTo>
                  <a:pt x="6134" y="2348"/>
                  <a:pt x="4683" y="3701"/>
                  <a:pt x="3378" y="4956"/>
                </a:cubicBezTo>
                <a:cubicBezTo>
                  <a:pt x="2072" y="6211"/>
                  <a:pt x="819" y="7239"/>
                  <a:pt x="593" y="7242"/>
                </a:cubicBezTo>
                <a:cubicBezTo>
                  <a:pt x="123" y="7248"/>
                  <a:pt x="-2" y="7295"/>
                  <a:pt x="0" y="8805"/>
                </a:cubicBezTo>
                <a:cubicBezTo>
                  <a:pt x="0" y="9308"/>
                  <a:pt x="15" y="9980"/>
                  <a:pt x="36" y="10859"/>
                </a:cubicBezTo>
                <a:cubicBezTo>
                  <a:pt x="77" y="12579"/>
                  <a:pt x="88" y="14968"/>
                  <a:pt x="59" y="16167"/>
                </a:cubicBezTo>
                <a:lnTo>
                  <a:pt x="8" y="18337"/>
                </a:lnTo>
                <a:lnTo>
                  <a:pt x="853" y="18557"/>
                </a:lnTo>
                <a:cubicBezTo>
                  <a:pt x="1621" y="18748"/>
                  <a:pt x="12075" y="20356"/>
                  <a:pt x="16861" y="21024"/>
                </a:cubicBezTo>
                <a:cubicBezTo>
                  <a:pt x="19573" y="21403"/>
                  <a:pt x="19325" y="21565"/>
                  <a:pt x="19362" y="19474"/>
                </a:cubicBezTo>
                <a:cubicBezTo>
                  <a:pt x="19391" y="17793"/>
                  <a:pt x="19439" y="17535"/>
                  <a:pt x="20496" y="13171"/>
                </a:cubicBezTo>
                <a:lnTo>
                  <a:pt x="21598" y="8611"/>
                </a:lnTo>
                <a:lnTo>
                  <a:pt x="21598" y="4633"/>
                </a:lnTo>
                <a:lnTo>
                  <a:pt x="21598" y="655"/>
                </a:lnTo>
                <a:lnTo>
                  <a:pt x="20966" y="590"/>
                </a:lnTo>
                <a:cubicBezTo>
                  <a:pt x="20620" y="560"/>
                  <a:pt x="20066" y="506"/>
                  <a:pt x="19733" y="461"/>
                </a:cubicBezTo>
                <a:cubicBezTo>
                  <a:pt x="19401" y="415"/>
                  <a:pt x="16851" y="270"/>
                  <a:pt x="14068" y="138"/>
                </a:cubicBezTo>
                <a:cubicBezTo>
                  <a:pt x="11608" y="21"/>
                  <a:pt x="10339" y="-35"/>
                  <a:pt x="9588" y="22"/>
                </a:cubicBezTo>
                <a:close/>
              </a:path>
            </a:pathLst>
          </a:custGeom>
          <a:ln w="19050">
            <a:noFill/>
            <a:miter lim="400000"/>
          </a:ln>
          <a:effectLst>
            <a:outerShdw blurRad="127000" dist="127000" dir="8100000" algn="tr" rotWithShape="0">
              <a:prstClr val="black">
                <a:alpha val="40000"/>
              </a:prstClr>
            </a:outerShdw>
          </a:effectLst>
        </p:spPr>
      </p:pic>
      <p:sp>
        <p:nvSpPr>
          <p:cNvPr id="39" name="TextBox 38">
            <a:extLst>
              <a:ext uri="{FF2B5EF4-FFF2-40B4-BE49-F238E27FC236}">
                <a16:creationId xmlns:a16="http://schemas.microsoft.com/office/drawing/2014/main" id="{A0B94B67-1A37-44C9-ADFF-E3C264D0ACB4}"/>
              </a:ext>
            </a:extLst>
          </p:cNvPr>
          <p:cNvSpPr txBox="1"/>
          <p:nvPr/>
        </p:nvSpPr>
        <p:spPr>
          <a:xfrm>
            <a:off x="188867" y="3299674"/>
            <a:ext cx="1882247" cy="584775"/>
          </a:xfrm>
          <a:prstGeom prst="rect">
            <a:avLst/>
          </a:prstGeom>
          <a:noFill/>
        </p:spPr>
        <p:txBody>
          <a:bodyPr wrap="none" rtlCol="0">
            <a:spAutoFit/>
          </a:bodyPr>
          <a:lstStyle/>
          <a:p>
            <a:pPr algn="l"/>
            <a:r>
              <a:rPr lang="en-GB" sz="1600" dirty="0">
                <a:solidFill>
                  <a:srgbClr val="FFC000"/>
                </a:solidFill>
                <a:effectLst>
                  <a:outerShdw blurRad="38100" dist="38100" dir="2700000" algn="tl">
                    <a:srgbClr val="000000">
                      <a:alpha val="43137"/>
                    </a:srgbClr>
                  </a:outerShdw>
                </a:effectLst>
                <a:latin typeface="+mn-lt"/>
                <a:ea typeface="IBM Plex Sans" charset="0"/>
                <a:cs typeface="Arial" panose="020B0604020202020204" pitchFamily="34" charset="0"/>
              </a:rPr>
              <a:t>FlashSystem 5015</a:t>
            </a:r>
          </a:p>
          <a:p>
            <a:pPr algn="ctr"/>
            <a:r>
              <a:rPr lang="en-GB" sz="1600" dirty="0">
                <a:solidFill>
                  <a:srgbClr val="FFC000"/>
                </a:solidFill>
                <a:effectLst>
                  <a:outerShdw blurRad="38100" dist="38100" dir="2700000" algn="tl">
                    <a:srgbClr val="000000">
                      <a:alpha val="43137"/>
                    </a:srgbClr>
                  </a:outerShdw>
                </a:effectLst>
                <a:latin typeface="+mn-lt"/>
                <a:ea typeface="IBM Plex Sans" charset="0"/>
                <a:cs typeface="Arial" panose="020B0604020202020204" pitchFamily="34" charset="0"/>
              </a:rPr>
              <a:t>&amp; 5035</a:t>
            </a:r>
          </a:p>
        </p:txBody>
      </p:sp>
      <p:sp>
        <p:nvSpPr>
          <p:cNvPr id="40" name="TextBox 39">
            <a:extLst>
              <a:ext uri="{FF2B5EF4-FFF2-40B4-BE49-F238E27FC236}">
                <a16:creationId xmlns:a16="http://schemas.microsoft.com/office/drawing/2014/main" id="{88D4C427-AD8C-4199-A061-3063E194106E}"/>
              </a:ext>
            </a:extLst>
          </p:cNvPr>
          <p:cNvSpPr txBox="1"/>
          <p:nvPr/>
        </p:nvSpPr>
        <p:spPr>
          <a:xfrm>
            <a:off x="101711" y="2225631"/>
            <a:ext cx="1882247" cy="338554"/>
          </a:xfrm>
          <a:prstGeom prst="rect">
            <a:avLst/>
          </a:prstGeom>
          <a:noFill/>
        </p:spPr>
        <p:txBody>
          <a:bodyPr wrap="none" rtlCol="0">
            <a:spAutoFit/>
          </a:bodyPr>
          <a:lstStyle/>
          <a:p>
            <a:pPr algn="l"/>
            <a:r>
              <a:rPr lang="en-GB" sz="1600" dirty="0">
                <a:solidFill>
                  <a:srgbClr val="FFC000"/>
                </a:solidFill>
                <a:effectLst>
                  <a:outerShdw blurRad="38100" dist="38100" dir="2700000" algn="tl">
                    <a:srgbClr val="000000">
                      <a:alpha val="43137"/>
                    </a:srgbClr>
                  </a:outerShdw>
                </a:effectLst>
                <a:latin typeface="+mn-lt"/>
                <a:ea typeface="IBM Plex Sans" charset="0"/>
                <a:cs typeface="Arial" panose="020B0604020202020204" pitchFamily="34" charset="0"/>
              </a:rPr>
              <a:t>FlashSystem 5200</a:t>
            </a:r>
          </a:p>
        </p:txBody>
      </p:sp>
      <p:sp>
        <p:nvSpPr>
          <p:cNvPr id="42" name="TextBox 41">
            <a:extLst>
              <a:ext uri="{FF2B5EF4-FFF2-40B4-BE49-F238E27FC236}">
                <a16:creationId xmlns:a16="http://schemas.microsoft.com/office/drawing/2014/main" id="{D4BA7D48-FFA8-45CD-A1E1-58B61B5C3F9E}"/>
              </a:ext>
            </a:extLst>
          </p:cNvPr>
          <p:cNvSpPr txBox="1"/>
          <p:nvPr/>
        </p:nvSpPr>
        <p:spPr>
          <a:xfrm>
            <a:off x="135813" y="1550325"/>
            <a:ext cx="1524776" cy="400110"/>
          </a:xfrm>
          <a:prstGeom prst="rect">
            <a:avLst/>
          </a:prstGeom>
          <a:noFill/>
        </p:spPr>
        <p:txBody>
          <a:bodyPr wrap="none" rtlCol="0">
            <a:spAutoFit/>
          </a:bodyPr>
          <a:lstStyle/>
          <a:p>
            <a:r>
              <a:rPr lang="en-GB" altLang="zh-CN" sz="2000" dirty="0">
                <a:solidFill>
                  <a:srgbClr val="FFC000"/>
                </a:solidFill>
                <a:effectLst>
                  <a:outerShdw blurRad="38100" dist="38100" dir="2700000" algn="tl">
                    <a:srgbClr val="000000">
                      <a:alpha val="43137"/>
                    </a:srgbClr>
                  </a:outerShdw>
                </a:effectLst>
                <a:ea typeface="IBM Plex Sans" charset="0"/>
                <a:cs typeface="Arial" panose="020B0604020202020204" pitchFamily="34" charset="0"/>
              </a:rPr>
              <a:t>202</a:t>
            </a:r>
            <a:r>
              <a:rPr lang="en-US" altLang="zh-CN" sz="2000" dirty="0">
                <a:solidFill>
                  <a:srgbClr val="FFC000"/>
                </a:solidFill>
                <a:effectLst>
                  <a:outerShdw blurRad="38100" dist="38100" dir="2700000" algn="tl">
                    <a:srgbClr val="000000">
                      <a:alpha val="43137"/>
                    </a:srgbClr>
                  </a:outerShdw>
                </a:effectLst>
                <a:ea typeface="IBM Plex Sans" charset="0"/>
                <a:cs typeface="Arial" panose="020B0604020202020204" pitchFamily="34" charset="0"/>
              </a:rPr>
              <a:t>1</a:t>
            </a:r>
            <a:r>
              <a:rPr lang="zh-CN" altLang="en-US" sz="2000" dirty="0">
                <a:solidFill>
                  <a:srgbClr val="FFC000"/>
                </a:solidFill>
                <a:effectLst>
                  <a:outerShdw blurRad="38100" dist="38100" dir="2700000" algn="tl">
                    <a:srgbClr val="000000">
                      <a:alpha val="43137"/>
                    </a:srgbClr>
                  </a:outerShdw>
                </a:effectLst>
                <a:ea typeface="IBM Plex Sans" charset="0"/>
                <a:cs typeface="Arial" panose="020B0604020202020204" pitchFamily="34" charset="0"/>
              </a:rPr>
              <a:t>年新品</a:t>
            </a:r>
            <a:endParaRPr lang="en-GB" altLang="zh-CN" sz="2000" dirty="0">
              <a:solidFill>
                <a:srgbClr val="FFC000"/>
              </a:solidFill>
              <a:effectLst>
                <a:outerShdw blurRad="38100" dist="38100" dir="2700000" algn="tl">
                  <a:srgbClr val="000000">
                    <a:alpha val="43137"/>
                  </a:srgbClr>
                </a:outerShdw>
              </a:effectLst>
              <a:ea typeface="IBM Plex Sans" charset="0"/>
              <a:cs typeface="Arial" panose="020B0604020202020204" pitchFamily="34" charset="0"/>
            </a:endParaRPr>
          </a:p>
        </p:txBody>
      </p:sp>
      <p:sp>
        <p:nvSpPr>
          <p:cNvPr id="43" name="TextBox 42">
            <a:extLst>
              <a:ext uri="{FF2B5EF4-FFF2-40B4-BE49-F238E27FC236}">
                <a16:creationId xmlns:a16="http://schemas.microsoft.com/office/drawing/2014/main" id="{7B639B9D-E11D-49DE-A41A-EA6C4E0D7D70}"/>
              </a:ext>
            </a:extLst>
          </p:cNvPr>
          <p:cNvSpPr txBox="1"/>
          <p:nvPr/>
        </p:nvSpPr>
        <p:spPr>
          <a:xfrm>
            <a:off x="7020476" y="1887381"/>
            <a:ext cx="1958677" cy="584775"/>
          </a:xfrm>
          <a:prstGeom prst="rect">
            <a:avLst/>
          </a:prstGeom>
          <a:noFill/>
        </p:spPr>
        <p:txBody>
          <a:bodyPr wrap="none" rtlCol="0">
            <a:spAutoFit/>
          </a:bodyPr>
          <a:lstStyle/>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Spectrum Virtualize</a:t>
            </a:r>
          </a:p>
          <a:p>
            <a:pPr algn="ctr"/>
            <a:r>
              <a:rPr lang="en-GB" sz="1600" dirty="0">
                <a:solidFill>
                  <a:schemeClr val="bg1"/>
                </a:solidFill>
                <a:effectLst>
                  <a:outerShdw blurRad="38100" dist="38100" dir="2700000" algn="tl">
                    <a:srgbClr val="000000">
                      <a:alpha val="43137"/>
                    </a:srgbClr>
                  </a:outerShdw>
                </a:effectLst>
                <a:ea typeface="IBM Plex Sans" charset="0"/>
                <a:cs typeface="Arial" panose="020B0604020202020204" pitchFamily="34" charset="0"/>
              </a:rPr>
              <a:t>for Public Cloud</a:t>
            </a:r>
            <a:endPar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endParaRPr>
          </a:p>
        </p:txBody>
      </p:sp>
      <p:pic>
        <p:nvPicPr>
          <p:cNvPr id="45" name="Picture 44">
            <a:extLst>
              <a:ext uri="{FF2B5EF4-FFF2-40B4-BE49-F238E27FC236}">
                <a16:creationId xmlns:a16="http://schemas.microsoft.com/office/drawing/2014/main" id="{C89F4BD0-F5A4-4CE7-A0AE-178C3C0C6261}"/>
              </a:ext>
            </a:extLst>
          </p:cNvPr>
          <p:cNvPicPr>
            <a:picLocks noChangeAspect="1"/>
          </p:cNvPicPr>
          <p:nvPr/>
        </p:nvPicPr>
        <p:blipFill>
          <a:blip r:embed="rId19" cstate="print">
            <a:extLst>
              <a:ext uri="{28A0092B-C50C-407E-A947-70E740481C1C}">
                <a14:useLocalDpi xmlns:a14="http://schemas.microsoft.com/office/drawing/2010/main"/>
              </a:ext>
            </a:extLst>
          </a:blip>
          <a:srcRect/>
          <a:stretch/>
        </p:blipFill>
        <p:spPr>
          <a:xfrm>
            <a:off x="159526" y="2675334"/>
            <a:ext cx="1542760" cy="350978"/>
          </a:xfrm>
          <a:prstGeom prst="rect">
            <a:avLst/>
          </a:prstGeom>
          <a:ln>
            <a:noFill/>
          </a:ln>
          <a:effectLst>
            <a:glow>
              <a:schemeClr val="accent1">
                <a:satMod val="175000"/>
              </a:schemeClr>
            </a:glow>
            <a:outerShdw blurRad="127000" dist="127000" dir="8100000" algn="tr" rotWithShape="0">
              <a:prstClr val="black">
                <a:alpha val="40000"/>
              </a:prstClr>
            </a:outerShdw>
          </a:effectLst>
        </p:spPr>
      </p:pic>
      <p:pic>
        <p:nvPicPr>
          <p:cNvPr id="47" name="Picture 46" descr="A close-up of a computer&#10;&#10;Description automatically generated with low confidence">
            <a:extLst>
              <a:ext uri="{FF2B5EF4-FFF2-40B4-BE49-F238E27FC236}">
                <a16:creationId xmlns:a16="http://schemas.microsoft.com/office/drawing/2014/main" id="{48D044CD-8C2B-D145-91BC-A21C60E2928A}"/>
              </a:ext>
            </a:extLst>
          </p:cNvPr>
          <p:cNvPicPr>
            <a:picLocks noChangeAspect="1"/>
          </p:cNvPicPr>
          <p:nvPr/>
        </p:nvPicPr>
        <p:blipFill rotWithShape="1">
          <a:blip r:embed="rId20" cstate="print">
            <a:extLst>
              <a:ext uri="{28A0092B-C50C-407E-A947-70E740481C1C}">
                <a14:useLocalDpi xmlns:a14="http://schemas.microsoft.com/office/drawing/2010/main"/>
              </a:ext>
            </a:extLst>
          </a:blip>
          <a:srcRect/>
          <a:stretch/>
        </p:blipFill>
        <p:spPr>
          <a:xfrm>
            <a:off x="5475588" y="2648825"/>
            <a:ext cx="1145892" cy="183316"/>
          </a:xfrm>
          <a:prstGeom prst="rect">
            <a:avLst/>
          </a:prstGeom>
          <a:effectLst/>
        </p:spPr>
      </p:pic>
      <p:pic>
        <p:nvPicPr>
          <p:cNvPr id="48" name="Picture 47" descr="A close-up of a computer&#10;&#10;Description automatically generated with low confidence">
            <a:extLst>
              <a:ext uri="{FF2B5EF4-FFF2-40B4-BE49-F238E27FC236}">
                <a16:creationId xmlns:a16="http://schemas.microsoft.com/office/drawing/2014/main" id="{2F2D364F-C94F-3A4A-90A2-25DD6CE2519C}"/>
              </a:ext>
            </a:extLst>
          </p:cNvPr>
          <p:cNvPicPr>
            <a:picLocks noChangeAspect="1"/>
          </p:cNvPicPr>
          <p:nvPr/>
        </p:nvPicPr>
        <p:blipFill rotWithShape="1">
          <a:blip r:embed="rId20" cstate="print">
            <a:extLst>
              <a:ext uri="{28A0092B-C50C-407E-A947-70E740481C1C}">
                <a14:useLocalDpi xmlns:a14="http://schemas.microsoft.com/office/drawing/2010/main"/>
              </a:ext>
            </a:extLst>
          </a:blip>
          <a:srcRect/>
          <a:stretch/>
        </p:blipFill>
        <p:spPr>
          <a:xfrm>
            <a:off x="5475588" y="2092419"/>
            <a:ext cx="1145892" cy="183316"/>
          </a:xfrm>
          <a:prstGeom prst="rect">
            <a:avLst/>
          </a:prstGeom>
          <a:effectLst/>
        </p:spPr>
      </p:pic>
      <p:sp>
        <p:nvSpPr>
          <p:cNvPr id="49" name="TextBox 48">
            <a:extLst>
              <a:ext uri="{FF2B5EF4-FFF2-40B4-BE49-F238E27FC236}">
                <a16:creationId xmlns:a16="http://schemas.microsoft.com/office/drawing/2014/main" id="{E494C1EA-E5CF-DA48-B48D-3F4C86464062}"/>
              </a:ext>
            </a:extLst>
          </p:cNvPr>
          <p:cNvSpPr txBox="1"/>
          <p:nvPr/>
        </p:nvSpPr>
        <p:spPr>
          <a:xfrm>
            <a:off x="5475428" y="2860812"/>
            <a:ext cx="1145892" cy="338554"/>
          </a:xfrm>
          <a:prstGeom prst="rect">
            <a:avLst/>
          </a:prstGeom>
          <a:noFill/>
        </p:spPr>
        <p:txBody>
          <a:bodyPr wrap="square" rtlCol="0">
            <a:spAutoFit/>
          </a:bodyPr>
          <a:lstStyle/>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SVC SA2</a:t>
            </a:r>
            <a:endParaRPr lang="en-GB" sz="1600" dirty="0">
              <a:solidFill>
                <a:schemeClr val="bg1"/>
              </a:solidFill>
              <a:latin typeface="+mn-lt"/>
              <a:ea typeface="IBM Plex Sans" charset="0"/>
              <a:cs typeface="Arial" panose="020B0604020202020204" pitchFamily="34" charset="0"/>
            </a:endParaRPr>
          </a:p>
        </p:txBody>
      </p:sp>
      <p:sp>
        <p:nvSpPr>
          <p:cNvPr id="50" name="TextBox 49">
            <a:extLst>
              <a:ext uri="{FF2B5EF4-FFF2-40B4-BE49-F238E27FC236}">
                <a16:creationId xmlns:a16="http://schemas.microsoft.com/office/drawing/2014/main" id="{C98950C3-4267-3648-9FC4-26B9B59BA80C}"/>
              </a:ext>
            </a:extLst>
          </p:cNvPr>
          <p:cNvSpPr txBox="1"/>
          <p:nvPr/>
        </p:nvSpPr>
        <p:spPr>
          <a:xfrm>
            <a:off x="5473060" y="2293003"/>
            <a:ext cx="1145892" cy="338554"/>
          </a:xfrm>
          <a:prstGeom prst="rect">
            <a:avLst/>
          </a:prstGeom>
          <a:noFill/>
        </p:spPr>
        <p:txBody>
          <a:bodyPr wrap="square" rtlCol="0">
            <a:spAutoFit/>
          </a:bodyPr>
          <a:lstStyle/>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SVC SV2</a:t>
            </a:r>
            <a:endParaRPr lang="en-GB" sz="1600" dirty="0">
              <a:solidFill>
                <a:schemeClr val="bg1"/>
              </a:solidFill>
              <a:latin typeface="+mn-lt"/>
              <a:ea typeface="IBM Plex Sans" charset="0"/>
              <a:cs typeface="Arial" panose="020B0604020202020204" pitchFamily="34" charset="0"/>
            </a:endParaRPr>
          </a:p>
        </p:txBody>
      </p:sp>
      <p:sp>
        <p:nvSpPr>
          <p:cNvPr id="12" name="标题 11">
            <a:extLst>
              <a:ext uri="{FF2B5EF4-FFF2-40B4-BE49-F238E27FC236}">
                <a16:creationId xmlns:a16="http://schemas.microsoft.com/office/drawing/2014/main" id="{8BB8CB91-4C29-2442-A340-E55D986C41C3}"/>
              </a:ext>
            </a:extLst>
          </p:cNvPr>
          <p:cNvSpPr>
            <a:spLocks noGrp="1"/>
          </p:cNvSpPr>
          <p:nvPr>
            <p:ph type="title"/>
          </p:nvPr>
        </p:nvSpPr>
        <p:spPr>
          <a:xfrm>
            <a:off x="210312" y="201168"/>
            <a:ext cx="6949332" cy="804672"/>
          </a:xfrm>
        </p:spPr>
        <p:txBody>
          <a:bodyPr/>
          <a:lstStyle/>
          <a:p>
            <a:r>
              <a:rPr lang="en-GB" altLang="zh-CN" kern="1200" dirty="0">
                <a:ea typeface="IBM Plex Sans" charset="0"/>
              </a:rPr>
              <a:t>202</a:t>
            </a:r>
            <a:r>
              <a:rPr lang="en-US" altLang="zh-CN" kern="1200" dirty="0">
                <a:ea typeface="IBM Plex Sans" charset="0"/>
              </a:rPr>
              <a:t>1</a:t>
            </a:r>
            <a:r>
              <a:rPr lang="zh-CN" altLang="en-US" kern="1200" dirty="0">
                <a:ea typeface="IBM Plex Sans" charset="0"/>
              </a:rPr>
              <a:t>年 </a:t>
            </a:r>
            <a:r>
              <a:rPr lang="en-GB" altLang="zh-CN" kern="1200" dirty="0">
                <a:ea typeface="IBM Plex Sans" charset="0"/>
              </a:rPr>
              <a:t>IBM </a:t>
            </a:r>
            <a:r>
              <a:rPr lang="en-GB" altLang="zh-CN" kern="1200" dirty="0" err="1">
                <a:ea typeface="IBM Plex Sans" charset="0"/>
              </a:rPr>
              <a:t>FlashSystem</a:t>
            </a:r>
            <a:r>
              <a:rPr lang="en-GB" altLang="zh-CN" kern="1200" dirty="0">
                <a:ea typeface="IBM Plex Sans" charset="0"/>
              </a:rPr>
              <a:t> </a:t>
            </a:r>
            <a:r>
              <a:rPr lang="zh-CN" altLang="en-US" kern="1200" dirty="0">
                <a:ea typeface="IBM Plex Sans" charset="0"/>
              </a:rPr>
              <a:t>和</a:t>
            </a:r>
            <a:r>
              <a:rPr lang="en-GB" altLang="zh-CN" kern="1200" dirty="0">
                <a:ea typeface="IBM Plex Sans" charset="0"/>
              </a:rPr>
              <a:t> SVC </a:t>
            </a:r>
            <a:r>
              <a:rPr lang="zh-CN" altLang="en-US" kern="1200" dirty="0">
                <a:ea typeface="IBM Plex Sans" charset="0"/>
              </a:rPr>
              <a:t>产品家族</a:t>
            </a:r>
            <a:endParaRPr lang="zh-CN" altLang="en-US" dirty="0"/>
          </a:p>
        </p:txBody>
      </p:sp>
    </p:spTree>
    <p:extLst>
      <p:ext uri="{BB962C8B-B14F-4D97-AF65-F5344CB8AC3E}">
        <p14:creationId xmlns:p14="http://schemas.microsoft.com/office/powerpoint/2010/main" val="3850823590"/>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E122A7C3-AFDE-064C-998C-F97E876740F8}"/>
              </a:ext>
            </a:extLst>
          </p:cNvPr>
          <p:cNvSpPr/>
          <p:nvPr/>
        </p:nvSpPr>
        <p:spPr bwMode="auto">
          <a:xfrm>
            <a:off x="-6791" y="0"/>
            <a:ext cx="2088136" cy="5135036"/>
          </a:xfrm>
          <a:prstGeom prst="rect">
            <a:avLst/>
          </a:prstGeom>
          <a:gradFill flip="none" rotWithShape="1">
            <a:gsLst>
              <a:gs pos="20000">
                <a:schemeClr val="tx1"/>
              </a:gs>
              <a:gs pos="100000">
                <a:srgbClr val="78A9FF"/>
              </a:gs>
            </a:gsLst>
            <a:path path="circle">
              <a:fillToRect r="100000" b="100000"/>
            </a:path>
            <a:tileRect l="-100000" t="-10000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u="none" strike="noStrike" kern="1200" cap="none" spc="0" normalizeH="0" baseline="0" noProof="0" dirty="0">
              <a:ln>
                <a:noFill/>
              </a:ln>
              <a:solidFill>
                <a:schemeClr val="tx1"/>
              </a:solidFill>
              <a:effectLst/>
              <a:uLnTx/>
              <a:uFillTx/>
              <a:ea typeface="IBM Plex Sans" charset="0"/>
              <a:cs typeface="Arial" panose="020B0604020202020204" pitchFamily="34" charset="0"/>
            </a:endParaRPr>
          </a:p>
        </p:txBody>
      </p:sp>
      <p:sp>
        <p:nvSpPr>
          <p:cNvPr id="52" name="Rectangle 51">
            <a:extLst>
              <a:ext uri="{FF2B5EF4-FFF2-40B4-BE49-F238E27FC236}">
                <a16:creationId xmlns:a16="http://schemas.microsoft.com/office/drawing/2014/main" id="{C3DAE708-9D31-144A-B585-7914B840DA3E}"/>
              </a:ext>
            </a:extLst>
          </p:cNvPr>
          <p:cNvSpPr/>
          <p:nvPr/>
        </p:nvSpPr>
        <p:spPr bwMode="auto">
          <a:xfrm>
            <a:off x="2063025" y="13227"/>
            <a:ext cx="1724035" cy="5135036"/>
          </a:xfrm>
          <a:prstGeom prst="rect">
            <a:avLst/>
          </a:prstGeom>
          <a:gradFill flip="none" rotWithShape="1">
            <a:gsLst>
              <a:gs pos="20000">
                <a:schemeClr val="tx1"/>
              </a:gs>
              <a:gs pos="100000">
                <a:srgbClr val="4589FF"/>
              </a:gs>
            </a:gsLst>
            <a:path path="circle">
              <a:fillToRect r="100000" b="100000"/>
            </a:path>
            <a:tileRect l="-100000" t="-10000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u="none" strike="noStrike" kern="1200" cap="none" spc="0" normalizeH="0" baseline="0" noProof="0" dirty="0">
              <a:ln>
                <a:noFill/>
              </a:ln>
              <a:solidFill>
                <a:schemeClr val="tx1"/>
              </a:solidFill>
              <a:effectLst/>
              <a:uLnTx/>
              <a:uFillTx/>
              <a:ea typeface="IBM Plex Sans" charset="0"/>
              <a:cs typeface="Arial" panose="020B0604020202020204" pitchFamily="34" charset="0"/>
            </a:endParaRPr>
          </a:p>
        </p:txBody>
      </p:sp>
      <p:sp>
        <p:nvSpPr>
          <p:cNvPr id="51" name="Rectangle 50">
            <a:extLst>
              <a:ext uri="{FF2B5EF4-FFF2-40B4-BE49-F238E27FC236}">
                <a16:creationId xmlns:a16="http://schemas.microsoft.com/office/drawing/2014/main" id="{66D522D7-3BAF-F14B-AC2D-0AB5AD528E09}"/>
              </a:ext>
            </a:extLst>
          </p:cNvPr>
          <p:cNvSpPr/>
          <p:nvPr/>
        </p:nvSpPr>
        <p:spPr bwMode="auto">
          <a:xfrm>
            <a:off x="3754955" y="-3333"/>
            <a:ext cx="1591149" cy="5135036"/>
          </a:xfrm>
          <a:prstGeom prst="rect">
            <a:avLst/>
          </a:prstGeom>
          <a:gradFill flip="none" rotWithShape="1">
            <a:gsLst>
              <a:gs pos="5000">
                <a:schemeClr val="tx1"/>
              </a:gs>
              <a:gs pos="100000">
                <a:srgbClr val="0F62FE"/>
              </a:gs>
            </a:gsLst>
            <a:path path="circle">
              <a:fillToRect r="100000" b="100000"/>
            </a:path>
            <a:tileRect l="-100000" t="-10000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u="none" strike="noStrike" kern="1200" cap="none" spc="0" normalizeH="0" baseline="0" noProof="0" dirty="0">
              <a:ln>
                <a:noFill/>
              </a:ln>
              <a:solidFill>
                <a:schemeClr val="tx1"/>
              </a:solidFill>
              <a:effectLst/>
              <a:uLnTx/>
              <a:uFillTx/>
              <a:ea typeface="IBM Plex Sans" charset="0"/>
              <a:cs typeface="Arial" panose="020B0604020202020204" pitchFamily="34" charset="0"/>
            </a:endParaRPr>
          </a:p>
        </p:txBody>
      </p:sp>
      <p:sp>
        <p:nvSpPr>
          <p:cNvPr id="10" name="Rectangle 9">
            <a:extLst>
              <a:ext uri="{FF2B5EF4-FFF2-40B4-BE49-F238E27FC236}">
                <a16:creationId xmlns:a16="http://schemas.microsoft.com/office/drawing/2014/main" id="{690E485A-BBE0-A44C-B01D-C900B35A67C7}"/>
              </a:ext>
            </a:extLst>
          </p:cNvPr>
          <p:cNvSpPr/>
          <p:nvPr/>
        </p:nvSpPr>
        <p:spPr bwMode="auto">
          <a:xfrm>
            <a:off x="5350213" y="0"/>
            <a:ext cx="1507787" cy="5135036"/>
          </a:xfrm>
          <a:prstGeom prst="rect">
            <a:avLst/>
          </a:prstGeom>
          <a:gradFill flip="none" rotWithShape="1">
            <a:gsLst>
              <a:gs pos="6000">
                <a:schemeClr val="tx1"/>
              </a:gs>
              <a:gs pos="100000">
                <a:srgbClr val="0043CE"/>
              </a:gs>
            </a:gsLst>
            <a:path path="circle">
              <a:fillToRect r="100000" b="100000"/>
            </a:path>
            <a:tileRect l="-100000" t="-10000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US" sz="1400" u="none" strike="noStrike" kern="1200" cap="none" spc="0" normalizeH="0" baseline="0" noProof="0" dirty="0">
              <a:ln>
                <a:noFill/>
              </a:ln>
              <a:solidFill>
                <a:schemeClr val="tx1"/>
              </a:solidFill>
              <a:effectLst/>
              <a:uLnTx/>
              <a:uFillTx/>
              <a:ea typeface="IBM Plex Sans" charset="0"/>
              <a:cs typeface="Arial" panose="020B0604020202020204" pitchFamily="34" charset="0"/>
            </a:endParaRPr>
          </a:p>
        </p:txBody>
      </p:sp>
      <p:sp>
        <p:nvSpPr>
          <p:cNvPr id="9" name="Title 8">
            <a:extLst>
              <a:ext uri="{FF2B5EF4-FFF2-40B4-BE49-F238E27FC236}">
                <a16:creationId xmlns:a16="http://schemas.microsoft.com/office/drawing/2014/main" id="{7005855F-CE07-2645-B488-315FDE56F9A0}"/>
              </a:ext>
            </a:extLst>
          </p:cNvPr>
          <p:cNvSpPr>
            <a:spLocks noGrp="1"/>
          </p:cNvSpPr>
          <p:nvPr>
            <p:ph type="title"/>
          </p:nvPr>
        </p:nvSpPr>
        <p:spPr>
          <a:xfrm>
            <a:off x="210311" y="201168"/>
            <a:ext cx="6268310" cy="804672"/>
          </a:xfrm>
        </p:spPr>
        <p:txBody>
          <a:bodyPr/>
          <a:lstStyle/>
          <a:p>
            <a:r>
              <a:rPr lang="en-GB" kern="1200" dirty="0">
                <a:ea typeface="IBM Plex Sans" charset="0"/>
              </a:rPr>
              <a:t> 2022</a:t>
            </a:r>
            <a:r>
              <a:rPr lang="zh-CN" altLang="en-US" kern="1200" dirty="0">
                <a:ea typeface="IBM Plex Sans" charset="0"/>
              </a:rPr>
              <a:t>年 </a:t>
            </a:r>
            <a:r>
              <a:rPr lang="en-GB" kern="1200" dirty="0">
                <a:ea typeface="IBM Plex Sans" charset="0"/>
              </a:rPr>
              <a:t>IBM FlashSystem </a:t>
            </a:r>
            <a:r>
              <a:rPr lang="zh-CN" altLang="en-US" kern="1200" dirty="0">
                <a:ea typeface="IBM Plex Sans" charset="0"/>
              </a:rPr>
              <a:t>和</a:t>
            </a:r>
            <a:r>
              <a:rPr lang="en-GB" kern="1200" dirty="0">
                <a:ea typeface="IBM Plex Sans" charset="0"/>
              </a:rPr>
              <a:t> SVC </a:t>
            </a:r>
            <a:r>
              <a:rPr lang="zh-CN" altLang="en-US" kern="1200" dirty="0">
                <a:ea typeface="IBM Plex Sans" charset="0"/>
              </a:rPr>
              <a:t>产品家族</a:t>
            </a:r>
            <a:r>
              <a:rPr lang="en-GB" dirty="0">
                <a:ea typeface="IBM Plex Sans" charset="0"/>
              </a:rPr>
              <a:t> </a:t>
            </a:r>
            <a:r>
              <a:rPr lang="en-GB" kern="1200" dirty="0">
                <a:ea typeface="IBM Plex Sans" charset="0"/>
              </a:rPr>
              <a:t> </a:t>
            </a:r>
            <a:br>
              <a:rPr lang="en-GB" kern="1200" dirty="0">
                <a:ea typeface="IBM Plex Sans" charset="0"/>
              </a:rPr>
            </a:br>
            <a:endParaRPr lang="en-US" dirty="0"/>
          </a:p>
        </p:txBody>
      </p:sp>
      <p:sp>
        <p:nvSpPr>
          <p:cNvPr id="4" name="Content Placeholder 3">
            <a:extLst>
              <a:ext uri="{FF2B5EF4-FFF2-40B4-BE49-F238E27FC236}">
                <a16:creationId xmlns:a16="http://schemas.microsoft.com/office/drawing/2014/main" id="{BDDE3FF2-406D-4606-9015-86563782A83B}"/>
              </a:ext>
            </a:extLst>
          </p:cNvPr>
          <p:cNvSpPr>
            <a:spLocks noGrp="1"/>
          </p:cNvSpPr>
          <p:nvPr>
            <p:ph sz="quarter" idx="4294967295"/>
          </p:nvPr>
        </p:nvSpPr>
        <p:spPr>
          <a:xfrm>
            <a:off x="6858000" y="0"/>
            <a:ext cx="2286000" cy="5148263"/>
          </a:xfrm>
          <a:gradFill flip="none" rotWithShape="1">
            <a:gsLst>
              <a:gs pos="0">
                <a:schemeClr val="tx1"/>
              </a:gs>
              <a:gs pos="100000">
                <a:srgbClr val="002D9C"/>
              </a:gs>
            </a:gsLst>
            <a:lin ang="4800000" scaled="0"/>
            <a:tileRect/>
          </a:gradFill>
        </p:spPr>
        <p:txBody>
          <a:bodyPr lIns="108000" tIns="720000" rIns="108000"/>
          <a:lstStyle/>
          <a:p>
            <a:pPr algn="ctr"/>
            <a:r>
              <a:rPr lang="en-GB" sz="1600" b="1" dirty="0">
                <a:solidFill>
                  <a:schemeClr val="bg1">
                    <a:alpha val="80000"/>
                  </a:schemeClr>
                </a:solidFill>
              </a:rPr>
              <a:t>High-End Enterprise</a:t>
            </a:r>
          </a:p>
        </p:txBody>
      </p:sp>
      <p:sp>
        <p:nvSpPr>
          <p:cNvPr id="5" name="Content Placeholder 4">
            <a:extLst>
              <a:ext uri="{FF2B5EF4-FFF2-40B4-BE49-F238E27FC236}">
                <a16:creationId xmlns:a16="http://schemas.microsoft.com/office/drawing/2014/main" id="{83D70BC7-C47B-462F-BD7C-41D409817CF9}"/>
              </a:ext>
            </a:extLst>
          </p:cNvPr>
          <p:cNvSpPr>
            <a:spLocks noGrp="1"/>
          </p:cNvSpPr>
          <p:nvPr>
            <p:ph sz="quarter" idx="4294967295"/>
          </p:nvPr>
        </p:nvSpPr>
        <p:spPr>
          <a:xfrm>
            <a:off x="6858000" y="0"/>
            <a:ext cx="2286000" cy="5148263"/>
          </a:xfrm>
          <a:gradFill flip="none" rotWithShape="1">
            <a:gsLst>
              <a:gs pos="0">
                <a:schemeClr val="tx1"/>
              </a:gs>
              <a:gs pos="100000">
                <a:srgbClr val="001D6C"/>
              </a:gs>
            </a:gsLst>
            <a:path path="circle">
              <a:fillToRect r="100000" b="100000"/>
            </a:path>
            <a:tileRect l="-100000" t="-100000"/>
          </a:gradFill>
        </p:spPr>
        <p:txBody>
          <a:bodyPr lIns="180000" tIns="720000" rIns="180000"/>
          <a:lstStyle/>
          <a:p>
            <a:pPr algn="ctr"/>
            <a:r>
              <a:rPr lang="zh-CN" altLang="en-US" sz="1600" b="1" dirty="0">
                <a:solidFill>
                  <a:schemeClr val="bg1">
                    <a:alpha val="90000"/>
                  </a:schemeClr>
                </a:solidFill>
              </a:rPr>
              <a:t>混合云</a:t>
            </a:r>
            <a:endParaRPr lang="en-GB" sz="1600" b="1" dirty="0">
              <a:solidFill>
                <a:schemeClr val="bg1">
                  <a:alpha val="90000"/>
                </a:schemeClr>
              </a:solidFill>
            </a:endParaRPr>
          </a:p>
          <a:p>
            <a:endParaRPr lang="en-GB" dirty="0"/>
          </a:p>
        </p:txBody>
      </p:sp>
      <p:sp>
        <p:nvSpPr>
          <p:cNvPr id="7" name="Slide Number Placeholder 6">
            <a:extLst>
              <a:ext uri="{FF2B5EF4-FFF2-40B4-BE49-F238E27FC236}">
                <a16:creationId xmlns:a16="http://schemas.microsoft.com/office/drawing/2014/main" id="{6A26190C-D91B-496D-83C7-FC71259B39B6}"/>
              </a:ext>
            </a:extLst>
          </p:cNvPr>
          <p:cNvSpPr>
            <a:spLocks noGrp="1"/>
          </p:cNvSpPr>
          <p:nvPr>
            <p:ph type="sldNum" sz="quarter" idx="4294967295"/>
          </p:nvPr>
        </p:nvSpPr>
        <p:spPr>
          <a:xfrm>
            <a:off x="7315200" y="4787900"/>
            <a:ext cx="1828800" cy="166688"/>
          </a:xfrm>
          <a:prstGeom prst="rect">
            <a:avLst/>
          </a:prstGeom>
        </p:spPr>
        <p:txBody>
          <a:bodyPr vert="horz" lIns="0" tIns="0" rIns="0" bIns="0" rtlCol="0" anchor="ctr"/>
          <a:lstStyle>
            <a:defPPr>
              <a:defRPr lang="en-US"/>
            </a:defPPr>
            <a:lvl1pPr marL="0" algn="r" defTabSz="685983" rtl="0" eaLnBrk="1" latinLnBrk="0" hangingPunct="1">
              <a:defRPr sz="60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fld id="{59395FB3-9C97-154F-86B2-7E381B951268}" type="slidenum">
              <a:rPr lang="en-US" smtClean="0"/>
              <a:pPr/>
              <a:t>2</a:t>
            </a:fld>
            <a:endParaRPr lang="en-US" dirty="0"/>
          </a:p>
        </p:txBody>
      </p:sp>
      <p:grpSp>
        <p:nvGrpSpPr>
          <p:cNvPr id="44" name="Group 43">
            <a:extLst>
              <a:ext uri="{FF2B5EF4-FFF2-40B4-BE49-F238E27FC236}">
                <a16:creationId xmlns:a16="http://schemas.microsoft.com/office/drawing/2014/main" id="{3DFAEC9F-496B-44CB-96AF-73FE2EABB172}"/>
              </a:ext>
            </a:extLst>
          </p:cNvPr>
          <p:cNvGrpSpPr/>
          <p:nvPr/>
        </p:nvGrpSpPr>
        <p:grpSpPr>
          <a:xfrm>
            <a:off x="7159644" y="2469622"/>
            <a:ext cx="1661906" cy="1152182"/>
            <a:chOff x="7167264" y="2469622"/>
            <a:chExt cx="1661906" cy="1152182"/>
          </a:xfrm>
        </p:grpSpPr>
        <p:pic>
          <p:nvPicPr>
            <p:cNvPr id="19" name="Picture 18">
              <a:extLst>
                <a:ext uri="{FF2B5EF4-FFF2-40B4-BE49-F238E27FC236}">
                  <a16:creationId xmlns:a16="http://schemas.microsoft.com/office/drawing/2014/main" id="{CBAB54B0-5CD6-47B4-8B4C-47A49C77775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597519" y="2819522"/>
              <a:ext cx="1115114" cy="178593"/>
            </a:xfrm>
            <a:prstGeom prst="rect">
              <a:avLst/>
            </a:prstGeom>
          </p:spPr>
        </p:pic>
        <p:pic>
          <p:nvPicPr>
            <p:cNvPr id="20" name="Picture 19">
              <a:extLst>
                <a:ext uri="{FF2B5EF4-FFF2-40B4-BE49-F238E27FC236}">
                  <a16:creationId xmlns:a16="http://schemas.microsoft.com/office/drawing/2014/main" id="{8139C3DA-953D-4A6C-A77C-28AE42B283E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341626" y="3202599"/>
              <a:ext cx="359376" cy="211034"/>
            </a:xfrm>
            <a:prstGeom prst="rect">
              <a:avLst/>
            </a:prstGeom>
          </p:spPr>
        </p:pic>
        <p:pic>
          <p:nvPicPr>
            <p:cNvPr id="21" name="Picture 20">
              <a:extLst>
                <a:ext uri="{FF2B5EF4-FFF2-40B4-BE49-F238E27FC236}">
                  <a16:creationId xmlns:a16="http://schemas.microsoft.com/office/drawing/2014/main" id="{A0E3E0B8-8DB5-468B-83B4-2AEBA951B6AE}"/>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997662" y="3386843"/>
              <a:ext cx="632974" cy="116740"/>
            </a:xfrm>
            <a:prstGeom prst="rect">
              <a:avLst/>
            </a:prstGeom>
          </p:spPr>
        </p:pic>
        <p:sp>
          <p:nvSpPr>
            <p:cNvPr id="22" name="Freeform 6">
              <a:extLst>
                <a:ext uri="{FF2B5EF4-FFF2-40B4-BE49-F238E27FC236}">
                  <a16:creationId xmlns:a16="http://schemas.microsoft.com/office/drawing/2014/main" id="{DCA2D97E-FE30-4753-8564-19C73D3FBC4D}"/>
                </a:ext>
              </a:extLst>
            </p:cNvPr>
            <p:cNvSpPr>
              <a:spLocks/>
            </p:cNvSpPr>
            <p:nvPr/>
          </p:nvSpPr>
          <p:spPr bwMode="auto">
            <a:xfrm>
              <a:off x="7501137" y="2469622"/>
              <a:ext cx="1307707" cy="617211"/>
            </a:xfrm>
            <a:custGeom>
              <a:avLst/>
              <a:gdLst>
                <a:gd name="T0" fmla="*/ 2147483646 w 4540"/>
                <a:gd name="T1" fmla="*/ 2147483646 h 2512"/>
                <a:gd name="T2" fmla="*/ 2147483646 w 4540"/>
                <a:gd name="T3" fmla="*/ 2147483646 h 2512"/>
                <a:gd name="T4" fmla="*/ 2147483646 w 4540"/>
                <a:gd name="T5" fmla="*/ 2147483646 h 2512"/>
                <a:gd name="T6" fmla="*/ 2147483646 w 4540"/>
                <a:gd name="T7" fmla="*/ 2147483646 h 2512"/>
                <a:gd name="T8" fmla="*/ 2147483646 w 4540"/>
                <a:gd name="T9" fmla="*/ 2147483646 h 2512"/>
                <a:gd name="T10" fmla="*/ 2147483646 w 4540"/>
                <a:gd name="T11" fmla="*/ 2147483646 h 2512"/>
                <a:gd name="T12" fmla="*/ 2147483646 w 4540"/>
                <a:gd name="T13" fmla="*/ 2147483646 h 2512"/>
                <a:gd name="T14" fmla="*/ 2147483646 w 4540"/>
                <a:gd name="T15" fmla="*/ 2147483646 h 2512"/>
                <a:gd name="T16" fmla="*/ 2147483646 w 4540"/>
                <a:gd name="T17" fmla="*/ 2147483646 h 2512"/>
                <a:gd name="T18" fmla="*/ 2147483646 w 4540"/>
                <a:gd name="T19" fmla="*/ 2147483646 h 2512"/>
                <a:gd name="T20" fmla="*/ 2147483646 w 4540"/>
                <a:gd name="T21" fmla="*/ 2147483646 h 2512"/>
                <a:gd name="T22" fmla="*/ 2147483646 w 4540"/>
                <a:gd name="T23" fmla="*/ 2147483646 h 2512"/>
                <a:gd name="T24" fmla="*/ 2147483646 w 4540"/>
                <a:gd name="T25" fmla="*/ 2147483646 h 2512"/>
                <a:gd name="T26" fmla="*/ 2147483646 w 4540"/>
                <a:gd name="T27" fmla="*/ 2147483646 h 2512"/>
                <a:gd name="T28" fmla="*/ 2147483646 w 4540"/>
                <a:gd name="T29" fmla="*/ 2147483646 h 2512"/>
                <a:gd name="T30" fmla="*/ 2147483646 w 4540"/>
                <a:gd name="T31" fmla="*/ 2147483646 h 2512"/>
                <a:gd name="T32" fmla="*/ 2147483646 w 4540"/>
                <a:gd name="T33" fmla="*/ 2147483646 h 2512"/>
                <a:gd name="T34" fmla="*/ 2147483646 w 4540"/>
                <a:gd name="T35" fmla="*/ 0 h 2512"/>
                <a:gd name="T36" fmla="*/ 2147483646 w 4540"/>
                <a:gd name="T37" fmla="*/ 2147483646 h 2512"/>
                <a:gd name="T38" fmla="*/ 2147483646 w 4540"/>
                <a:gd name="T39" fmla="*/ 2147483646 h 2512"/>
                <a:gd name="T40" fmla="*/ 2147483646 w 4540"/>
                <a:gd name="T41" fmla="*/ 2147483646 h 2512"/>
                <a:gd name="T42" fmla="*/ 2147483646 w 4540"/>
                <a:gd name="T43" fmla="*/ 2147483646 h 2512"/>
                <a:gd name="T44" fmla="*/ 2147483646 w 4540"/>
                <a:gd name="T45" fmla="*/ 2147483646 h 2512"/>
                <a:gd name="T46" fmla="*/ 2147483646 w 4540"/>
                <a:gd name="T47" fmla="*/ 2147483646 h 2512"/>
                <a:gd name="T48" fmla="*/ 2147483646 w 4540"/>
                <a:gd name="T49" fmla="*/ 2147483646 h 2512"/>
                <a:gd name="T50" fmla="*/ 2147483646 w 4540"/>
                <a:gd name="T51" fmla="*/ 2147483646 h 2512"/>
                <a:gd name="T52" fmla="*/ 2147483646 w 4540"/>
                <a:gd name="T53" fmla="*/ 2147483646 h 2512"/>
                <a:gd name="T54" fmla="*/ 2147483646 w 4540"/>
                <a:gd name="T55" fmla="*/ 2147483646 h 2512"/>
                <a:gd name="T56" fmla="*/ 2147483646 w 4540"/>
                <a:gd name="T57" fmla="*/ 2147483646 h 2512"/>
                <a:gd name="T58" fmla="*/ 2147483646 w 4540"/>
                <a:gd name="T59" fmla="*/ 2147483646 h 2512"/>
                <a:gd name="T60" fmla="*/ 2147483646 w 4540"/>
                <a:gd name="T61" fmla="*/ 2147483646 h 2512"/>
                <a:gd name="T62" fmla="*/ 2147483646 w 4540"/>
                <a:gd name="T63" fmla="*/ 2147483646 h 2512"/>
                <a:gd name="T64" fmla="*/ 2147483646 w 4540"/>
                <a:gd name="T65" fmla="*/ 2147483646 h 2512"/>
                <a:gd name="T66" fmla="*/ 2147483646 w 4540"/>
                <a:gd name="T67" fmla="*/ 2147483646 h 2512"/>
                <a:gd name="T68" fmla="*/ 2147483646 w 4540"/>
                <a:gd name="T69" fmla="*/ 2147483646 h 2512"/>
                <a:gd name="T70" fmla="*/ 2147483646 w 4540"/>
                <a:gd name="T71" fmla="*/ 2147483646 h 2512"/>
                <a:gd name="T72" fmla="*/ 2147483646 w 4540"/>
                <a:gd name="T73" fmla="*/ 2147483646 h 2512"/>
                <a:gd name="T74" fmla="*/ 2147483646 w 4540"/>
                <a:gd name="T75" fmla="*/ 2147483646 h 2512"/>
                <a:gd name="T76" fmla="*/ 0 w 4540"/>
                <a:gd name="T77" fmla="*/ 2147483646 h 2512"/>
                <a:gd name="T78" fmla="*/ 2147483646 w 4540"/>
                <a:gd name="T79" fmla="*/ 2147483646 h 2512"/>
                <a:gd name="T80" fmla="*/ 2147483646 w 4540"/>
                <a:gd name="T81" fmla="*/ 2147483646 h 2512"/>
                <a:gd name="T82" fmla="*/ 2147483646 w 4540"/>
                <a:gd name="T83" fmla="*/ 2147483646 h 2512"/>
                <a:gd name="T84" fmla="*/ 2147483646 w 4540"/>
                <a:gd name="T85" fmla="*/ 2147483646 h 2512"/>
                <a:gd name="T86" fmla="*/ 2147483646 w 4540"/>
                <a:gd name="T87" fmla="*/ 2147483646 h 2512"/>
                <a:gd name="T88" fmla="*/ 2147483646 w 4540"/>
                <a:gd name="T89" fmla="*/ 2147483646 h 2512"/>
                <a:gd name="T90" fmla="*/ 2147483646 w 4540"/>
                <a:gd name="T91" fmla="*/ 2147483646 h 2512"/>
                <a:gd name="T92" fmla="*/ 2147483646 w 4540"/>
                <a:gd name="T93" fmla="*/ 2147483646 h 2512"/>
                <a:gd name="T94" fmla="*/ 2147483646 w 4540"/>
                <a:gd name="T95" fmla="*/ 2147483646 h 2512"/>
                <a:gd name="T96" fmla="*/ 2147483646 w 4540"/>
                <a:gd name="T97" fmla="*/ 2147483646 h 2512"/>
                <a:gd name="T98" fmla="*/ 2147483646 w 4540"/>
                <a:gd name="T99" fmla="*/ 2147483646 h 2512"/>
                <a:gd name="T100" fmla="*/ 2147483646 w 4540"/>
                <a:gd name="T101" fmla="*/ 2147483646 h 2512"/>
                <a:gd name="T102" fmla="*/ 2147483646 w 4540"/>
                <a:gd name="T103" fmla="*/ 2147483646 h 251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40"/>
                <a:gd name="T157" fmla="*/ 0 h 2512"/>
                <a:gd name="T158" fmla="*/ 4540 w 4540"/>
                <a:gd name="T159" fmla="*/ 2512 h 251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40" h="2512">
                  <a:moveTo>
                    <a:pt x="4540" y="1872"/>
                  </a:moveTo>
                  <a:lnTo>
                    <a:pt x="4540" y="1872"/>
                  </a:lnTo>
                  <a:lnTo>
                    <a:pt x="4538" y="1840"/>
                  </a:lnTo>
                  <a:lnTo>
                    <a:pt x="4536" y="1806"/>
                  </a:lnTo>
                  <a:lnTo>
                    <a:pt x="4532" y="1774"/>
                  </a:lnTo>
                  <a:lnTo>
                    <a:pt x="4526" y="1744"/>
                  </a:lnTo>
                  <a:lnTo>
                    <a:pt x="4520" y="1712"/>
                  </a:lnTo>
                  <a:lnTo>
                    <a:pt x="4510" y="1682"/>
                  </a:lnTo>
                  <a:lnTo>
                    <a:pt x="4500" y="1652"/>
                  </a:lnTo>
                  <a:lnTo>
                    <a:pt x="4490" y="1622"/>
                  </a:lnTo>
                  <a:lnTo>
                    <a:pt x="4476" y="1594"/>
                  </a:lnTo>
                  <a:lnTo>
                    <a:pt x="4462" y="1566"/>
                  </a:lnTo>
                  <a:lnTo>
                    <a:pt x="4446" y="1540"/>
                  </a:lnTo>
                  <a:lnTo>
                    <a:pt x="4430" y="1514"/>
                  </a:lnTo>
                  <a:lnTo>
                    <a:pt x="4412" y="1490"/>
                  </a:lnTo>
                  <a:lnTo>
                    <a:pt x="4394" y="1464"/>
                  </a:lnTo>
                  <a:lnTo>
                    <a:pt x="4374" y="1442"/>
                  </a:lnTo>
                  <a:lnTo>
                    <a:pt x="4352" y="1420"/>
                  </a:lnTo>
                  <a:lnTo>
                    <a:pt x="4330" y="1398"/>
                  </a:lnTo>
                  <a:lnTo>
                    <a:pt x="4306" y="1378"/>
                  </a:lnTo>
                  <a:lnTo>
                    <a:pt x="4282" y="1358"/>
                  </a:lnTo>
                  <a:lnTo>
                    <a:pt x="4258" y="1342"/>
                  </a:lnTo>
                  <a:lnTo>
                    <a:pt x="4232" y="1324"/>
                  </a:lnTo>
                  <a:lnTo>
                    <a:pt x="4204" y="1310"/>
                  </a:lnTo>
                  <a:lnTo>
                    <a:pt x="4176" y="1294"/>
                  </a:lnTo>
                  <a:lnTo>
                    <a:pt x="4148" y="1282"/>
                  </a:lnTo>
                  <a:lnTo>
                    <a:pt x="4120" y="1270"/>
                  </a:lnTo>
                  <a:lnTo>
                    <a:pt x="4090" y="1260"/>
                  </a:lnTo>
                  <a:lnTo>
                    <a:pt x="4060" y="1252"/>
                  </a:lnTo>
                  <a:lnTo>
                    <a:pt x="4028" y="1244"/>
                  </a:lnTo>
                  <a:lnTo>
                    <a:pt x="3996" y="1240"/>
                  </a:lnTo>
                  <a:lnTo>
                    <a:pt x="3964" y="1236"/>
                  </a:lnTo>
                  <a:lnTo>
                    <a:pt x="3932" y="1232"/>
                  </a:lnTo>
                  <a:lnTo>
                    <a:pt x="3898" y="1232"/>
                  </a:lnTo>
                  <a:lnTo>
                    <a:pt x="3850" y="1234"/>
                  </a:lnTo>
                  <a:lnTo>
                    <a:pt x="3842" y="1198"/>
                  </a:lnTo>
                  <a:lnTo>
                    <a:pt x="3832" y="1166"/>
                  </a:lnTo>
                  <a:lnTo>
                    <a:pt x="3818" y="1132"/>
                  </a:lnTo>
                  <a:lnTo>
                    <a:pt x="3802" y="1102"/>
                  </a:lnTo>
                  <a:lnTo>
                    <a:pt x="3784" y="1072"/>
                  </a:lnTo>
                  <a:lnTo>
                    <a:pt x="3762" y="1046"/>
                  </a:lnTo>
                  <a:lnTo>
                    <a:pt x="3738" y="1020"/>
                  </a:lnTo>
                  <a:lnTo>
                    <a:pt x="3714" y="996"/>
                  </a:lnTo>
                  <a:lnTo>
                    <a:pt x="3686" y="976"/>
                  </a:lnTo>
                  <a:lnTo>
                    <a:pt x="3656" y="956"/>
                  </a:lnTo>
                  <a:lnTo>
                    <a:pt x="3626" y="940"/>
                  </a:lnTo>
                  <a:lnTo>
                    <a:pt x="3594" y="926"/>
                  </a:lnTo>
                  <a:lnTo>
                    <a:pt x="3560" y="916"/>
                  </a:lnTo>
                  <a:lnTo>
                    <a:pt x="3524" y="908"/>
                  </a:lnTo>
                  <a:lnTo>
                    <a:pt x="3490" y="904"/>
                  </a:lnTo>
                  <a:lnTo>
                    <a:pt x="3452" y="902"/>
                  </a:lnTo>
                  <a:lnTo>
                    <a:pt x="3416" y="902"/>
                  </a:lnTo>
                  <a:lnTo>
                    <a:pt x="3382" y="908"/>
                  </a:lnTo>
                  <a:lnTo>
                    <a:pt x="3380" y="860"/>
                  </a:lnTo>
                  <a:lnTo>
                    <a:pt x="3374" y="814"/>
                  </a:lnTo>
                  <a:lnTo>
                    <a:pt x="3368" y="768"/>
                  </a:lnTo>
                  <a:lnTo>
                    <a:pt x="3360" y="724"/>
                  </a:lnTo>
                  <a:lnTo>
                    <a:pt x="3348" y="680"/>
                  </a:lnTo>
                  <a:lnTo>
                    <a:pt x="3334" y="638"/>
                  </a:lnTo>
                  <a:lnTo>
                    <a:pt x="3320" y="594"/>
                  </a:lnTo>
                  <a:lnTo>
                    <a:pt x="3302" y="554"/>
                  </a:lnTo>
                  <a:lnTo>
                    <a:pt x="3284" y="514"/>
                  </a:lnTo>
                  <a:lnTo>
                    <a:pt x="3262" y="474"/>
                  </a:lnTo>
                  <a:lnTo>
                    <a:pt x="3240" y="436"/>
                  </a:lnTo>
                  <a:lnTo>
                    <a:pt x="3216" y="400"/>
                  </a:lnTo>
                  <a:lnTo>
                    <a:pt x="3190" y="364"/>
                  </a:lnTo>
                  <a:lnTo>
                    <a:pt x="3162" y="330"/>
                  </a:lnTo>
                  <a:lnTo>
                    <a:pt x="3132" y="296"/>
                  </a:lnTo>
                  <a:lnTo>
                    <a:pt x="3102" y="266"/>
                  </a:lnTo>
                  <a:lnTo>
                    <a:pt x="3070" y="236"/>
                  </a:lnTo>
                  <a:lnTo>
                    <a:pt x="3036" y="206"/>
                  </a:lnTo>
                  <a:lnTo>
                    <a:pt x="3002" y="180"/>
                  </a:lnTo>
                  <a:lnTo>
                    <a:pt x="2966" y="154"/>
                  </a:lnTo>
                  <a:lnTo>
                    <a:pt x="2928" y="132"/>
                  </a:lnTo>
                  <a:lnTo>
                    <a:pt x="2890" y="110"/>
                  </a:lnTo>
                  <a:lnTo>
                    <a:pt x="2850" y="90"/>
                  </a:lnTo>
                  <a:lnTo>
                    <a:pt x="2810" y="72"/>
                  </a:lnTo>
                  <a:lnTo>
                    <a:pt x="2768" y="56"/>
                  </a:lnTo>
                  <a:lnTo>
                    <a:pt x="2724" y="42"/>
                  </a:lnTo>
                  <a:lnTo>
                    <a:pt x="2682" y="28"/>
                  </a:lnTo>
                  <a:lnTo>
                    <a:pt x="2636" y="18"/>
                  </a:lnTo>
                  <a:lnTo>
                    <a:pt x="2592" y="10"/>
                  </a:lnTo>
                  <a:lnTo>
                    <a:pt x="2546" y="6"/>
                  </a:lnTo>
                  <a:lnTo>
                    <a:pt x="2500" y="2"/>
                  </a:lnTo>
                  <a:lnTo>
                    <a:pt x="2452" y="0"/>
                  </a:lnTo>
                  <a:lnTo>
                    <a:pt x="2416" y="2"/>
                  </a:lnTo>
                  <a:lnTo>
                    <a:pt x="2380" y="4"/>
                  </a:lnTo>
                  <a:lnTo>
                    <a:pt x="2346" y="6"/>
                  </a:lnTo>
                  <a:lnTo>
                    <a:pt x="2310" y="12"/>
                  </a:lnTo>
                  <a:lnTo>
                    <a:pt x="2276" y="18"/>
                  </a:lnTo>
                  <a:lnTo>
                    <a:pt x="2242" y="24"/>
                  </a:lnTo>
                  <a:lnTo>
                    <a:pt x="2208" y="32"/>
                  </a:lnTo>
                  <a:lnTo>
                    <a:pt x="2174" y="42"/>
                  </a:lnTo>
                  <a:lnTo>
                    <a:pt x="2142" y="54"/>
                  </a:lnTo>
                  <a:lnTo>
                    <a:pt x="2110" y="66"/>
                  </a:lnTo>
                  <a:lnTo>
                    <a:pt x="2078" y="78"/>
                  </a:lnTo>
                  <a:lnTo>
                    <a:pt x="2048" y="92"/>
                  </a:lnTo>
                  <a:lnTo>
                    <a:pt x="2018" y="108"/>
                  </a:lnTo>
                  <a:lnTo>
                    <a:pt x="1988" y="124"/>
                  </a:lnTo>
                  <a:lnTo>
                    <a:pt x="1960" y="142"/>
                  </a:lnTo>
                  <a:lnTo>
                    <a:pt x="1932" y="160"/>
                  </a:lnTo>
                  <a:lnTo>
                    <a:pt x="1904" y="180"/>
                  </a:lnTo>
                  <a:lnTo>
                    <a:pt x="1876" y="200"/>
                  </a:lnTo>
                  <a:lnTo>
                    <a:pt x="1850" y="220"/>
                  </a:lnTo>
                  <a:lnTo>
                    <a:pt x="1826" y="244"/>
                  </a:lnTo>
                  <a:lnTo>
                    <a:pt x="1802" y="266"/>
                  </a:lnTo>
                  <a:lnTo>
                    <a:pt x="1778" y="290"/>
                  </a:lnTo>
                  <a:lnTo>
                    <a:pt x="1756" y="314"/>
                  </a:lnTo>
                  <a:lnTo>
                    <a:pt x="1734" y="340"/>
                  </a:lnTo>
                  <a:lnTo>
                    <a:pt x="1712" y="366"/>
                  </a:lnTo>
                  <a:lnTo>
                    <a:pt x="1692" y="394"/>
                  </a:lnTo>
                  <a:lnTo>
                    <a:pt x="1674" y="422"/>
                  </a:lnTo>
                  <a:lnTo>
                    <a:pt x="1656" y="450"/>
                  </a:lnTo>
                  <a:lnTo>
                    <a:pt x="1638" y="480"/>
                  </a:lnTo>
                  <a:lnTo>
                    <a:pt x="1622" y="510"/>
                  </a:lnTo>
                  <a:lnTo>
                    <a:pt x="1608" y="540"/>
                  </a:lnTo>
                  <a:lnTo>
                    <a:pt x="1594" y="570"/>
                  </a:lnTo>
                  <a:lnTo>
                    <a:pt x="1552" y="558"/>
                  </a:lnTo>
                  <a:lnTo>
                    <a:pt x="1508" y="548"/>
                  </a:lnTo>
                  <a:lnTo>
                    <a:pt x="1462" y="542"/>
                  </a:lnTo>
                  <a:lnTo>
                    <a:pt x="1416" y="540"/>
                  </a:lnTo>
                  <a:lnTo>
                    <a:pt x="1390" y="542"/>
                  </a:lnTo>
                  <a:lnTo>
                    <a:pt x="1364" y="544"/>
                  </a:lnTo>
                  <a:lnTo>
                    <a:pt x="1336" y="546"/>
                  </a:lnTo>
                  <a:lnTo>
                    <a:pt x="1312" y="550"/>
                  </a:lnTo>
                  <a:lnTo>
                    <a:pt x="1286" y="556"/>
                  </a:lnTo>
                  <a:lnTo>
                    <a:pt x="1260" y="564"/>
                  </a:lnTo>
                  <a:lnTo>
                    <a:pt x="1236" y="572"/>
                  </a:lnTo>
                  <a:lnTo>
                    <a:pt x="1212" y="582"/>
                  </a:lnTo>
                  <a:lnTo>
                    <a:pt x="1190" y="592"/>
                  </a:lnTo>
                  <a:lnTo>
                    <a:pt x="1166" y="602"/>
                  </a:lnTo>
                  <a:lnTo>
                    <a:pt x="1144" y="616"/>
                  </a:lnTo>
                  <a:lnTo>
                    <a:pt x="1124" y="628"/>
                  </a:lnTo>
                  <a:lnTo>
                    <a:pt x="1082" y="658"/>
                  </a:lnTo>
                  <a:lnTo>
                    <a:pt x="1046" y="692"/>
                  </a:lnTo>
                  <a:lnTo>
                    <a:pt x="1012" y="730"/>
                  </a:lnTo>
                  <a:lnTo>
                    <a:pt x="980" y="770"/>
                  </a:lnTo>
                  <a:lnTo>
                    <a:pt x="966" y="790"/>
                  </a:lnTo>
                  <a:lnTo>
                    <a:pt x="954" y="812"/>
                  </a:lnTo>
                  <a:lnTo>
                    <a:pt x="942" y="834"/>
                  </a:lnTo>
                  <a:lnTo>
                    <a:pt x="932" y="858"/>
                  </a:lnTo>
                  <a:lnTo>
                    <a:pt x="922" y="882"/>
                  </a:lnTo>
                  <a:lnTo>
                    <a:pt x="914" y="906"/>
                  </a:lnTo>
                  <a:lnTo>
                    <a:pt x="906" y="930"/>
                  </a:lnTo>
                  <a:lnTo>
                    <a:pt x="900" y="956"/>
                  </a:lnTo>
                  <a:lnTo>
                    <a:pt x="894" y="980"/>
                  </a:lnTo>
                  <a:lnTo>
                    <a:pt x="890" y="1006"/>
                  </a:lnTo>
                  <a:lnTo>
                    <a:pt x="888" y="1034"/>
                  </a:lnTo>
                  <a:lnTo>
                    <a:pt x="888" y="1060"/>
                  </a:lnTo>
                  <a:lnTo>
                    <a:pt x="850" y="1054"/>
                  </a:lnTo>
                  <a:lnTo>
                    <a:pt x="812" y="1048"/>
                  </a:lnTo>
                  <a:lnTo>
                    <a:pt x="774" y="1046"/>
                  </a:lnTo>
                  <a:lnTo>
                    <a:pt x="736" y="1044"/>
                  </a:lnTo>
                  <a:lnTo>
                    <a:pt x="698" y="1046"/>
                  </a:lnTo>
                  <a:lnTo>
                    <a:pt x="660" y="1048"/>
                  </a:lnTo>
                  <a:lnTo>
                    <a:pt x="624" y="1052"/>
                  </a:lnTo>
                  <a:lnTo>
                    <a:pt x="588" y="1060"/>
                  </a:lnTo>
                  <a:lnTo>
                    <a:pt x="552" y="1068"/>
                  </a:lnTo>
                  <a:lnTo>
                    <a:pt x="516" y="1078"/>
                  </a:lnTo>
                  <a:lnTo>
                    <a:pt x="482" y="1090"/>
                  </a:lnTo>
                  <a:lnTo>
                    <a:pt x="450" y="1102"/>
                  </a:lnTo>
                  <a:lnTo>
                    <a:pt x="416" y="1116"/>
                  </a:lnTo>
                  <a:lnTo>
                    <a:pt x="386" y="1134"/>
                  </a:lnTo>
                  <a:lnTo>
                    <a:pt x="354" y="1150"/>
                  </a:lnTo>
                  <a:lnTo>
                    <a:pt x="324" y="1170"/>
                  </a:lnTo>
                  <a:lnTo>
                    <a:pt x="296" y="1190"/>
                  </a:lnTo>
                  <a:lnTo>
                    <a:pt x="268" y="1212"/>
                  </a:lnTo>
                  <a:lnTo>
                    <a:pt x="242" y="1236"/>
                  </a:lnTo>
                  <a:lnTo>
                    <a:pt x="216" y="1260"/>
                  </a:lnTo>
                  <a:lnTo>
                    <a:pt x="192" y="1286"/>
                  </a:lnTo>
                  <a:lnTo>
                    <a:pt x="168" y="1312"/>
                  </a:lnTo>
                  <a:lnTo>
                    <a:pt x="146" y="1340"/>
                  </a:lnTo>
                  <a:lnTo>
                    <a:pt x="126" y="1368"/>
                  </a:lnTo>
                  <a:lnTo>
                    <a:pt x="108" y="1398"/>
                  </a:lnTo>
                  <a:lnTo>
                    <a:pt x="90" y="1428"/>
                  </a:lnTo>
                  <a:lnTo>
                    <a:pt x="74" y="1460"/>
                  </a:lnTo>
                  <a:lnTo>
                    <a:pt x="58" y="1492"/>
                  </a:lnTo>
                  <a:lnTo>
                    <a:pt x="46" y="1526"/>
                  </a:lnTo>
                  <a:lnTo>
                    <a:pt x="34" y="1560"/>
                  </a:lnTo>
                  <a:lnTo>
                    <a:pt x="24" y="1596"/>
                  </a:lnTo>
                  <a:lnTo>
                    <a:pt x="16" y="1630"/>
                  </a:lnTo>
                  <a:lnTo>
                    <a:pt x="10" y="1666"/>
                  </a:lnTo>
                  <a:lnTo>
                    <a:pt x="4" y="1704"/>
                  </a:lnTo>
                  <a:lnTo>
                    <a:pt x="2" y="1740"/>
                  </a:lnTo>
                  <a:lnTo>
                    <a:pt x="0" y="1778"/>
                  </a:lnTo>
                  <a:lnTo>
                    <a:pt x="2" y="1814"/>
                  </a:lnTo>
                  <a:lnTo>
                    <a:pt x="4" y="1850"/>
                  </a:lnTo>
                  <a:lnTo>
                    <a:pt x="8" y="1886"/>
                  </a:lnTo>
                  <a:lnTo>
                    <a:pt x="14" y="1920"/>
                  </a:lnTo>
                  <a:lnTo>
                    <a:pt x="22" y="1954"/>
                  </a:lnTo>
                  <a:lnTo>
                    <a:pt x="32" y="1988"/>
                  </a:lnTo>
                  <a:lnTo>
                    <a:pt x="42" y="2022"/>
                  </a:lnTo>
                  <a:lnTo>
                    <a:pt x="54" y="2054"/>
                  </a:lnTo>
                  <a:lnTo>
                    <a:pt x="68" y="2086"/>
                  </a:lnTo>
                  <a:lnTo>
                    <a:pt x="82" y="2116"/>
                  </a:lnTo>
                  <a:lnTo>
                    <a:pt x="100" y="2146"/>
                  </a:lnTo>
                  <a:lnTo>
                    <a:pt x="116" y="2174"/>
                  </a:lnTo>
                  <a:lnTo>
                    <a:pt x="136" y="2202"/>
                  </a:lnTo>
                  <a:lnTo>
                    <a:pt x="156" y="2230"/>
                  </a:lnTo>
                  <a:lnTo>
                    <a:pt x="178" y="2256"/>
                  </a:lnTo>
                  <a:lnTo>
                    <a:pt x="200" y="2282"/>
                  </a:lnTo>
                  <a:lnTo>
                    <a:pt x="224" y="2306"/>
                  </a:lnTo>
                  <a:lnTo>
                    <a:pt x="248" y="2328"/>
                  </a:lnTo>
                  <a:lnTo>
                    <a:pt x="274" y="2350"/>
                  </a:lnTo>
                  <a:lnTo>
                    <a:pt x="302" y="2370"/>
                  </a:lnTo>
                  <a:lnTo>
                    <a:pt x="328" y="2390"/>
                  </a:lnTo>
                  <a:lnTo>
                    <a:pt x="358" y="2408"/>
                  </a:lnTo>
                  <a:lnTo>
                    <a:pt x="388" y="2426"/>
                  </a:lnTo>
                  <a:lnTo>
                    <a:pt x="418" y="2440"/>
                  </a:lnTo>
                  <a:lnTo>
                    <a:pt x="448" y="2454"/>
                  </a:lnTo>
                  <a:lnTo>
                    <a:pt x="480" y="2468"/>
                  </a:lnTo>
                  <a:lnTo>
                    <a:pt x="514" y="2478"/>
                  </a:lnTo>
                  <a:lnTo>
                    <a:pt x="546" y="2488"/>
                  </a:lnTo>
                  <a:lnTo>
                    <a:pt x="580" y="2496"/>
                  </a:lnTo>
                  <a:lnTo>
                    <a:pt x="616" y="2504"/>
                  </a:lnTo>
                  <a:lnTo>
                    <a:pt x="650" y="2508"/>
                  </a:lnTo>
                  <a:lnTo>
                    <a:pt x="686" y="2512"/>
                  </a:lnTo>
                  <a:lnTo>
                    <a:pt x="3908" y="2512"/>
                  </a:lnTo>
                  <a:lnTo>
                    <a:pt x="3942" y="2512"/>
                  </a:lnTo>
                  <a:lnTo>
                    <a:pt x="3974" y="2508"/>
                  </a:lnTo>
                  <a:lnTo>
                    <a:pt x="4006" y="2504"/>
                  </a:lnTo>
                  <a:lnTo>
                    <a:pt x="4036" y="2498"/>
                  </a:lnTo>
                  <a:lnTo>
                    <a:pt x="4066" y="2490"/>
                  </a:lnTo>
                  <a:lnTo>
                    <a:pt x="4096" y="2482"/>
                  </a:lnTo>
                  <a:lnTo>
                    <a:pt x="4126" y="2472"/>
                  </a:lnTo>
                  <a:lnTo>
                    <a:pt x="4154" y="2460"/>
                  </a:lnTo>
                  <a:lnTo>
                    <a:pt x="4182" y="2446"/>
                  </a:lnTo>
                  <a:lnTo>
                    <a:pt x="4210" y="2432"/>
                  </a:lnTo>
                  <a:lnTo>
                    <a:pt x="4236" y="2416"/>
                  </a:lnTo>
                  <a:lnTo>
                    <a:pt x="4262" y="2400"/>
                  </a:lnTo>
                  <a:lnTo>
                    <a:pt x="4286" y="2382"/>
                  </a:lnTo>
                  <a:lnTo>
                    <a:pt x="4310" y="2364"/>
                  </a:lnTo>
                  <a:lnTo>
                    <a:pt x="4334" y="2344"/>
                  </a:lnTo>
                  <a:lnTo>
                    <a:pt x="4356" y="2322"/>
                  </a:lnTo>
                  <a:lnTo>
                    <a:pt x="4376" y="2300"/>
                  </a:lnTo>
                  <a:lnTo>
                    <a:pt x="4396" y="2276"/>
                  </a:lnTo>
                  <a:lnTo>
                    <a:pt x="4414" y="2252"/>
                  </a:lnTo>
                  <a:lnTo>
                    <a:pt x="4432" y="2228"/>
                  </a:lnTo>
                  <a:lnTo>
                    <a:pt x="4448" y="2202"/>
                  </a:lnTo>
                  <a:lnTo>
                    <a:pt x="4464" y="2176"/>
                  </a:lnTo>
                  <a:lnTo>
                    <a:pt x="4478" y="2148"/>
                  </a:lnTo>
                  <a:lnTo>
                    <a:pt x="4490" y="2120"/>
                  </a:lnTo>
                  <a:lnTo>
                    <a:pt x="4502" y="2090"/>
                  </a:lnTo>
                  <a:lnTo>
                    <a:pt x="4512" y="2062"/>
                  </a:lnTo>
                  <a:lnTo>
                    <a:pt x="4520" y="2030"/>
                  </a:lnTo>
                  <a:lnTo>
                    <a:pt x="4526" y="2000"/>
                  </a:lnTo>
                  <a:lnTo>
                    <a:pt x="4532" y="1968"/>
                  </a:lnTo>
                  <a:lnTo>
                    <a:pt x="4536" y="1938"/>
                  </a:lnTo>
                  <a:lnTo>
                    <a:pt x="4538" y="1904"/>
                  </a:lnTo>
                  <a:lnTo>
                    <a:pt x="4540" y="1872"/>
                  </a:lnTo>
                  <a:close/>
                </a:path>
              </a:pathLst>
            </a:custGeom>
            <a:noFill/>
            <a:ln w="19050">
              <a:solidFill>
                <a:srgbClr val="FFFFFF"/>
              </a:solidFill>
              <a:round/>
              <a:headEnd/>
              <a:tailEnd/>
            </a:ln>
            <a:effectLst>
              <a:outerShdw blurRad="127000" dist="38100" dir="8100000" algn="tr" rotWithShape="0">
                <a:prstClr val="black">
                  <a:alpha val="40000"/>
                </a:prstClr>
              </a:outerShdw>
            </a:effectLst>
          </p:spPr>
          <p:txBody>
            <a:bodyPr lIns="32138" tIns="16070" rIns="32138" bIns="16070"/>
            <a:lstStyle/>
            <a:p>
              <a:pPr marL="0" marR="0" lvl="0" indent="0" algn="ctr" defTabSz="214247" rtl="0" eaLnBrk="1" fontAlgn="auto" latinLnBrk="0" hangingPunct="1">
                <a:lnSpc>
                  <a:spcPct val="100000"/>
                </a:lnSpc>
                <a:spcBef>
                  <a:spcPts val="0"/>
                </a:spcBef>
                <a:spcAft>
                  <a:spcPts val="0"/>
                </a:spcAft>
                <a:buClrTx/>
                <a:buSzTx/>
                <a:buFontTx/>
                <a:buNone/>
                <a:tabLst/>
                <a:defRPr/>
              </a:pPr>
              <a:endParaRPr kumimoji="0" lang="en-US" sz="675" b="0" i="0" u="sng" strike="noStrike" kern="0" cap="none" spc="0" normalizeH="0" baseline="0" noProof="0" dirty="0">
                <a:ln>
                  <a:noFill/>
                </a:ln>
                <a:solidFill>
                  <a:srgbClr val="FFFFFF"/>
                </a:solidFill>
                <a:effectLst/>
                <a:uLnTx/>
                <a:uFillTx/>
                <a:latin typeface="Arial" panose="020B0604020202020204"/>
                <a:ea typeface="MS Gothic" panose="020B0609070205080204" pitchFamily="49" charset="-128"/>
                <a:cs typeface="+mn-cs"/>
              </a:endParaRPr>
            </a:p>
          </p:txBody>
        </p:sp>
        <p:sp>
          <p:nvSpPr>
            <p:cNvPr id="23" name="Freeform 6">
              <a:extLst>
                <a:ext uri="{FF2B5EF4-FFF2-40B4-BE49-F238E27FC236}">
                  <a16:creationId xmlns:a16="http://schemas.microsoft.com/office/drawing/2014/main" id="{0BDFF420-0E1F-4684-B37E-5A3698B44DB0}"/>
                </a:ext>
              </a:extLst>
            </p:cNvPr>
            <p:cNvSpPr>
              <a:spLocks/>
            </p:cNvSpPr>
            <p:nvPr/>
          </p:nvSpPr>
          <p:spPr bwMode="auto">
            <a:xfrm>
              <a:off x="7167264" y="2986209"/>
              <a:ext cx="723451" cy="481007"/>
            </a:xfrm>
            <a:custGeom>
              <a:avLst/>
              <a:gdLst>
                <a:gd name="T0" fmla="*/ 2147483646 w 4540"/>
                <a:gd name="T1" fmla="*/ 2147483646 h 2512"/>
                <a:gd name="T2" fmla="*/ 2147483646 w 4540"/>
                <a:gd name="T3" fmla="*/ 2147483646 h 2512"/>
                <a:gd name="T4" fmla="*/ 2147483646 w 4540"/>
                <a:gd name="T5" fmla="*/ 2147483646 h 2512"/>
                <a:gd name="T6" fmla="*/ 2147483646 w 4540"/>
                <a:gd name="T7" fmla="*/ 2147483646 h 2512"/>
                <a:gd name="T8" fmla="*/ 2147483646 w 4540"/>
                <a:gd name="T9" fmla="*/ 2147483646 h 2512"/>
                <a:gd name="T10" fmla="*/ 2147483646 w 4540"/>
                <a:gd name="T11" fmla="*/ 2147483646 h 2512"/>
                <a:gd name="T12" fmla="*/ 2147483646 w 4540"/>
                <a:gd name="T13" fmla="*/ 2147483646 h 2512"/>
                <a:gd name="T14" fmla="*/ 2147483646 w 4540"/>
                <a:gd name="T15" fmla="*/ 2147483646 h 2512"/>
                <a:gd name="T16" fmla="*/ 2147483646 w 4540"/>
                <a:gd name="T17" fmla="*/ 2147483646 h 2512"/>
                <a:gd name="T18" fmla="*/ 2147483646 w 4540"/>
                <a:gd name="T19" fmla="*/ 2147483646 h 2512"/>
                <a:gd name="T20" fmla="*/ 2147483646 w 4540"/>
                <a:gd name="T21" fmla="*/ 2147483646 h 2512"/>
                <a:gd name="T22" fmla="*/ 2147483646 w 4540"/>
                <a:gd name="T23" fmla="*/ 2147483646 h 2512"/>
                <a:gd name="T24" fmla="*/ 2147483646 w 4540"/>
                <a:gd name="T25" fmla="*/ 2147483646 h 2512"/>
                <a:gd name="T26" fmla="*/ 2147483646 w 4540"/>
                <a:gd name="T27" fmla="*/ 2147483646 h 2512"/>
                <a:gd name="T28" fmla="*/ 2147483646 w 4540"/>
                <a:gd name="T29" fmla="*/ 2147483646 h 2512"/>
                <a:gd name="T30" fmla="*/ 2147483646 w 4540"/>
                <a:gd name="T31" fmla="*/ 2147483646 h 2512"/>
                <a:gd name="T32" fmla="*/ 2147483646 w 4540"/>
                <a:gd name="T33" fmla="*/ 2147483646 h 2512"/>
                <a:gd name="T34" fmla="*/ 2147483646 w 4540"/>
                <a:gd name="T35" fmla="*/ 0 h 2512"/>
                <a:gd name="T36" fmla="*/ 2147483646 w 4540"/>
                <a:gd name="T37" fmla="*/ 2147483646 h 2512"/>
                <a:gd name="T38" fmla="*/ 2147483646 w 4540"/>
                <a:gd name="T39" fmla="*/ 2147483646 h 2512"/>
                <a:gd name="T40" fmla="*/ 2147483646 w 4540"/>
                <a:gd name="T41" fmla="*/ 2147483646 h 2512"/>
                <a:gd name="T42" fmla="*/ 2147483646 w 4540"/>
                <a:gd name="T43" fmla="*/ 2147483646 h 2512"/>
                <a:gd name="T44" fmla="*/ 2147483646 w 4540"/>
                <a:gd name="T45" fmla="*/ 2147483646 h 2512"/>
                <a:gd name="T46" fmla="*/ 2147483646 w 4540"/>
                <a:gd name="T47" fmla="*/ 2147483646 h 2512"/>
                <a:gd name="T48" fmla="*/ 2147483646 w 4540"/>
                <a:gd name="T49" fmla="*/ 2147483646 h 2512"/>
                <a:gd name="T50" fmla="*/ 2147483646 w 4540"/>
                <a:gd name="T51" fmla="*/ 2147483646 h 2512"/>
                <a:gd name="T52" fmla="*/ 2147483646 w 4540"/>
                <a:gd name="T53" fmla="*/ 2147483646 h 2512"/>
                <a:gd name="T54" fmla="*/ 2147483646 w 4540"/>
                <a:gd name="T55" fmla="*/ 2147483646 h 2512"/>
                <a:gd name="T56" fmla="*/ 2147483646 w 4540"/>
                <a:gd name="T57" fmla="*/ 2147483646 h 2512"/>
                <a:gd name="T58" fmla="*/ 2147483646 w 4540"/>
                <a:gd name="T59" fmla="*/ 2147483646 h 2512"/>
                <a:gd name="T60" fmla="*/ 2147483646 w 4540"/>
                <a:gd name="T61" fmla="*/ 2147483646 h 2512"/>
                <a:gd name="T62" fmla="*/ 2147483646 w 4540"/>
                <a:gd name="T63" fmla="*/ 2147483646 h 2512"/>
                <a:gd name="T64" fmla="*/ 2147483646 w 4540"/>
                <a:gd name="T65" fmla="*/ 2147483646 h 2512"/>
                <a:gd name="T66" fmla="*/ 2147483646 w 4540"/>
                <a:gd name="T67" fmla="*/ 2147483646 h 2512"/>
                <a:gd name="T68" fmla="*/ 2147483646 w 4540"/>
                <a:gd name="T69" fmla="*/ 2147483646 h 2512"/>
                <a:gd name="T70" fmla="*/ 2147483646 w 4540"/>
                <a:gd name="T71" fmla="*/ 2147483646 h 2512"/>
                <a:gd name="T72" fmla="*/ 2147483646 w 4540"/>
                <a:gd name="T73" fmla="*/ 2147483646 h 2512"/>
                <a:gd name="T74" fmla="*/ 2147483646 w 4540"/>
                <a:gd name="T75" fmla="*/ 2147483646 h 2512"/>
                <a:gd name="T76" fmla="*/ 0 w 4540"/>
                <a:gd name="T77" fmla="*/ 2147483646 h 2512"/>
                <a:gd name="T78" fmla="*/ 2147483646 w 4540"/>
                <a:gd name="T79" fmla="*/ 2147483646 h 2512"/>
                <a:gd name="T80" fmla="*/ 2147483646 w 4540"/>
                <a:gd name="T81" fmla="*/ 2147483646 h 2512"/>
                <a:gd name="T82" fmla="*/ 2147483646 w 4540"/>
                <a:gd name="T83" fmla="*/ 2147483646 h 2512"/>
                <a:gd name="T84" fmla="*/ 2147483646 w 4540"/>
                <a:gd name="T85" fmla="*/ 2147483646 h 2512"/>
                <a:gd name="T86" fmla="*/ 2147483646 w 4540"/>
                <a:gd name="T87" fmla="*/ 2147483646 h 2512"/>
                <a:gd name="T88" fmla="*/ 2147483646 w 4540"/>
                <a:gd name="T89" fmla="*/ 2147483646 h 2512"/>
                <a:gd name="T90" fmla="*/ 2147483646 w 4540"/>
                <a:gd name="T91" fmla="*/ 2147483646 h 2512"/>
                <a:gd name="T92" fmla="*/ 2147483646 w 4540"/>
                <a:gd name="T93" fmla="*/ 2147483646 h 2512"/>
                <a:gd name="T94" fmla="*/ 2147483646 w 4540"/>
                <a:gd name="T95" fmla="*/ 2147483646 h 2512"/>
                <a:gd name="T96" fmla="*/ 2147483646 w 4540"/>
                <a:gd name="T97" fmla="*/ 2147483646 h 2512"/>
                <a:gd name="T98" fmla="*/ 2147483646 w 4540"/>
                <a:gd name="T99" fmla="*/ 2147483646 h 2512"/>
                <a:gd name="T100" fmla="*/ 2147483646 w 4540"/>
                <a:gd name="T101" fmla="*/ 2147483646 h 2512"/>
                <a:gd name="T102" fmla="*/ 2147483646 w 4540"/>
                <a:gd name="T103" fmla="*/ 2147483646 h 251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40"/>
                <a:gd name="T157" fmla="*/ 0 h 2512"/>
                <a:gd name="T158" fmla="*/ 4540 w 4540"/>
                <a:gd name="T159" fmla="*/ 2512 h 251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40" h="2512">
                  <a:moveTo>
                    <a:pt x="4540" y="1872"/>
                  </a:moveTo>
                  <a:lnTo>
                    <a:pt x="4540" y="1872"/>
                  </a:lnTo>
                  <a:lnTo>
                    <a:pt x="4538" y="1840"/>
                  </a:lnTo>
                  <a:lnTo>
                    <a:pt x="4536" y="1806"/>
                  </a:lnTo>
                  <a:lnTo>
                    <a:pt x="4532" y="1774"/>
                  </a:lnTo>
                  <a:lnTo>
                    <a:pt x="4526" y="1744"/>
                  </a:lnTo>
                  <a:lnTo>
                    <a:pt x="4520" y="1712"/>
                  </a:lnTo>
                  <a:lnTo>
                    <a:pt x="4510" y="1682"/>
                  </a:lnTo>
                  <a:lnTo>
                    <a:pt x="4500" y="1652"/>
                  </a:lnTo>
                  <a:lnTo>
                    <a:pt x="4490" y="1622"/>
                  </a:lnTo>
                  <a:lnTo>
                    <a:pt x="4476" y="1594"/>
                  </a:lnTo>
                  <a:lnTo>
                    <a:pt x="4462" y="1566"/>
                  </a:lnTo>
                  <a:lnTo>
                    <a:pt x="4446" y="1540"/>
                  </a:lnTo>
                  <a:lnTo>
                    <a:pt x="4430" y="1514"/>
                  </a:lnTo>
                  <a:lnTo>
                    <a:pt x="4412" y="1490"/>
                  </a:lnTo>
                  <a:lnTo>
                    <a:pt x="4394" y="1464"/>
                  </a:lnTo>
                  <a:lnTo>
                    <a:pt x="4374" y="1442"/>
                  </a:lnTo>
                  <a:lnTo>
                    <a:pt x="4352" y="1420"/>
                  </a:lnTo>
                  <a:lnTo>
                    <a:pt x="4330" y="1398"/>
                  </a:lnTo>
                  <a:lnTo>
                    <a:pt x="4306" y="1378"/>
                  </a:lnTo>
                  <a:lnTo>
                    <a:pt x="4282" y="1358"/>
                  </a:lnTo>
                  <a:lnTo>
                    <a:pt x="4258" y="1342"/>
                  </a:lnTo>
                  <a:lnTo>
                    <a:pt x="4232" y="1324"/>
                  </a:lnTo>
                  <a:lnTo>
                    <a:pt x="4204" y="1310"/>
                  </a:lnTo>
                  <a:lnTo>
                    <a:pt x="4176" y="1294"/>
                  </a:lnTo>
                  <a:lnTo>
                    <a:pt x="4148" y="1282"/>
                  </a:lnTo>
                  <a:lnTo>
                    <a:pt x="4120" y="1270"/>
                  </a:lnTo>
                  <a:lnTo>
                    <a:pt x="4090" y="1260"/>
                  </a:lnTo>
                  <a:lnTo>
                    <a:pt x="4060" y="1252"/>
                  </a:lnTo>
                  <a:lnTo>
                    <a:pt x="4028" y="1244"/>
                  </a:lnTo>
                  <a:lnTo>
                    <a:pt x="3996" y="1240"/>
                  </a:lnTo>
                  <a:lnTo>
                    <a:pt x="3964" y="1236"/>
                  </a:lnTo>
                  <a:lnTo>
                    <a:pt x="3932" y="1232"/>
                  </a:lnTo>
                  <a:lnTo>
                    <a:pt x="3898" y="1232"/>
                  </a:lnTo>
                  <a:lnTo>
                    <a:pt x="3850" y="1234"/>
                  </a:lnTo>
                  <a:lnTo>
                    <a:pt x="3842" y="1198"/>
                  </a:lnTo>
                  <a:lnTo>
                    <a:pt x="3832" y="1166"/>
                  </a:lnTo>
                  <a:lnTo>
                    <a:pt x="3818" y="1132"/>
                  </a:lnTo>
                  <a:lnTo>
                    <a:pt x="3802" y="1102"/>
                  </a:lnTo>
                  <a:lnTo>
                    <a:pt x="3784" y="1072"/>
                  </a:lnTo>
                  <a:lnTo>
                    <a:pt x="3762" y="1046"/>
                  </a:lnTo>
                  <a:lnTo>
                    <a:pt x="3738" y="1020"/>
                  </a:lnTo>
                  <a:lnTo>
                    <a:pt x="3714" y="996"/>
                  </a:lnTo>
                  <a:lnTo>
                    <a:pt x="3686" y="976"/>
                  </a:lnTo>
                  <a:lnTo>
                    <a:pt x="3656" y="956"/>
                  </a:lnTo>
                  <a:lnTo>
                    <a:pt x="3626" y="940"/>
                  </a:lnTo>
                  <a:lnTo>
                    <a:pt x="3594" y="926"/>
                  </a:lnTo>
                  <a:lnTo>
                    <a:pt x="3560" y="916"/>
                  </a:lnTo>
                  <a:lnTo>
                    <a:pt x="3524" y="908"/>
                  </a:lnTo>
                  <a:lnTo>
                    <a:pt x="3490" y="904"/>
                  </a:lnTo>
                  <a:lnTo>
                    <a:pt x="3452" y="902"/>
                  </a:lnTo>
                  <a:lnTo>
                    <a:pt x="3416" y="902"/>
                  </a:lnTo>
                  <a:lnTo>
                    <a:pt x="3382" y="908"/>
                  </a:lnTo>
                  <a:lnTo>
                    <a:pt x="3380" y="860"/>
                  </a:lnTo>
                  <a:lnTo>
                    <a:pt x="3374" y="814"/>
                  </a:lnTo>
                  <a:lnTo>
                    <a:pt x="3368" y="768"/>
                  </a:lnTo>
                  <a:lnTo>
                    <a:pt x="3360" y="724"/>
                  </a:lnTo>
                  <a:lnTo>
                    <a:pt x="3348" y="680"/>
                  </a:lnTo>
                  <a:lnTo>
                    <a:pt x="3334" y="638"/>
                  </a:lnTo>
                  <a:lnTo>
                    <a:pt x="3320" y="594"/>
                  </a:lnTo>
                  <a:lnTo>
                    <a:pt x="3302" y="554"/>
                  </a:lnTo>
                  <a:lnTo>
                    <a:pt x="3284" y="514"/>
                  </a:lnTo>
                  <a:lnTo>
                    <a:pt x="3262" y="474"/>
                  </a:lnTo>
                  <a:lnTo>
                    <a:pt x="3240" y="436"/>
                  </a:lnTo>
                  <a:lnTo>
                    <a:pt x="3216" y="400"/>
                  </a:lnTo>
                  <a:lnTo>
                    <a:pt x="3190" y="364"/>
                  </a:lnTo>
                  <a:lnTo>
                    <a:pt x="3162" y="330"/>
                  </a:lnTo>
                  <a:lnTo>
                    <a:pt x="3132" y="296"/>
                  </a:lnTo>
                  <a:lnTo>
                    <a:pt x="3102" y="266"/>
                  </a:lnTo>
                  <a:lnTo>
                    <a:pt x="3070" y="236"/>
                  </a:lnTo>
                  <a:lnTo>
                    <a:pt x="3036" y="206"/>
                  </a:lnTo>
                  <a:lnTo>
                    <a:pt x="3002" y="180"/>
                  </a:lnTo>
                  <a:lnTo>
                    <a:pt x="2966" y="154"/>
                  </a:lnTo>
                  <a:lnTo>
                    <a:pt x="2928" y="132"/>
                  </a:lnTo>
                  <a:lnTo>
                    <a:pt x="2890" y="110"/>
                  </a:lnTo>
                  <a:lnTo>
                    <a:pt x="2850" y="90"/>
                  </a:lnTo>
                  <a:lnTo>
                    <a:pt x="2810" y="72"/>
                  </a:lnTo>
                  <a:lnTo>
                    <a:pt x="2768" y="56"/>
                  </a:lnTo>
                  <a:lnTo>
                    <a:pt x="2724" y="42"/>
                  </a:lnTo>
                  <a:lnTo>
                    <a:pt x="2682" y="28"/>
                  </a:lnTo>
                  <a:lnTo>
                    <a:pt x="2636" y="18"/>
                  </a:lnTo>
                  <a:lnTo>
                    <a:pt x="2592" y="10"/>
                  </a:lnTo>
                  <a:lnTo>
                    <a:pt x="2546" y="6"/>
                  </a:lnTo>
                  <a:lnTo>
                    <a:pt x="2500" y="2"/>
                  </a:lnTo>
                  <a:lnTo>
                    <a:pt x="2452" y="0"/>
                  </a:lnTo>
                  <a:lnTo>
                    <a:pt x="2416" y="2"/>
                  </a:lnTo>
                  <a:lnTo>
                    <a:pt x="2380" y="4"/>
                  </a:lnTo>
                  <a:lnTo>
                    <a:pt x="2346" y="6"/>
                  </a:lnTo>
                  <a:lnTo>
                    <a:pt x="2310" y="12"/>
                  </a:lnTo>
                  <a:lnTo>
                    <a:pt x="2276" y="18"/>
                  </a:lnTo>
                  <a:lnTo>
                    <a:pt x="2242" y="24"/>
                  </a:lnTo>
                  <a:lnTo>
                    <a:pt x="2208" y="32"/>
                  </a:lnTo>
                  <a:lnTo>
                    <a:pt x="2174" y="42"/>
                  </a:lnTo>
                  <a:lnTo>
                    <a:pt x="2142" y="54"/>
                  </a:lnTo>
                  <a:lnTo>
                    <a:pt x="2110" y="66"/>
                  </a:lnTo>
                  <a:lnTo>
                    <a:pt x="2078" y="78"/>
                  </a:lnTo>
                  <a:lnTo>
                    <a:pt x="2048" y="92"/>
                  </a:lnTo>
                  <a:lnTo>
                    <a:pt x="2018" y="108"/>
                  </a:lnTo>
                  <a:lnTo>
                    <a:pt x="1988" y="124"/>
                  </a:lnTo>
                  <a:lnTo>
                    <a:pt x="1960" y="142"/>
                  </a:lnTo>
                  <a:lnTo>
                    <a:pt x="1932" y="160"/>
                  </a:lnTo>
                  <a:lnTo>
                    <a:pt x="1904" y="180"/>
                  </a:lnTo>
                  <a:lnTo>
                    <a:pt x="1876" y="200"/>
                  </a:lnTo>
                  <a:lnTo>
                    <a:pt x="1850" y="220"/>
                  </a:lnTo>
                  <a:lnTo>
                    <a:pt x="1826" y="244"/>
                  </a:lnTo>
                  <a:lnTo>
                    <a:pt x="1802" y="266"/>
                  </a:lnTo>
                  <a:lnTo>
                    <a:pt x="1778" y="290"/>
                  </a:lnTo>
                  <a:lnTo>
                    <a:pt x="1756" y="314"/>
                  </a:lnTo>
                  <a:lnTo>
                    <a:pt x="1734" y="340"/>
                  </a:lnTo>
                  <a:lnTo>
                    <a:pt x="1712" y="366"/>
                  </a:lnTo>
                  <a:lnTo>
                    <a:pt x="1692" y="394"/>
                  </a:lnTo>
                  <a:lnTo>
                    <a:pt x="1674" y="422"/>
                  </a:lnTo>
                  <a:lnTo>
                    <a:pt x="1656" y="450"/>
                  </a:lnTo>
                  <a:lnTo>
                    <a:pt x="1638" y="480"/>
                  </a:lnTo>
                  <a:lnTo>
                    <a:pt x="1622" y="510"/>
                  </a:lnTo>
                  <a:lnTo>
                    <a:pt x="1608" y="540"/>
                  </a:lnTo>
                  <a:lnTo>
                    <a:pt x="1594" y="570"/>
                  </a:lnTo>
                  <a:lnTo>
                    <a:pt x="1552" y="558"/>
                  </a:lnTo>
                  <a:lnTo>
                    <a:pt x="1508" y="548"/>
                  </a:lnTo>
                  <a:lnTo>
                    <a:pt x="1462" y="542"/>
                  </a:lnTo>
                  <a:lnTo>
                    <a:pt x="1416" y="540"/>
                  </a:lnTo>
                  <a:lnTo>
                    <a:pt x="1390" y="542"/>
                  </a:lnTo>
                  <a:lnTo>
                    <a:pt x="1364" y="544"/>
                  </a:lnTo>
                  <a:lnTo>
                    <a:pt x="1336" y="546"/>
                  </a:lnTo>
                  <a:lnTo>
                    <a:pt x="1312" y="550"/>
                  </a:lnTo>
                  <a:lnTo>
                    <a:pt x="1286" y="556"/>
                  </a:lnTo>
                  <a:lnTo>
                    <a:pt x="1260" y="564"/>
                  </a:lnTo>
                  <a:lnTo>
                    <a:pt x="1236" y="572"/>
                  </a:lnTo>
                  <a:lnTo>
                    <a:pt x="1212" y="582"/>
                  </a:lnTo>
                  <a:lnTo>
                    <a:pt x="1190" y="592"/>
                  </a:lnTo>
                  <a:lnTo>
                    <a:pt x="1166" y="602"/>
                  </a:lnTo>
                  <a:lnTo>
                    <a:pt x="1144" y="616"/>
                  </a:lnTo>
                  <a:lnTo>
                    <a:pt x="1124" y="628"/>
                  </a:lnTo>
                  <a:lnTo>
                    <a:pt x="1082" y="658"/>
                  </a:lnTo>
                  <a:lnTo>
                    <a:pt x="1046" y="692"/>
                  </a:lnTo>
                  <a:lnTo>
                    <a:pt x="1012" y="730"/>
                  </a:lnTo>
                  <a:lnTo>
                    <a:pt x="980" y="770"/>
                  </a:lnTo>
                  <a:lnTo>
                    <a:pt x="966" y="790"/>
                  </a:lnTo>
                  <a:lnTo>
                    <a:pt x="954" y="812"/>
                  </a:lnTo>
                  <a:lnTo>
                    <a:pt x="942" y="834"/>
                  </a:lnTo>
                  <a:lnTo>
                    <a:pt x="932" y="858"/>
                  </a:lnTo>
                  <a:lnTo>
                    <a:pt x="922" y="882"/>
                  </a:lnTo>
                  <a:lnTo>
                    <a:pt x="914" y="906"/>
                  </a:lnTo>
                  <a:lnTo>
                    <a:pt x="906" y="930"/>
                  </a:lnTo>
                  <a:lnTo>
                    <a:pt x="900" y="956"/>
                  </a:lnTo>
                  <a:lnTo>
                    <a:pt x="894" y="980"/>
                  </a:lnTo>
                  <a:lnTo>
                    <a:pt x="890" y="1006"/>
                  </a:lnTo>
                  <a:lnTo>
                    <a:pt x="888" y="1034"/>
                  </a:lnTo>
                  <a:lnTo>
                    <a:pt x="888" y="1060"/>
                  </a:lnTo>
                  <a:lnTo>
                    <a:pt x="850" y="1054"/>
                  </a:lnTo>
                  <a:lnTo>
                    <a:pt x="812" y="1048"/>
                  </a:lnTo>
                  <a:lnTo>
                    <a:pt x="774" y="1046"/>
                  </a:lnTo>
                  <a:lnTo>
                    <a:pt x="736" y="1044"/>
                  </a:lnTo>
                  <a:lnTo>
                    <a:pt x="698" y="1046"/>
                  </a:lnTo>
                  <a:lnTo>
                    <a:pt x="660" y="1048"/>
                  </a:lnTo>
                  <a:lnTo>
                    <a:pt x="624" y="1052"/>
                  </a:lnTo>
                  <a:lnTo>
                    <a:pt x="588" y="1060"/>
                  </a:lnTo>
                  <a:lnTo>
                    <a:pt x="552" y="1068"/>
                  </a:lnTo>
                  <a:lnTo>
                    <a:pt x="516" y="1078"/>
                  </a:lnTo>
                  <a:lnTo>
                    <a:pt x="482" y="1090"/>
                  </a:lnTo>
                  <a:lnTo>
                    <a:pt x="450" y="1102"/>
                  </a:lnTo>
                  <a:lnTo>
                    <a:pt x="416" y="1116"/>
                  </a:lnTo>
                  <a:lnTo>
                    <a:pt x="386" y="1134"/>
                  </a:lnTo>
                  <a:lnTo>
                    <a:pt x="354" y="1150"/>
                  </a:lnTo>
                  <a:lnTo>
                    <a:pt x="324" y="1170"/>
                  </a:lnTo>
                  <a:lnTo>
                    <a:pt x="296" y="1190"/>
                  </a:lnTo>
                  <a:lnTo>
                    <a:pt x="268" y="1212"/>
                  </a:lnTo>
                  <a:lnTo>
                    <a:pt x="242" y="1236"/>
                  </a:lnTo>
                  <a:lnTo>
                    <a:pt x="216" y="1260"/>
                  </a:lnTo>
                  <a:lnTo>
                    <a:pt x="192" y="1286"/>
                  </a:lnTo>
                  <a:lnTo>
                    <a:pt x="168" y="1312"/>
                  </a:lnTo>
                  <a:lnTo>
                    <a:pt x="146" y="1340"/>
                  </a:lnTo>
                  <a:lnTo>
                    <a:pt x="126" y="1368"/>
                  </a:lnTo>
                  <a:lnTo>
                    <a:pt x="108" y="1398"/>
                  </a:lnTo>
                  <a:lnTo>
                    <a:pt x="90" y="1428"/>
                  </a:lnTo>
                  <a:lnTo>
                    <a:pt x="74" y="1460"/>
                  </a:lnTo>
                  <a:lnTo>
                    <a:pt x="58" y="1492"/>
                  </a:lnTo>
                  <a:lnTo>
                    <a:pt x="46" y="1526"/>
                  </a:lnTo>
                  <a:lnTo>
                    <a:pt x="34" y="1560"/>
                  </a:lnTo>
                  <a:lnTo>
                    <a:pt x="24" y="1596"/>
                  </a:lnTo>
                  <a:lnTo>
                    <a:pt x="16" y="1630"/>
                  </a:lnTo>
                  <a:lnTo>
                    <a:pt x="10" y="1666"/>
                  </a:lnTo>
                  <a:lnTo>
                    <a:pt x="4" y="1704"/>
                  </a:lnTo>
                  <a:lnTo>
                    <a:pt x="2" y="1740"/>
                  </a:lnTo>
                  <a:lnTo>
                    <a:pt x="0" y="1778"/>
                  </a:lnTo>
                  <a:lnTo>
                    <a:pt x="2" y="1814"/>
                  </a:lnTo>
                  <a:lnTo>
                    <a:pt x="4" y="1850"/>
                  </a:lnTo>
                  <a:lnTo>
                    <a:pt x="8" y="1886"/>
                  </a:lnTo>
                  <a:lnTo>
                    <a:pt x="14" y="1920"/>
                  </a:lnTo>
                  <a:lnTo>
                    <a:pt x="22" y="1954"/>
                  </a:lnTo>
                  <a:lnTo>
                    <a:pt x="32" y="1988"/>
                  </a:lnTo>
                  <a:lnTo>
                    <a:pt x="42" y="2022"/>
                  </a:lnTo>
                  <a:lnTo>
                    <a:pt x="54" y="2054"/>
                  </a:lnTo>
                  <a:lnTo>
                    <a:pt x="68" y="2086"/>
                  </a:lnTo>
                  <a:lnTo>
                    <a:pt x="82" y="2116"/>
                  </a:lnTo>
                  <a:lnTo>
                    <a:pt x="100" y="2146"/>
                  </a:lnTo>
                  <a:lnTo>
                    <a:pt x="116" y="2174"/>
                  </a:lnTo>
                  <a:lnTo>
                    <a:pt x="136" y="2202"/>
                  </a:lnTo>
                  <a:lnTo>
                    <a:pt x="156" y="2230"/>
                  </a:lnTo>
                  <a:lnTo>
                    <a:pt x="178" y="2256"/>
                  </a:lnTo>
                  <a:lnTo>
                    <a:pt x="200" y="2282"/>
                  </a:lnTo>
                  <a:lnTo>
                    <a:pt x="224" y="2306"/>
                  </a:lnTo>
                  <a:lnTo>
                    <a:pt x="248" y="2328"/>
                  </a:lnTo>
                  <a:lnTo>
                    <a:pt x="274" y="2350"/>
                  </a:lnTo>
                  <a:lnTo>
                    <a:pt x="302" y="2370"/>
                  </a:lnTo>
                  <a:lnTo>
                    <a:pt x="328" y="2390"/>
                  </a:lnTo>
                  <a:lnTo>
                    <a:pt x="358" y="2408"/>
                  </a:lnTo>
                  <a:lnTo>
                    <a:pt x="388" y="2426"/>
                  </a:lnTo>
                  <a:lnTo>
                    <a:pt x="418" y="2440"/>
                  </a:lnTo>
                  <a:lnTo>
                    <a:pt x="448" y="2454"/>
                  </a:lnTo>
                  <a:lnTo>
                    <a:pt x="480" y="2468"/>
                  </a:lnTo>
                  <a:lnTo>
                    <a:pt x="514" y="2478"/>
                  </a:lnTo>
                  <a:lnTo>
                    <a:pt x="546" y="2488"/>
                  </a:lnTo>
                  <a:lnTo>
                    <a:pt x="580" y="2496"/>
                  </a:lnTo>
                  <a:lnTo>
                    <a:pt x="616" y="2504"/>
                  </a:lnTo>
                  <a:lnTo>
                    <a:pt x="650" y="2508"/>
                  </a:lnTo>
                  <a:lnTo>
                    <a:pt x="686" y="2512"/>
                  </a:lnTo>
                  <a:lnTo>
                    <a:pt x="3908" y="2512"/>
                  </a:lnTo>
                  <a:lnTo>
                    <a:pt x="3942" y="2512"/>
                  </a:lnTo>
                  <a:lnTo>
                    <a:pt x="3974" y="2508"/>
                  </a:lnTo>
                  <a:lnTo>
                    <a:pt x="4006" y="2504"/>
                  </a:lnTo>
                  <a:lnTo>
                    <a:pt x="4036" y="2498"/>
                  </a:lnTo>
                  <a:lnTo>
                    <a:pt x="4066" y="2490"/>
                  </a:lnTo>
                  <a:lnTo>
                    <a:pt x="4096" y="2482"/>
                  </a:lnTo>
                  <a:lnTo>
                    <a:pt x="4126" y="2472"/>
                  </a:lnTo>
                  <a:lnTo>
                    <a:pt x="4154" y="2460"/>
                  </a:lnTo>
                  <a:lnTo>
                    <a:pt x="4182" y="2446"/>
                  </a:lnTo>
                  <a:lnTo>
                    <a:pt x="4210" y="2432"/>
                  </a:lnTo>
                  <a:lnTo>
                    <a:pt x="4236" y="2416"/>
                  </a:lnTo>
                  <a:lnTo>
                    <a:pt x="4262" y="2400"/>
                  </a:lnTo>
                  <a:lnTo>
                    <a:pt x="4286" y="2382"/>
                  </a:lnTo>
                  <a:lnTo>
                    <a:pt x="4310" y="2364"/>
                  </a:lnTo>
                  <a:lnTo>
                    <a:pt x="4334" y="2344"/>
                  </a:lnTo>
                  <a:lnTo>
                    <a:pt x="4356" y="2322"/>
                  </a:lnTo>
                  <a:lnTo>
                    <a:pt x="4376" y="2300"/>
                  </a:lnTo>
                  <a:lnTo>
                    <a:pt x="4396" y="2276"/>
                  </a:lnTo>
                  <a:lnTo>
                    <a:pt x="4414" y="2252"/>
                  </a:lnTo>
                  <a:lnTo>
                    <a:pt x="4432" y="2228"/>
                  </a:lnTo>
                  <a:lnTo>
                    <a:pt x="4448" y="2202"/>
                  </a:lnTo>
                  <a:lnTo>
                    <a:pt x="4464" y="2176"/>
                  </a:lnTo>
                  <a:lnTo>
                    <a:pt x="4478" y="2148"/>
                  </a:lnTo>
                  <a:lnTo>
                    <a:pt x="4490" y="2120"/>
                  </a:lnTo>
                  <a:lnTo>
                    <a:pt x="4502" y="2090"/>
                  </a:lnTo>
                  <a:lnTo>
                    <a:pt x="4512" y="2062"/>
                  </a:lnTo>
                  <a:lnTo>
                    <a:pt x="4520" y="2030"/>
                  </a:lnTo>
                  <a:lnTo>
                    <a:pt x="4526" y="2000"/>
                  </a:lnTo>
                  <a:lnTo>
                    <a:pt x="4532" y="1968"/>
                  </a:lnTo>
                  <a:lnTo>
                    <a:pt x="4536" y="1938"/>
                  </a:lnTo>
                  <a:lnTo>
                    <a:pt x="4538" y="1904"/>
                  </a:lnTo>
                  <a:lnTo>
                    <a:pt x="4540" y="1872"/>
                  </a:lnTo>
                  <a:close/>
                </a:path>
              </a:pathLst>
            </a:custGeom>
            <a:noFill/>
            <a:ln w="19050">
              <a:solidFill>
                <a:srgbClr val="FFFFFF"/>
              </a:solidFill>
              <a:round/>
              <a:headEnd/>
              <a:tailEnd/>
            </a:ln>
            <a:effectLst>
              <a:outerShdw blurRad="127000" dist="38100" dir="8100000" algn="tr" rotWithShape="0">
                <a:prstClr val="black">
                  <a:alpha val="40000"/>
                </a:prstClr>
              </a:outerShdw>
            </a:effectLst>
          </p:spPr>
          <p:txBody>
            <a:bodyPr lIns="32138" tIns="16070" rIns="32138" bIns="16070"/>
            <a:lstStyle/>
            <a:p>
              <a:pPr marL="0" marR="0" lvl="0" indent="0" algn="ctr" defTabSz="214247" rtl="0"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srgbClr val="FFFFFF"/>
                </a:solidFill>
                <a:effectLst/>
                <a:uLnTx/>
                <a:uFillTx/>
                <a:latin typeface="Arial" panose="020B0604020202020204"/>
                <a:ea typeface="MS Gothic" panose="020B0609070205080204" pitchFamily="49" charset="-128"/>
                <a:cs typeface="+mn-cs"/>
              </a:endParaRPr>
            </a:p>
          </p:txBody>
        </p:sp>
        <p:sp>
          <p:nvSpPr>
            <p:cNvPr id="24" name="Freeform 6">
              <a:extLst>
                <a:ext uri="{FF2B5EF4-FFF2-40B4-BE49-F238E27FC236}">
                  <a16:creationId xmlns:a16="http://schemas.microsoft.com/office/drawing/2014/main" id="{16A91DC3-A3FD-4A6F-8B17-01AA4A47B33B}"/>
                </a:ext>
              </a:extLst>
            </p:cNvPr>
            <p:cNvSpPr>
              <a:spLocks/>
            </p:cNvSpPr>
            <p:nvPr/>
          </p:nvSpPr>
          <p:spPr bwMode="auto">
            <a:xfrm>
              <a:off x="7781799" y="3153465"/>
              <a:ext cx="1047371" cy="468339"/>
            </a:xfrm>
            <a:custGeom>
              <a:avLst/>
              <a:gdLst>
                <a:gd name="T0" fmla="*/ 2147483646 w 4540"/>
                <a:gd name="T1" fmla="*/ 2147483646 h 2512"/>
                <a:gd name="T2" fmla="*/ 2147483646 w 4540"/>
                <a:gd name="T3" fmla="*/ 2147483646 h 2512"/>
                <a:gd name="T4" fmla="*/ 2147483646 w 4540"/>
                <a:gd name="T5" fmla="*/ 2147483646 h 2512"/>
                <a:gd name="T6" fmla="*/ 2147483646 w 4540"/>
                <a:gd name="T7" fmla="*/ 2147483646 h 2512"/>
                <a:gd name="T8" fmla="*/ 2147483646 w 4540"/>
                <a:gd name="T9" fmla="*/ 2147483646 h 2512"/>
                <a:gd name="T10" fmla="*/ 2147483646 w 4540"/>
                <a:gd name="T11" fmla="*/ 2147483646 h 2512"/>
                <a:gd name="T12" fmla="*/ 2147483646 w 4540"/>
                <a:gd name="T13" fmla="*/ 2147483646 h 2512"/>
                <a:gd name="T14" fmla="*/ 2147483646 w 4540"/>
                <a:gd name="T15" fmla="*/ 2147483646 h 2512"/>
                <a:gd name="T16" fmla="*/ 2147483646 w 4540"/>
                <a:gd name="T17" fmla="*/ 2147483646 h 2512"/>
                <a:gd name="T18" fmla="*/ 2147483646 w 4540"/>
                <a:gd name="T19" fmla="*/ 2147483646 h 2512"/>
                <a:gd name="T20" fmla="*/ 2147483646 w 4540"/>
                <a:gd name="T21" fmla="*/ 2147483646 h 2512"/>
                <a:gd name="T22" fmla="*/ 2147483646 w 4540"/>
                <a:gd name="T23" fmla="*/ 2147483646 h 2512"/>
                <a:gd name="T24" fmla="*/ 2147483646 w 4540"/>
                <a:gd name="T25" fmla="*/ 2147483646 h 2512"/>
                <a:gd name="T26" fmla="*/ 2147483646 w 4540"/>
                <a:gd name="T27" fmla="*/ 2147483646 h 2512"/>
                <a:gd name="T28" fmla="*/ 2147483646 w 4540"/>
                <a:gd name="T29" fmla="*/ 2147483646 h 2512"/>
                <a:gd name="T30" fmla="*/ 2147483646 w 4540"/>
                <a:gd name="T31" fmla="*/ 2147483646 h 2512"/>
                <a:gd name="T32" fmla="*/ 2147483646 w 4540"/>
                <a:gd name="T33" fmla="*/ 2147483646 h 2512"/>
                <a:gd name="T34" fmla="*/ 2147483646 w 4540"/>
                <a:gd name="T35" fmla="*/ 0 h 2512"/>
                <a:gd name="T36" fmla="*/ 2147483646 w 4540"/>
                <a:gd name="T37" fmla="*/ 2147483646 h 2512"/>
                <a:gd name="T38" fmla="*/ 2147483646 w 4540"/>
                <a:gd name="T39" fmla="*/ 2147483646 h 2512"/>
                <a:gd name="T40" fmla="*/ 2147483646 w 4540"/>
                <a:gd name="T41" fmla="*/ 2147483646 h 2512"/>
                <a:gd name="T42" fmla="*/ 2147483646 w 4540"/>
                <a:gd name="T43" fmla="*/ 2147483646 h 2512"/>
                <a:gd name="T44" fmla="*/ 2147483646 w 4540"/>
                <a:gd name="T45" fmla="*/ 2147483646 h 2512"/>
                <a:gd name="T46" fmla="*/ 2147483646 w 4540"/>
                <a:gd name="T47" fmla="*/ 2147483646 h 2512"/>
                <a:gd name="T48" fmla="*/ 2147483646 w 4540"/>
                <a:gd name="T49" fmla="*/ 2147483646 h 2512"/>
                <a:gd name="T50" fmla="*/ 2147483646 w 4540"/>
                <a:gd name="T51" fmla="*/ 2147483646 h 2512"/>
                <a:gd name="T52" fmla="*/ 2147483646 w 4540"/>
                <a:gd name="T53" fmla="*/ 2147483646 h 2512"/>
                <a:gd name="T54" fmla="*/ 2147483646 w 4540"/>
                <a:gd name="T55" fmla="*/ 2147483646 h 2512"/>
                <a:gd name="T56" fmla="*/ 2147483646 w 4540"/>
                <a:gd name="T57" fmla="*/ 2147483646 h 2512"/>
                <a:gd name="T58" fmla="*/ 2147483646 w 4540"/>
                <a:gd name="T59" fmla="*/ 2147483646 h 2512"/>
                <a:gd name="T60" fmla="*/ 2147483646 w 4540"/>
                <a:gd name="T61" fmla="*/ 2147483646 h 2512"/>
                <a:gd name="T62" fmla="*/ 2147483646 w 4540"/>
                <a:gd name="T63" fmla="*/ 2147483646 h 2512"/>
                <a:gd name="T64" fmla="*/ 2147483646 w 4540"/>
                <a:gd name="T65" fmla="*/ 2147483646 h 2512"/>
                <a:gd name="T66" fmla="*/ 2147483646 w 4540"/>
                <a:gd name="T67" fmla="*/ 2147483646 h 2512"/>
                <a:gd name="T68" fmla="*/ 2147483646 w 4540"/>
                <a:gd name="T69" fmla="*/ 2147483646 h 2512"/>
                <a:gd name="T70" fmla="*/ 2147483646 w 4540"/>
                <a:gd name="T71" fmla="*/ 2147483646 h 2512"/>
                <a:gd name="T72" fmla="*/ 2147483646 w 4540"/>
                <a:gd name="T73" fmla="*/ 2147483646 h 2512"/>
                <a:gd name="T74" fmla="*/ 2147483646 w 4540"/>
                <a:gd name="T75" fmla="*/ 2147483646 h 2512"/>
                <a:gd name="T76" fmla="*/ 0 w 4540"/>
                <a:gd name="T77" fmla="*/ 2147483646 h 2512"/>
                <a:gd name="T78" fmla="*/ 2147483646 w 4540"/>
                <a:gd name="T79" fmla="*/ 2147483646 h 2512"/>
                <a:gd name="T80" fmla="*/ 2147483646 w 4540"/>
                <a:gd name="T81" fmla="*/ 2147483646 h 2512"/>
                <a:gd name="T82" fmla="*/ 2147483646 w 4540"/>
                <a:gd name="T83" fmla="*/ 2147483646 h 2512"/>
                <a:gd name="T84" fmla="*/ 2147483646 w 4540"/>
                <a:gd name="T85" fmla="*/ 2147483646 h 2512"/>
                <a:gd name="T86" fmla="*/ 2147483646 w 4540"/>
                <a:gd name="T87" fmla="*/ 2147483646 h 2512"/>
                <a:gd name="T88" fmla="*/ 2147483646 w 4540"/>
                <a:gd name="T89" fmla="*/ 2147483646 h 2512"/>
                <a:gd name="T90" fmla="*/ 2147483646 w 4540"/>
                <a:gd name="T91" fmla="*/ 2147483646 h 2512"/>
                <a:gd name="T92" fmla="*/ 2147483646 w 4540"/>
                <a:gd name="T93" fmla="*/ 2147483646 h 2512"/>
                <a:gd name="T94" fmla="*/ 2147483646 w 4540"/>
                <a:gd name="T95" fmla="*/ 2147483646 h 2512"/>
                <a:gd name="T96" fmla="*/ 2147483646 w 4540"/>
                <a:gd name="T97" fmla="*/ 2147483646 h 2512"/>
                <a:gd name="T98" fmla="*/ 2147483646 w 4540"/>
                <a:gd name="T99" fmla="*/ 2147483646 h 2512"/>
                <a:gd name="T100" fmla="*/ 2147483646 w 4540"/>
                <a:gd name="T101" fmla="*/ 2147483646 h 2512"/>
                <a:gd name="T102" fmla="*/ 2147483646 w 4540"/>
                <a:gd name="T103" fmla="*/ 2147483646 h 251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40"/>
                <a:gd name="T157" fmla="*/ 0 h 2512"/>
                <a:gd name="T158" fmla="*/ 4540 w 4540"/>
                <a:gd name="T159" fmla="*/ 2512 h 251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40" h="2512">
                  <a:moveTo>
                    <a:pt x="4540" y="1872"/>
                  </a:moveTo>
                  <a:lnTo>
                    <a:pt x="4540" y="1872"/>
                  </a:lnTo>
                  <a:lnTo>
                    <a:pt x="4538" y="1840"/>
                  </a:lnTo>
                  <a:lnTo>
                    <a:pt x="4536" y="1806"/>
                  </a:lnTo>
                  <a:lnTo>
                    <a:pt x="4532" y="1774"/>
                  </a:lnTo>
                  <a:lnTo>
                    <a:pt x="4526" y="1744"/>
                  </a:lnTo>
                  <a:lnTo>
                    <a:pt x="4520" y="1712"/>
                  </a:lnTo>
                  <a:lnTo>
                    <a:pt x="4510" y="1682"/>
                  </a:lnTo>
                  <a:lnTo>
                    <a:pt x="4500" y="1652"/>
                  </a:lnTo>
                  <a:lnTo>
                    <a:pt x="4490" y="1622"/>
                  </a:lnTo>
                  <a:lnTo>
                    <a:pt x="4476" y="1594"/>
                  </a:lnTo>
                  <a:lnTo>
                    <a:pt x="4462" y="1566"/>
                  </a:lnTo>
                  <a:lnTo>
                    <a:pt x="4446" y="1540"/>
                  </a:lnTo>
                  <a:lnTo>
                    <a:pt x="4430" y="1514"/>
                  </a:lnTo>
                  <a:lnTo>
                    <a:pt x="4412" y="1490"/>
                  </a:lnTo>
                  <a:lnTo>
                    <a:pt x="4394" y="1464"/>
                  </a:lnTo>
                  <a:lnTo>
                    <a:pt x="4374" y="1442"/>
                  </a:lnTo>
                  <a:lnTo>
                    <a:pt x="4352" y="1420"/>
                  </a:lnTo>
                  <a:lnTo>
                    <a:pt x="4330" y="1398"/>
                  </a:lnTo>
                  <a:lnTo>
                    <a:pt x="4306" y="1378"/>
                  </a:lnTo>
                  <a:lnTo>
                    <a:pt x="4282" y="1358"/>
                  </a:lnTo>
                  <a:lnTo>
                    <a:pt x="4258" y="1342"/>
                  </a:lnTo>
                  <a:lnTo>
                    <a:pt x="4232" y="1324"/>
                  </a:lnTo>
                  <a:lnTo>
                    <a:pt x="4204" y="1310"/>
                  </a:lnTo>
                  <a:lnTo>
                    <a:pt x="4176" y="1294"/>
                  </a:lnTo>
                  <a:lnTo>
                    <a:pt x="4148" y="1282"/>
                  </a:lnTo>
                  <a:lnTo>
                    <a:pt x="4120" y="1270"/>
                  </a:lnTo>
                  <a:lnTo>
                    <a:pt x="4090" y="1260"/>
                  </a:lnTo>
                  <a:lnTo>
                    <a:pt x="4060" y="1252"/>
                  </a:lnTo>
                  <a:lnTo>
                    <a:pt x="4028" y="1244"/>
                  </a:lnTo>
                  <a:lnTo>
                    <a:pt x="3996" y="1240"/>
                  </a:lnTo>
                  <a:lnTo>
                    <a:pt x="3964" y="1236"/>
                  </a:lnTo>
                  <a:lnTo>
                    <a:pt x="3932" y="1232"/>
                  </a:lnTo>
                  <a:lnTo>
                    <a:pt x="3898" y="1232"/>
                  </a:lnTo>
                  <a:lnTo>
                    <a:pt x="3850" y="1234"/>
                  </a:lnTo>
                  <a:lnTo>
                    <a:pt x="3842" y="1198"/>
                  </a:lnTo>
                  <a:lnTo>
                    <a:pt x="3832" y="1166"/>
                  </a:lnTo>
                  <a:lnTo>
                    <a:pt x="3818" y="1132"/>
                  </a:lnTo>
                  <a:lnTo>
                    <a:pt x="3802" y="1102"/>
                  </a:lnTo>
                  <a:lnTo>
                    <a:pt x="3784" y="1072"/>
                  </a:lnTo>
                  <a:lnTo>
                    <a:pt x="3762" y="1046"/>
                  </a:lnTo>
                  <a:lnTo>
                    <a:pt x="3738" y="1020"/>
                  </a:lnTo>
                  <a:lnTo>
                    <a:pt x="3714" y="996"/>
                  </a:lnTo>
                  <a:lnTo>
                    <a:pt x="3686" y="976"/>
                  </a:lnTo>
                  <a:lnTo>
                    <a:pt x="3656" y="956"/>
                  </a:lnTo>
                  <a:lnTo>
                    <a:pt x="3626" y="940"/>
                  </a:lnTo>
                  <a:lnTo>
                    <a:pt x="3594" y="926"/>
                  </a:lnTo>
                  <a:lnTo>
                    <a:pt x="3560" y="916"/>
                  </a:lnTo>
                  <a:lnTo>
                    <a:pt x="3524" y="908"/>
                  </a:lnTo>
                  <a:lnTo>
                    <a:pt x="3490" y="904"/>
                  </a:lnTo>
                  <a:lnTo>
                    <a:pt x="3452" y="902"/>
                  </a:lnTo>
                  <a:lnTo>
                    <a:pt x="3416" y="902"/>
                  </a:lnTo>
                  <a:lnTo>
                    <a:pt x="3382" y="908"/>
                  </a:lnTo>
                  <a:lnTo>
                    <a:pt x="3380" y="860"/>
                  </a:lnTo>
                  <a:lnTo>
                    <a:pt x="3374" y="814"/>
                  </a:lnTo>
                  <a:lnTo>
                    <a:pt x="3368" y="768"/>
                  </a:lnTo>
                  <a:lnTo>
                    <a:pt x="3360" y="724"/>
                  </a:lnTo>
                  <a:lnTo>
                    <a:pt x="3348" y="680"/>
                  </a:lnTo>
                  <a:lnTo>
                    <a:pt x="3334" y="638"/>
                  </a:lnTo>
                  <a:lnTo>
                    <a:pt x="3320" y="594"/>
                  </a:lnTo>
                  <a:lnTo>
                    <a:pt x="3302" y="554"/>
                  </a:lnTo>
                  <a:lnTo>
                    <a:pt x="3284" y="514"/>
                  </a:lnTo>
                  <a:lnTo>
                    <a:pt x="3262" y="474"/>
                  </a:lnTo>
                  <a:lnTo>
                    <a:pt x="3240" y="436"/>
                  </a:lnTo>
                  <a:lnTo>
                    <a:pt x="3216" y="400"/>
                  </a:lnTo>
                  <a:lnTo>
                    <a:pt x="3190" y="364"/>
                  </a:lnTo>
                  <a:lnTo>
                    <a:pt x="3162" y="330"/>
                  </a:lnTo>
                  <a:lnTo>
                    <a:pt x="3132" y="296"/>
                  </a:lnTo>
                  <a:lnTo>
                    <a:pt x="3102" y="266"/>
                  </a:lnTo>
                  <a:lnTo>
                    <a:pt x="3070" y="236"/>
                  </a:lnTo>
                  <a:lnTo>
                    <a:pt x="3036" y="206"/>
                  </a:lnTo>
                  <a:lnTo>
                    <a:pt x="3002" y="180"/>
                  </a:lnTo>
                  <a:lnTo>
                    <a:pt x="2966" y="154"/>
                  </a:lnTo>
                  <a:lnTo>
                    <a:pt x="2928" y="132"/>
                  </a:lnTo>
                  <a:lnTo>
                    <a:pt x="2890" y="110"/>
                  </a:lnTo>
                  <a:lnTo>
                    <a:pt x="2850" y="90"/>
                  </a:lnTo>
                  <a:lnTo>
                    <a:pt x="2810" y="72"/>
                  </a:lnTo>
                  <a:lnTo>
                    <a:pt x="2768" y="56"/>
                  </a:lnTo>
                  <a:lnTo>
                    <a:pt x="2724" y="42"/>
                  </a:lnTo>
                  <a:lnTo>
                    <a:pt x="2682" y="28"/>
                  </a:lnTo>
                  <a:lnTo>
                    <a:pt x="2636" y="18"/>
                  </a:lnTo>
                  <a:lnTo>
                    <a:pt x="2592" y="10"/>
                  </a:lnTo>
                  <a:lnTo>
                    <a:pt x="2546" y="6"/>
                  </a:lnTo>
                  <a:lnTo>
                    <a:pt x="2500" y="2"/>
                  </a:lnTo>
                  <a:lnTo>
                    <a:pt x="2452" y="0"/>
                  </a:lnTo>
                  <a:lnTo>
                    <a:pt x="2416" y="2"/>
                  </a:lnTo>
                  <a:lnTo>
                    <a:pt x="2380" y="4"/>
                  </a:lnTo>
                  <a:lnTo>
                    <a:pt x="2346" y="6"/>
                  </a:lnTo>
                  <a:lnTo>
                    <a:pt x="2310" y="12"/>
                  </a:lnTo>
                  <a:lnTo>
                    <a:pt x="2276" y="18"/>
                  </a:lnTo>
                  <a:lnTo>
                    <a:pt x="2242" y="24"/>
                  </a:lnTo>
                  <a:lnTo>
                    <a:pt x="2208" y="32"/>
                  </a:lnTo>
                  <a:lnTo>
                    <a:pt x="2174" y="42"/>
                  </a:lnTo>
                  <a:lnTo>
                    <a:pt x="2142" y="54"/>
                  </a:lnTo>
                  <a:lnTo>
                    <a:pt x="2110" y="66"/>
                  </a:lnTo>
                  <a:lnTo>
                    <a:pt x="2078" y="78"/>
                  </a:lnTo>
                  <a:lnTo>
                    <a:pt x="2048" y="92"/>
                  </a:lnTo>
                  <a:lnTo>
                    <a:pt x="2018" y="108"/>
                  </a:lnTo>
                  <a:lnTo>
                    <a:pt x="1988" y="124"/>
                  </a:lnTo>
                  <a:lnTo>
                    <a:pt x="1960" y="142"/>
                  </a:lnTo>
                  <a:lnTo>
                    <a:pt x="1932" y="160"/>
                  </a:lnTo>
                  <a:lnTo>
                    <a:pt x="1904" y="180"/>
                  </a:lnTo>
                  <a:lnTo>
                    <a:pt x="1876" y="200"/>
                  </a:lnTo>
                  <a:lnTo>
                    <a:pt x="1850" y="220"/>
                  </a:lnTo>
                  <a:lnTo>
                    <a:pt x="1826" y="244"/>
                  </a:lnTo>
                  <a:lnTo>
                    <a:pt x="1802" y="266"/>
                  </a:lnTo>
                  <a:lnTo>
                    <a:pt x="1778" y="290"/>
                  </a:lnTo>
                  <a:lnTo>
                    <a:pt x="1756" y="314"/>
                  </a:lnTo>
                  <a:lnTo>
                    <a:pt x="1734" y="340"/>
                  </a:lnTo>
                  <a:lnTo>
                    <a:pt x="1712" y="366"/>
                  </a:lnTo>
                  <a:lnTo>
                    <a:pt x="1692" y="394"/>
                  </a:lnTo>
                  <a:lnTo>
                    <a:pt x="1674" y="422"/>
                  </a:lnTo>
                  <a:lnTo>
                    <a:pt x="1656" y="450"/>
                  </a:lnTo>
                  <a:lnTo>
                    <a:pt x="1638" y="480"/>
                  </a:lnTo>
                  <a:lnTo>
                    <a:pt x="1622" y="510"/>
                  </a:lnTo>
                  <a:lnTo>
                    <a:pt x="1608" y="540"/>
                  </a:lnTo>
                  <a:lnTo>
                    <a:pt x="1594" y="570"/>
                  </a:lnTo>
                  <a:lnTo>
                    <a:pt x="1552" y="558"/>
                  </a:lnTo>
                  <a:lnTo>
                    <a:pt x="1508" y="548"/>
                  </a:lnTo>
                  <a:lnTo>
                    <a:pt x="1462" y="542"/>
                  </a:lnTo>
                  <a:lnTo>
                    <a:pt x="1416" y="540"/>
                  </a:lnTo>
                  <a:lnTo>
                    <a:pt x="1390" y="542"/>
                  </a:lnTo>
                  <a:lnTo>
                    <a:pt x="1364" y="544"/>
                  </a:lnTo>
                  <a:lnTo>
                    <a:pt x="1336" y="546"/>
                  </a:lnTo>
                  <a:lnTo>
                    <a:pt x="1312" y="550"/>
                  </a:lnTo>
                  <a:lnTo>
                    <a:pt x="1286" y="556"/>
                  </a:lnTo>
                  <a:lnTo>
                    <a:pt x="1260" y="564"/>
                  </a:lnTo>
                  <a:lnTo>
                    <a:pt x="1236" y="572"/>
                  </a:lnTo>
                  <a:lnTo>
                    <a:pt x="1212" y="582"/>
                  </a:lnTo>
                  <a:lnTo>
                    <a:pt x="1190" y="592"/>
                  </a:lnTo>
                  <a:lnTo>
                    <a:pt x="1166" y="602"/>
                  </a:lnTo>
                  <a:lnTo>
                    <a:pt x="1144" y="616"/>
                  </a:lnTo>
                  <a:lnTo>
                    <a:pt x="1124" y="628"/>
                  </a:lnTo>
                  <a:lnTo>
                    <a:pt x="1082" y="658"/>
                  </a:lnTo>
                  <a:lnTo>
                    <a:pt x="1046" y="692"/>
                  </a:lnTo>
                  <a:lnTo>
                    <a:pt x="1012" y="730"/>
                  </a:lnTo>
                  <a:lnTo>
                    <a:pt x="980" y="770"/>
                  </a:lnTo>
                  <a:lnTo>
                    <a:pt x="966" y="790"/>
                  </a:lnTo>
                  <a:lnTo>
                    <a:pt x="954" y="812"/>
                  </a:lnTo>
                  <a:lnTo>
                    <a:pt x="942" y="834"/>
                  </a:lnTo>
                  <a:lnTo>
                    <a:pt x="932" y="858"/>
                  </a:lnTo>
                  <a:lnTo>
                    <a:pt x="922" y="882"/>
                  </a:lnTo>
                  <a:lnTo>
                    <a:pt x="914" y="906"/>
                  </a:lnTo>
                  <a:lnTo>
                    <a:pt x="906" y="930"/>
                  </a:lnTo>
                  <a:lnTo>
                    <a:pt x="900" y="956"/>
                  </a:lnTo>
                  <a:lnTo>
                    <a:pt x="894" y="980"/>
                  </a:lnTo>
                  <a:lnTo>
                    <a:pt x="890" y="1006"/>
                  </a:lnTo>
                  <a:lnTo>
                    <a:pt x="888" y="1034"/>
                  </a:lnTo>
                  <a:lnTo>
                    <a:pt x="888" y="1060"/>
                  </a:lnTo>
                  <a:lnTo>
                    <a:pt x="850" y="1054"/>
                  </a:lnTo>
                  <a:lnTo>
                    <a:pt x="812" y="1048"/>
                  </a:lnTo>
                  <a:lnTo>
                    <a:pt x="774" y="1046"/>
                  </a:lnTo>
                  <a:lnTo>
                    <a:pt x="736" y="1044"/>
                  </a:lnTo>
                  <a:lnTo>
                    <a:pt x="698" y="1046"/>
                  </a:lnTo>
                  <a:lnTo>
                    <a:pt x="660" y="1048"/>
                  </a:lnTo>
                  <a:lnTo>
                    <a:pt x="624" y="1052"/>
                  </a:lnTo>
                  <a:lnTo>
                    <a:pt x="588" y="1060"/>
                  </a:lnTo>
                  <a:lnTo>
                    <a:pt x="552" y="1068"/>
                  </a:lnTo>
                  <a:lnTo>
                    <a:pt x="516" y="1078"/>
                  </a:lnTo>
                  <a:lnTo>
                    <a:pt x="482" y="1090"/>
                  </a:lnTo>
                  <a:lnTo>
                    <a:pt x="450" y="1102"/>
                  </a:lnTo>
                  <a:lnTo>
                    <a:pt x="416" y="1116"/>
                  </a:lnTo>
                  <a:lnTo>
                    <a:pt x="386" y="1134"/>
                  </a:lnTo>
                  <a:lnTo>
                    <a:pt x="354" y="1150"/>
                  </a:lnTo>
                  <a:lnTo>
                    <a:pt x="324" y="1170"/>
                  </a:lnTo>
                  <a:lnTo>
                    <a:pt x="296" y="1190"/>
                  </a:lnTo>
                  <a:lnTo>
                    <a:pt x="268" y="1212"/>
                  </a:lnTo>
                  <a:lnTo>
                    <a:pt x="242" y="1236"/>
                  </a:lnTo>
                  <a:lnTo>
                    <a:pt x="216" y="1260"/>
                  </a:lnTo>
                  <a:lnTo>
                    <a:pt x="192" y="1286"/>
                  </a:lnTo>
                  <a:lnTo>
                    <a:pt x="168" y="1312"/>
                  </a:lnTo>
                  <a:lnTo>
                    <a:pt x="146" y="1340"/>
                  </a:lnTo>
                  <a:lnTo>
                    <a:pt x="126" y="1368"/>
                  </a:lnTo>
                  <a:lnTo>
                    <a:pt x="108" y="1398"/>
                  </a:lnTo>
                  <a:lnTo>
                    <a:pt x="90" y="1428"/>
                  </a:lnTo>
                  <a:lnTo>
                    <a:pt x="74" y="1460"/>
                  </a:lnTo>
                  <a:lnTo>
                    <a:pt x="58" y="1492"/>
                  </a:lnTo>
                  <a:lnTo>
                    <a:pt x="46" y="1526"/>
                  </a:lnTo>
                  <a:lnTo>
                    <a:pt x="34" y="1560"/>
                  </a:lnTo>
                  <a:lnTo>
                    <a:pt x="24" y="1596"/>
                  </a:lnTo>
                  <a:lnTo>
                    <a:pt x="16" y="1630"/>
                  </a:lnTo>
                  <a:lnTo>
                    <a:pt x="10" y="1666"/>
                  </a:lnTo>
                  <a:lnTo>
                    <a:pt x="4" y="1704"/>
                  </a:lnTo>
                  <a:lnTo>
                    <a:pt x="2" y="1740"/>
                  </a:lnTo>
                  <a:lnTo>
                    <a:pt x="0" y="1778"/>
                  </a:lnTo>
                  <a:lnTo>
                    <a:pt x="2" y="1814"/>
                  </a:lnTo>
                  <a:lnTo>
                    <a:pt x="4" y="1850"/>
                  </a:lnTo>
                  <a:lnTo>
                    <a:pt x="8" y="1886"/>
                  </a:lnTo>
                  <a:lnTo>
                    <a:pt x="14" y="1920"/>
                  </a:lnTo>
                  <a:lnTo>
                    <a:pt x="22" y="1954"/>
                  </a:lnTo>
                  <a:lnTo>
                    <a:pt x="32" y="1988"/>
                  </a:lnTo>
                  <a:lnTo>
                    <a:pt x="42" y="2022"/>
                  </a:lnTo>
                  <a:lnTo>
                    <a:pt x="54" y="2054"/>
                  </a:lnTo>
                  <a:lnTo>
                    <a:pt x="68" y="2086"/>
                  </a:lnTo>
                  <a:lnTo>
                    <a:pt x="82" y="2116"/>
                  </a:lnTo>
                  <a:lnTo>
                    <a:pt x="100" y="2146"/>
                  </a:lnTo>
                  <a:lnTo>
                    <a:pt x="116" y="2174"/>
                  </a:lnTo>
                  <a:lnTo>
                    <a:pt x="136" y="2202"/>
                  </a:lnTo>
                  <a:lnTo>
                    <a:pt x="156" y="2230"/>
                  </a:lnTo>
                  <a:lnTo>
                    <a:pt x="178" y="2256"/>
                  </a:lnTo>
                  <a:lnTo>
                    <a:pt x="200" y="2282"/>
                  </a:lnTo>
                  <a:lnTo>
                    <a:pt x="224" y="2306"/>
                  </a:lnTo>
                  <a:lnTo>
                    <a:pt x="248" y="2328"/>
                  </a:lnTo>
                  <a:lnTo>
                    <a:pt x="274" y="2350"/>
                  </a:lnTo>
                  <a:lnTo>
                    <a:pt x="302" y="2370"/>
                  </a:lnTo>
                  <a:lnTo>
                    <a:pt x="328" y="2390"/>
                  </a:lnTo>
                  <a:lnTo>
                    <a:pt x="358" y="2408"/>
                  </a:lnTo>
                  <a:lnTo>
                    <a:pt x="388" y="2426"/>
                  </a:lnTo>
                  <a:lnTo>
                    <a:pt x="418" y="2440"/>
                  </a:lnTo>
                  <a:lnTo>
                    <a:pt x="448" y="2454"/>
                  </a:lnTo>
                  <a:lnTo>
                    <a:pt x="480" y="2468"/>
                  </a:lnTo>
                  <a:lnTo>
                    <a:pt x="514" y="2478"/>
                  </a:lnTo>
                  <a:lnTo>
                    <a:pt x="546" y="2488"/>
                  </a:lnTo>
                  <a:lnTo>
                    <a:pt x="580" y="2496"/>
                  </a:lnTo>
                  <a:lnTo>
                    <a:pt x="616" y="2504"/>
                  </a:lnTo>
                  <a:lnTo>
                    <a:pt x="650" y="2508"/>
                  </a:lnTo>
                  <a:lnTo>
                    <a:pt x="686" y="2512"/>
                  </a:lnTo>
                  <a:lnTo>
                    <a:pt x="3908" y="2512"/>
                  </a:lnTo>
                  <a:lnTo>
                    <a:pt x="3942" y="2512"/>
                  </a:lnTo>
                  <a:lnTo>
                    <a:pt x="3974" y="2508"/>
                  </a:lnTo>
                  <a:lnTo>
                    <a:pt x="4006" y="2504"/>
                  </a:lnTo>
                  <a:lnTo>
                    <a:pt x="4036" y="2498"/>
                  </a:lnTo>
                  <a:lnTo>
                    <a:pt x="4066" y="2490"/>
                  </a:lnTo>
                  <a:lnTo>
                    <a:pt x="4096" y="2482"/>
                  </a:lnTo>
                  <a:lnTo>
                    <a:pt x="4126" y="2472"/>
                  </a:lnTo>
                  <a:lnTo>
                    <a:pt x="4154" y="2460"/>
                  </a:lnTo>
                  <a:lnTo>
                    <a:pt x="4182" y="2446"/>
                  </a:lnTo>
                  <a:lnTo>
                    <a:pt x="4210" y="2432"/>
                  </a:lnTo>
                  <a:lnTo>
                    <a:pt x="4236" y="2416"/>
                  </a:lnTo>
                  <a:lnTo>
                    <a:pt x="4262" y="2400"/>
                  </a:lnTo>
                  <a:lnTo>
                    <a:pt x="4286" y="2382"/>
                  </a:lnTo>
                  <a:lnTo>
                    <a:pt x="4310" y="2364"/>
                  </a:lnTo>
                  <a:lnTo>
                    <a:pt x="4334" y="2344"/>
                  </a:lnTo>
                  <a:lnTo>
                    <a:pt x="4356" y="2322"/>
                  </a:lnTo>
                  <a:lnTo>
                    <a:pt x="4376" y="2300"/>
                  </a:lnTo>
                  <a:lnTo>
                    <a:pt x="4396" y="2276"/>
                  </a:lnTo>
                  <a:lnTo>
                    <a:pt x="4414" y="2252"/>
                  </a:lnTo>
                  <a:lnTo>
                    <a:pt x="4432" y="2228"/>
                  </a:lnTo>
                  <a:lnTo>
                    <a:pt x="4448" y="2202"/>
                  </a:lnTo>
                  <a:lnTo>
                    <a:pt x="4464" y="2176"/>
                  </a:lnTo>
                  <a:lnTo>
                    <a:pt x="4478" y="2148"/>
                  </a:lnTo>
                  <a:lnTo>
                    <a:pt x="4490" y="2120"/>
                  </a:lnTo>
                  <a:lnTo>
                    <a:pt x="4502" y="2090"/>
                  </a:lnTo>
                  <a:lnTo>
                    <a:pt x="4512" y="2062"/>
                  </a:lnTo>
                  <a:lnTo>
                    <a:pt x="4520" y="2030"/>
                  </a:lnTo>
                  <a:lnTo>
                    <a:pt x="4526" y="2000"/>
                  </a:lnTo>
                  <a:lnTo>
                    <a:pt x="4532" y="1968"/>
                  </a:lnTo>
                  <a:lnTo>
                    <a:pt x="4536" y="1938"/>
                  </a:lnTo>
                  <a:lnTo>
                    <a:pt x="4538" y="1904"/>
                  </a:lnTo>
                  <a:lnTo>
                    <a:pt x="4540" y="1872"/>
                  </a:lnTo>
                  <a:close/>
                </a:path>
              </a:pathLst>
            </a:custGeom>
            <a:noFill/>
            <a:ln w="19050">
              <a:solidFill>
                <a:srgbClr val="FFFFFF"/>
              </a:solidFill>
              <a:round/>
              <a:headEnd/>
              <a:tailEnd/>
            </a:ln>
            <a:effectLst>
              <a:outerShdw blurRad="127000" dist="38100" dir="8100000" algn="tr" rotWithShape="0">
                <a:prstClr val="black">
                  <a:alpha val="40000"/>
                </a:prstClr>
              </a:outerShdw>
            </a:effectLst>
          </p:spPr>
          <p:txBody>
            <a:bodyPr lIns="32138" tIns="16070" rIns="32138" bIns="16070"/>
            <a:lstStyle/>
            <a:p>
              <a:pPr marL="0" marR="0" lvl="0" indent="0" algn="ctr" defTabSz="214247" rtl="0"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srgbClr val="FFFFFF"/>
                </a:solidFill>
                <a:effectLst/>
                <a:uLnTx/>
                <a:uFillTx/>
                <a:latin typeface="Arial" panose="020B0604020202020204"/>
                <a:ea typeface="MS Gothic" panose="020B0609070205080204" pitchFamily="49" charset="-128"/>
                <a:cs typeface="+mn-cs"/>
              </a:endParaRPr>
            </a:p>
          </p:txBody>
        </p:sp>
      </p:grpSp>
      <p:grpSp>
        <p:nvGrpSpPr>
          <p:cNvPr id="16" name="Group 15">
            <a:extLst>
              <a:ext uri="{FF2B5EF4-FFF2-40B4-BE49-F238E27FC236}">
                <a16:creationId xmlns:a16="http://schemas.microsoft.com/office/drawing/2014/main" id="{8F11E66C-6653-497A-B460-BDFA1F722A84}"/>
              </a:ext>
            </a:extLst>
          </p:cNvPr>
          <p:cNvGrpSpPr/>
          <p:nvPr/>
        </p:nvGrpSpPr>
        <p:grpSpPr>
          <a:xfrm>
            <a:off x="7355174" y="1040879"/>
            <a:ext cx="1345935" cy="817339"/>
            <a:chOff x="7489881" y="953507"/>
            <a:chExt cx="1470207" cy="768311"/>
          </a:xfrm>
          <a:effectLst>
            <a:outerShdw blurRad="127000" dist="127000" dir="8100000" algn="tr" rotWithShape="0">
              <a:prstClr val="black">
                <a:alpha val="40000"/>
              </a:prstClr>
            </a:outerShdw>
          </a:effectLst>
        </p:grpSpPr>
        <p:sp>
          <p:nvSpPr>
            <p:cNvPr id="17" name="Freeform 6">
              <a:extLst>
                <a:ext uri="{FF2B5EF4-FFF2-40B4-BE49-F238E27FC236}">
                  <a16:creationId xmlns:a16="http://schemas.microsoft.com/office/drawing/2014/main" id="{353D232C-7025-4E93-A85B-AAF628D3DC9A}"/>
                </a:ext>
              </a:extLst>
            </p:cNvPr>
            <p:cNvSpPr>
              <a:spLocks/>
            </p:cNvSpPr>
            <p:nvPr/>
          </p:nvSpPr>
          <p:spPr bwMode="auto">
            <a:xfrm>
              <a:off x="7489881" y="953507"/>
              <a:ext cx="1470207" cy="768311"/>
            </a:xfrm>
            <a:custGeom>
              <a:avLst/>
              <a:gdLst>
                <a:gd name="T0" fmla="*/ 2147483646 w 4540"/>
                <a:gd name="T1" fmla="*/ 2147483646 h 2512"/>
                <a:gd name="T2" fmla="*/ 2147483646 w 4540"/>
                <a:gd name="T3" fmla="*/ 2147483646 h 2512"/>
                <a:gd name="T4" fmla="*/ 2147483646 w 4540"/>
                <a:gd name="T5" fmla="*/ 2147483646 h 2512"/>
                <a:gd name="T6" fmla="*/ 2147483646 w 4540"/>
                <a:gd name="T7" fmla="*/ 2147483646 h 2512"/>
                <a:gd name="T8" fmla="*/ 2147483646 w 4540"/>
                <a:gd name="T9" fmla="*/ 2147483646 h 2512"/>
                <a:gd name="T10" fmla="*/ 2147483646 w 4540"/>
                <a:gd name="T11" fmla="*/ 2147483646 h 2512"/>
                <a:gd name="T12" fmla="*/ 2147483646 w 4540"/>
                <a:gd name="T13" fmla="*/ 2147483646 h 2512"/>
                <a:gd name="T14" fmla="*/ 2147483646 w 4540"/>
                <a:gd name="T15" fmla="*/ 2147483646 h 2512"/>
                <a:gd name="T16" fmla="*/ 2147483646 w 4540"/>
                <a:gd name="T17" fmla="*/ 2147483646 h 2512"/>
                <a:gd name="T18" fmla="*/ 2147483646 w 4540"/>
                <a:gd name="T19" fmla="*/ 2147483646 h 2512"/>
                <a:gd name="T20" fmla="*/ 2147483646 w 4540"/>
                <a:gd name="T21" fmla="*/ 2147483646 h 2512"/>
                <a:gd name="T22" fmla="*/ 2147483646 w 4540"/>
                <a:gd name="T23" fmla="*/ 2147483646 h 2512"/>
                <a:gd name="T24" fmla="*/ 2147483646 w 4540"/>
                <a:gd name="T25" fmla="*/ 2147483646 h 2512"/>
                <a:gd name="T26" fmla="*/ 2147483646 w 4540"/>
                <a:gd name="T27" fmla="*/ 2147483646 h 2512"/>
                <a:gd name="T28" fmla="*/ 2147483646 w 4540"/>
                <a:gd name="T29" fmla="*/ 2147483646 h 2512"/>
                <a:gd name="T30" fmla="*/ 2147483646 w 4540"/>
                <a:gd name="T31" fmla="*/ 2147483646 h 2512"/>
                <a:gd name="T32" fmla="*/ 2147483646 w 4540"/>
                <a:gd name="T33" fmla="*/ 2147483646 h 2512"/>
                <a:gd name="T34" fmla="*/ 2147483646 w 4540"/>
                <a:gd name="T35" fmla="*/ 0 h 2512"/>
                <a:gd name="T36" fmla="*/ 2147483646 w 4540"/>
                <a:gd name="T37" fmla="*/ 2147483646 h 2512"/>
                <a:gd name="T38" fmla="*/ 2147483646 w 4540"/>
                <a:gd name="T39" fmla="*/ 2147483646 h 2512"/>
                <a:gd name="T40" fmla="*/ 2147483646 w 4540"/>
                <a:gd name="T41" fmla="*/ 2147483646 h 2512"/>
                <a:gd name="T42" fmla="*/ 2147483646 w 4540"/>
                <a:gd name="T43" fmla="*/ 2147483646 h 2512"/>
                <a:gd name="T44" fmla="*/ 2147483646 w 4540"/>
                <a:gd name="T45" fmla="*/ 2147483646 h 2512"/>
                <a:gd name="T46" fmla="*/ 2147483646 w 4540"/>
                <a:gd name="T47" fmla="*/ 2147483646 h 2512"/>
                <a:gd name="T48" fmla="*/ 2147483646 w 4540"/>
                <a:gd name="T49" fmla="*/ 2147483646 h 2512"/>
                <a:gd name="T50" fmla="*/ 2147483646 w 4540"/>
                <a:gd name="T51" fmla="*/ 2147483646 h 2512"/>
                <a:gd name="T52" fmla="*/ 2147483646 w 4540"/>
                <a:gd name="T53" fmla="*/ 2147483646 h 2512"/>
                <a:gd name="T54" fmla="*/ 2147483646 w 4540"/>
                <a:gd name="T55" fmla="*/ 2147483646 h 2512"/>
                <a:gd name="T56" fmla="*/ 2147483646 w 4540"/>
                <a:gd name="T57" fmla="*/ 2147483646 h 2512"/>
                <a:gd name="T58" fmla="*/ 2147483646 w 4540"/>
                <a:gd name="T59" fmla="*/ 2147483646 h 2512"/>
                <a:gd name="T60" fmla="*/ 2147483646 w 4540"/>
                <a:gd name="T61" fmla="*/ 2147483646 h 2512"/>
                <a:gd name="T62" fmla="*/ 2147483646 w 4540"/>
                <a:gd name="T63" fmla="*/ 2147483646 h 2512"/>
                <a:gd name="T64" fmla="*/ 2147483646 w 4540"/>
                <a:gd name="T65" fmla="*/ 2147483646 h 2512"/>
                <a:gd name="T66" fmla="*/ 2147483646 w 4540"/>
                <a:gd name="T67" fmla="*/ 2147483646 h 2512"/>
                <a:gd name="T68" fmla="*/ 2147483646 w 4540"/>
                <a:gd name="T69" fmla="*/ 2147483646 h 2512"/>
                <a:gd name="T70" fmla="*/ 2147483646 w 4540"/>
                <a:gd name="T71" fmla="*/ 2147483646 h 2512"/>
                <a:gd name="T72" fmla="*/ 2147483646 w 4540"/>
                <a:gd name="T73" fmla="*/ 2147483646 h 2512"/>
                <a:gd name="T74" fmla="*/ 2147483646 w 4540"/>
                <a:gd name="T75" fmla="*/ 2147483646 h 2512"/>
                <a:gd name="T76" fmla="*/ 0 w 4540"/>
                <a:gd name="T77" fmla="*/ 2147483646 h 2512"/>
                <a:gd name="T78" fmla="*/ 2147483646 w 4540"/>
                <a:gd name="T79" fmla="*/ 2147483646 h 2512"/>
                <a:gd name="T80" fmla="*/ 2147483646 w 4540"/>
                <a:gd name="T81" fmla="*/ 2147483646 h 2512"/>
                <a:gd name="T82" fmla="*/ 2147483646 w 4540"/>
                <a:gd name="T83" fmla="*/ 2147483646 h 2512"/>
                <a:gd name="T84" fmla="*/ 2147483646 w 4540"/>
                <a:gd name="T85" fmla="*/ 2147483646 h 2512"/>
                <a:gd name="T86" fmla="*/ 2147483646 w 4540"/>
                <a:gd name="T87" fmla="*/ 2147483646 h 2512"/>
                <a:gd name="T88" fmla="*/ 2147483646 w 4540"/>
                <a:gd name="T89" fmla="*/ 2147483646 h 2512"/>
                <a:gd name="T90" fmla="*/ 2147483646 w 4540"/>
                <a:gd name="T91" fmla="*/ 2147483646 h 2512"/>
                <a:gd name="T92" fmla="*/ 2147483646 w 4540"/>
                <a:gd name="T93" fmla="*/ 2147483646 h 2512"/>
                <a:gd name="T94" fmla="*/ 2147483646 w 4540"/>
                <a:gd name="T95" fmla="*/ 2147483646 h 2512"/>
                <a:gd name="T96" fmla="*/ 2147483646 w 4540"/>
                <a:gd name="T97" fmla="*/ 2147483646 h 2512"/>
                <a:gd name="T98" fmla="*/ 2147483646 w 4540"/>
                <a:gd name="T99" fmla="*/ 2147483646 h 2512"/>
                <a:gd name="T100" fmla="*/ 2147483646 w 4540"/>
                <a:gd name="T101" fmla="*/ 2147483646 h 2512"/>
                <a:gd name="T102" fmla="*/ 2147483646 w 4540"/>
                <a:gd name="T103" fmla="*/ 2147483646 h 251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40"/>
                <a:gd name="T157" fmla="*/ 0 h 2512"/>
                <a:gd name="T158" fmla="*/ 4540 w 4540"/>
                <a:gd name="T159" fmla="*/ 2512 h 251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40" h="2512">
                  <a:moveTo>
                    <a:pt x="4540" y="1872"/>
                  </a:moveTo>
                  <a:lnTo>
                    <a:pt x="4540" y="1872"/>
                  </a:lnTo>
                  <a:lnTo>
                    <a:pt x="4538" y="1840"/>
                  </a:lnTo>
                  <a:lnTo>
                    <a:pt x="4536" y="1806"/>
                  </a:lnTo>
                  <a:lnTo>
                    <a:pt x="4532" y="1774"/>
                  </a:lnTo>
                  <a:lnTo>
                    <a:pt x="4526" y="1744"/>
                  </a:lnTo>
                  <a:lnTo>
                    <a:pt x="4520" y="1712"/>
                  </a:lnTo>
                  <a:lnTo>
                    <a:pt x="4510" y="1682"/>
                  </a:lnTo>
                  <a:lnTo>
                    <a:pt x="4500" y="1652"/>
                  </a:lnTo>
                  <a:lnTo>
                    <a:pt x="4490" y="1622"/>
                  </a:lnTo>
                  <a:lnTo>
                    <a:pt x="4476" y="1594"/>
                  </a:lnTo>
                  <a:lnTo>
                    <a:pt x="4462" y="1566"/>
                  </a:lnTo>
                  <a:lnTo>
                    <a:pt x="4446" y="1540"/>
                  </a:lnTo>
                  <a:lnTo>
                    <a:pt x="4430" y="1514"/>
                  </a:lnTo>
                  <a:lnTo>
                    <a:pt x="4412" y="1490"/>
                  </a:lnTo>
                  <a:lnTo>
                    <a:pt x="4394" y="1464"/>
                  </a:lnTo>
                  <a:lnTo>
                    <a:pt x="4374" y="1442"/>
                  </a:lnTo>
                  <a:lnTo>
                    <a:pt x="4352" y="1420"/>
                  </a:lnTo>
                  <a:lnTo>
                    <a:pt x="4330" y="1398"/>
                  </a:lnTo>
                  <a:lnTo>
                    <a:pt x="4306" y="1378"/>
                  </a:lnTo>
                  <a:lnTo>
                    <a:pt x="4282" y="1358"/>
                  </a:lnTo>
                  <a:lnTo>
                    <a:pt x="4258" y="1342"/>
                  </a:lnTo>
                  <a:lnTo>
                    <a:pt x="4232" y="1324"/>
                  </a:lnTo>
                  <a:lnTo>
                    <a:pt x="4204" y="1310"/>
                  </a:lnTo>
                  <a:lnTo>
                    <a:pt x="4176" y="1294"/>
                  </a:lnTo>
                  <a:lnTo>
                    <a:pt x="4148" y="1282"/>
                  </a:lnTo>
                  <a:lnTo>
                    <a:pt x="4120" y="1270"/>
                  </a:lnTo>
                  <a:lnTo>
                    <a:pt x="4090" y="1260"/>
                  </a:lnTo>
                  <a:lnTo>
                    <a:pt x="4060" y="1252"/>
                  </a:lnTo>
                  <a:lnTo>
                    <a:pt x="4028" y="1244"/>
                  </a:lnTo>
                  <a:lnTo>
                    <a:pt x="3996" y="1240"/>
                  </a:lnTo>
                  <a:lnTo>
                    <a:pt x="3964" y="1236"/>
                  </a:lnTo>
                  <a:lnTo>
                    <a:pt x="3932" y="1232"/>
                  </a:lnTo>
                  <a:lnTo>
                    <a:pt x="3898" y="1232"/>
                  </a:lnTo>
                  <a:lnTo>
                    <a:pt x="3850" y="1234"/>
                  </a:lnTo>
                  <a:lnTo>
                    <a:pt x="3842" y="1198"/>
                  </a:lnTo>
                  <a:lnTo>
                    <a:pt x="3832" y="1166"/>
                  </a:lnTo>
                  <a:lnTo>
                    <a:pt x="3818" y="1132"/>
                  </a:lnTo>
                  <a:lnTo>
                    <a:pt x="3802" y="1102"/>
                  </a:lnTo>
                  <a:lnTo>
                    <a:pt x="3784" y="1072"/>
                  </a:lnTo>
                  <a:lnTo>
                    <a:pt x="3762" y="1046"/>
                  </a:lnTo>
                  <a:lnTo>
                    <a:pt x="3738" y="1020"/>
                  </a:lnTo>
                  <a:lnTo>
                    <a:pt x="3714" y="996"/>
                  </a:lnTo>
                  <a:lnTo>
                    <a:pt x="3686" y="976"/>
                  </a:lnTo>
                  <a:lnTo>
                    <a:pt x="3656" y="956"/>
                  </a:lnTo>
                  <a:lnTo>
                    <a:pt x="3626" y="940"/>
                  </a:lnTo>
                  <a:lnTo>
                    <a:pt x="3594" y="926"/>
                  </a:lnTo>
                  <a:lnTo>
                    <a:pt x="3560" y="916"/>
                  </a:lnTo>
                  <a:lnTo>
                    <a:pt x="3524" y="908"/>
                  </a:lnTo>
                  <a:lnTo>
                    <a:pt x="3490" y="904"/>
                  </a:lnTo>
                  <a:lnTo>
                    <a:pt x="3452" y="902"/>
                  </a:lnTo>
                  <a:lnTo>
                    <a:pt x="3416" y="902"/>
                  </a:lnTo>
                  <a:lnTo>
                    <a:pt x="3382" y="908"/>
                  </a:lnTo>
                  <a:lnTo>
                    <a:pt x="3380" y="860"/>
                  </a:lnTo>
                  <a:lnTo>
                    <a:pt x="3374" y="814"/>
                  </a:lnTo>
                  <a:lnTo>
                    <a:pt x="3368" y="768"/>
                  </a:lnTo>
                  <a:lnTo>
                    <a:pt x="3360" y="724"/>
                  </a:lnTo>
                  <a:lnTo>
                    <a:pt x="3348" y="680"/>
                  </a:lnTo>
                  <a:lnTo>
                    <a:pt x="3334" y="638"/>
                  </a:lnTo>
                  <a:lnTo>
                    <a:pt x="3320" y="594"/>
                  </a:lnTo>
                  <a:lnTo>
                    <a:pt x="3302" y="554"/>
                  </a:lnTo>
                  <a:lnTo>
                    <a:pt x="3284" y="514"/>
                  </a:lnTo>
                  <a:lnTo>
                    <a:pt x="3262" y="474"/>
                  </a:lnTo>
                  <a:lnTo>
                    <a:pt x="3240" y="436"/>
                  </a:lnTo>
                  <a:lnTo>
                    <a:pt x="3216" y="400"/>
                  </a:lnTo>
                  <a:lnTo>
                    <a:pt x="3190" y="364"/>
                  </a:lnTo>
                  <a:lnTo>
                    <a:pt x="3162" y="330"/>
                  </a:lnTo>
                  <a:lnTo>
                    <a:pt x="3132" y="296"/>
                  </a:lnTo>
                  <a:lnTo>
                    <a:pt x="3102" y="266"/>
                  </a:lnTo>
                  <a:lnTo>
                    <a:pt x="3070" y="236"/>
                  </a:lnTo>
                  <a:lnTo>
                    <a:pt x="3036" y="206"/>
                  </a:lnTo>
                  <a:lnTo>
                    <a:pt x="3002" y="180"/>
                  </a:lnTo>
                  <a:lnTo>
                    <a:pt x="2966" y="154"/>
                  </a:lnTo>
                  <a:lnTo>
                    <a:pt x="2928" y="132"/>
                  </a:lnTo>
                  <a:lnTo>
                    <a:pt x="2890" y="110"/>
                  </a:lnTo>
                  <a:lnTo>
                    <a:pt x="2850" y="90"/>
                  </a:lnTo>
                  <a:lnTo>
                    <a:pt x="2810" y="72"/>
                  </a:lnTo>
                  <a:lnTo>
                    <a:pt x="2768" y="56"/>
                  </a:lnTo>
                  <a:lnTo>
                    <a:pt x="2724" y="42"/>
                  </a:lnTo>
                  <a:lnTo>
                    <a:pt x="2682" y="28"/>
                  </a:lnTo>
                  <a:lnTo>
                    <a:pt x="2636" y="18"/>
                  </a:lnTo>
                  <a:lnTo>
                    <a:pt x="2592" y="10"/>
                  </a:lnTo>
                  <a:lnTo>
                    <a:pt x="2546" y="6"/>
                  </a:lnTo>
                  <a:lnTo>
                    <a:pt x="2500" y="2"/>
                  </a:lnTo>
                  <a:lnTo>
                    <a:pt x="2452" y="0"/>
                  </a:lnTo>
                  <a:lnTo>
                    <a:pt x="2416" y="2"/>
                  </a:lnTo>
                  <a:lnTo>
                    <a:pt x="2380" y="4"/>
                  </a:lnTo>
                  <a:lnTo>
                    <a:pt x="2346" y="6"/>
                  </a:lnTo>
                  <a:lnTo>
                    <a:pt x="2310" y="12"/>
                  </a:lnTo>
                  <a:lnTo>
                    <a:pt x="2276" y="18"/>
                  </a:lnTo>
                  <a:lnTo>
                    <a:pt x="2242" y="24"/>
                  </a:lnTo>
                  <a:lnTo>
                    <a:pt x="2208" y="32"/>
                  </a:lnTo>
                  <a:lnTo>
                    <a:pt x="2174" y="42"/>
                  </a:lnTo>
                  <a:lnTo>
                    <a:pt x="2142" y="54"/>
                  </a:lnTo>
                  <a:lnTo>
                    <a:pt x="2110" y="66"/>
                  </a:lnTo>
                  <a:lnTo>
                    <a:pt x="2078" y="78"/>
                  </a:lnTo>
                  <a:lnTo>
                    <a:pt x="2048" y="92"/>
                  </a:lnTo>
                  <a:lnTo>
                    <a:pt x="2018" y="108"/>
                  </a:lnTo>
                  <a:lnTo>
                    <a:pt x="1988" y="124"/>
                  </a:lnTo>
                  <a:lnTo>
                    <a:pt x="1960" y="142"/>
                  </a:lnTo>
                  <a:lnTo>
                    <a:pt x="1932" y="160"/>
                  </a:lnTo>
                  <a:lnTo>
                    <a:pt x="1904" y="180"/>
                  </a:lnTo>
                  <a:lnTo>
                    <a:pt x="1876" y="200"/>
                  </a:lnTo>
                  <a:lnTo>
                    <a:pt x="1850" y="220"/>
                  </a:lnTo>
                  <a:lnTo>
                    <a:pt x="1826" y="244"/>
                  </a:lnTo>
                  <a:lnTo>
                    <a:pt x="1802" y="266"/>
                  </a:lnTo>
                  <a:lnTo>
                    <a:pt x="1778" y="290"/>
                  </a:lnTo>
                  <a:lnTo>
                    <a:pt x="1756" y="314"/>
                  </a:lnTo>
                  <a:lnTo>
                    <a:pt x="1734" y="340"/>
                  </a:lnTo>
                  <a:lnTo>
                    <a:pt x="1712" y="366"/>
                  </a:lnTo>
                  <a:lnTo>
                    <a:pt x="1692" y="394"/>
                  </a:lnTo>
                  <a:lnTo>
                    <a:pt x="1674" y="422"/>
                  </a:lnTo>
                  <a:lnTo>
                    <a:pt x="1656" y="450"/>
                  </a:lnTo>
                  <a:lnTo>
                    <a:pt x="1638" y="480"/>
                  </a:lnTo>
                  <a:lnTo>
                    <a:pt x="1622" y="510"/>
                  </a:lnTo>
                  <a:lnTo>
                    <a:pt x="1608" y="540"/>
                  </a:lnTo>
                  <a:lnTo>
                    <a:pt x="1594" y="570"/>
                  </a:lnTo>
                  <a:lnTo>
                    <a:pt x="1552" y="558"/>
                  </a:lnTo>
                  <a:lnTo>
                    <a:pt x="1508" y="548"/>
                  </a:lnTo>
                  <a:lnTo>
                    <a:pt x="1462" y="542"/>
                  </a:lnTo>
                  <a:lnTo>
                    <a:pt x="1416" y="540"/>
                  </a:lnTo>
                  <a:lnTo>
                    <a:pt x="1390" y="542"/>
                  </a:lnTo>
                  <a:lnTo>
                    <a:pt x="1364" y="544"/>
                  </a:lnTo>
                  <a:lnTo>
                    <a:pt x="1336" y="546"/>
                  </a:lnTo>
                  <a:lnTo>
                    <a:pt x="1312" y="550"/>
                  </a:lnTo>
                  <a:lnTo>
                    <a:pt x="1286" y="556"/>
                  </a:lnTo>
                  <a:lnTo>
                    <a:pt x="1260" y="564"/>
                  </a:lnTo>
                  <a:lnTo>
                    <a:pt x="1236" y="572"/>
                  </a:lnTo>
                  <a:lnTo>
                    <a:pt x="1212" y="582"/>
                  </a:lnTo>
                  <a:lnTo>
                    <a:pt x="1190" y="592"/>
                  </a:lnTo>
                  <a:lnTo>
                    <a:pt x="1166" y="602"/>
                  </a:lnTo>
                  <a:lnTo>
                    <a:pt x="1144" y="616"/>
                  </a:lnTo>
                  <a:lnTo>
                    <a:pt x="1124" y="628"/>
                  </a:lnTo>
                  <a:lnTo>
                    <a:pt x="1082" y="658"/>
                  </a:lnTo>
                  <a:lnTo>
                    <a:pt x="1046" y="692"/>
                  </a:lnTo>
                  <a:lnTo>
                    <a:pt x="1012" y="730"/>
                  </a:lnTo>
                  <a:lnTo>
                    <a:pt x="980" y="770"/>
                  </a:lnTo>
                  <a:lnTo>
                    <a:pt x="966" y="790"/>
                  </a:lnTo>
                  <a:lnTo>
                    <a:pt x="954" y="812"/>
                  </a:lnTo>
                  <a:lnTo>
                    <a:pt x="942" y="834"/>
                  </a:lnTo>
                  <a:lnTo>
                    <a:pt x="932" y="858"/>
                  </a:lnTo>
                  <a:lnTo>
                    <a:pt x="922" y="882"/>
                  </a:lnTo>
                  <a:lnTo>
                    <a:pt x="914" y="906"/>
                  </a:lnTo>
                  <a:lnTo>
                    <a:pt x="906" y="930"/>
                  </a:lnTo>
                  <a:lnTo>
                    <a:pt x="900" y="956"/>
                  </a:lnTo>
                  <a:lnTo>
                    <a:pt x="894" y="980"/>
                  </a:lnTo>
                  <a:lnTo>
                    <a:pt x="890" y="1006"/>
                  </a:lnTo>
                  <a:lnTo>
                    <a:pt x="888" y="1034"/>
                  </a:lnTo>
                  <a:lnTo>
                    <a:pt x="888" y="1060"/>
                  </a:lnTo>
                  <a:lnTo>
                    <a:pt x="850" y="1054"/>
                  </a:lnTo>
                  <a:lnTo>
                    <a:pt x="812" y="1048"/>
                  </a:lnTo>
                  <a:lnTo>
                    <a:pt x="774" y="1046"/>
                  </a:lnTo>
                  <a:lnTo>
                    <a:pt x="736" y="1044"/>
                  </a:lnTo>
                  <a:lnTo>
                    <a:pt x="698" y="1046"/>
                  </a:lnTo>
                  <a:lnTo>
                    <a:pt x="660" y="1048"/>
                  </a:lnTo>
                  <a:lnTo>
                    <a:pt x="624" y="1052"/>
                  </a:lnTo>
                  <a:lnTo>
                    <a:pt x="588" y="1060"/>
                  </a:lnTo>
                  <a:lnTo>
                    <a:pt x="552" y="1068"/>
                  </a:lnTo>
                  <a:lnTo>
                    <a:pt x="516" y="1078"/>
                  </a:lnTo>
                  <a:lnTo>
                    <a:pt x="482" y="1090"/>
                  </a:lnTo>
                  <a:lnTo>
                    <a:pt x="450" y="1102"/>
                  </a:lnTo>
                  <a:lnTo>
                    <a:pt x="416" y="1116"/>
                  </a:lnTo>
                  <a:lnTo>
                    <a:pt x="386" y="1134"/>
                  </a:lnTo>
                  <a:lnTo>
                    <a:pt x="354" y="1150"/>
                  </a:lnTo>
                  <a:lnTo>
                    <a:pt x="324" y="1170"/>
                  </a:lnTo>
                  <a:lnTo>
                    <a:pt x="296" y="1190"/>
                  </a:lnTo>
                  <a:lnTo>
                    <a:pt x="268" y="1212"/>
                  </a:lnTo>
                  <a:lnTo>
                    <a:pt x="242" y="1236"/>
                  </a:lnTo>
                  <a:lnTo>
                    <a:pt x="216" y="1260"/>
                  </a:lnTo>
                  <a:lnTo>
                    <a:pt x="192" y="1286"/>
                  </a:lnTo>
                  <a:lnTo>
                    <a:pt x="168" y="1312"/>
                  </a:lnTo>
                  <a:lnTo>
                    <a:pt x="146" y="1340"/>
                  </a:lnTo>
                  <a:lnTo>
                    <a:pt x="126" y="1368"/>
                  </a:lnTo>
                  <a:lnTo>
                    <a:pt x="108" y="1398"/>
                  </a:lnTo>
                  <a:lnTo>
                    <a:pt x="90" y="1428"/>
                  </a:lnTo>
                  <a:lnTo>
                    <a:pt x="74" y="1460"/>
                  </a:lnTo>
                  <a:lnTo>
                    <a:pt x="58" y="1492"/>
                  </a:lnTo>
                  <a:lnTo>
                    <a:pt x="46" y="1526"/>
                  </a:lnTo>
                  <a:lnTo>
                    <a:pt x="34" y="1560"/>
                  </a:lnTo>
                  <a:lnTo>
                    <a:pt x="24" y="1596"/>
                  </a:lnTo>
                  <a:lnTo>
                    <a:pt x="16" y="1630"/>
                  </a:lnTo>
                  <a:lnTo>
                    <a:pt x="10" y="1666"/>
                  </a:lnTo>
                  <a:lnTo>
                    <a:pt x="4" y="1704"/>
                  </a:lnTo>
                  <a:lnTo>
                    <a:pt x="2" y="1740"/>
                  </a:lnTo>
                  <a:lnTo>
                    <a:pt x="0" y="1778"/>
                  </a:lnTo>
                  <a:lnTo>
                    <a:pt x="2" y="1814"/>
                  </a:lnTo>
                  <a:lnTo>
                    <a:pt x="4" y="1850"/>
                  </a:lnTo>
                  <a:lnTo>
                    <a:pt x="8" y="1886"/>
                  </a:lnTo>
                  <a:lnTo>
                    <a:pt x="14" y="1920"/>
                  </a:lnTo>
                  <a:lnTo>
                    <a:pt x="22" y="1954"/>
                  </a:lnTo>
                  <a:lnTo>
                    <a:pt x="32" y="1988"/>
                  </a:lnTo>
                  <a:lnTo>
                    <a:pt x="42" y="2022"/>
                  </a:lnTo>
                  <a:lnTo>
                    <a:pt x="54" y="2054"/>
                  </a:lnTo>
                  <a:lnTo>
                    <a:pt x="68" y="2086"/>
                  </a:lnTo>
                  <a:lnTo>
                    <a:pt x="82" y="2116"/>
                  </a:lnTo>
                  <a:lnTo>
                    <a:pt x="100" y="2146"/>
                  </a:lnTo>
                  <a:lnTo>
                    <a:pt x="116" y="2174"/>
                  </a:lnTo>
                  <a:lnTo>
                    <a:pt x="136" y="2202"/>
                  </a:lnTo>
                  <a:lnTo>
                    <a:pt x="156" y="2230"/>
                  </a:lnTo>
                  <a:lnTo>
                    <a:pt x="178" y="2256"/>
                  </a:lnTo>
                  <a:lnTo>
                    <a:pt x="200" y="2282"/>
                  </a:lnTo>
                  <a:lnTo>
                    <a:pt x="224" y="2306"/>
                  </a:lnTo>
                  <a:lnTo>
                    <a:pt x="248" y="2328"/>
                  </a:lnTo>
                  <a:lnTo>
                    <a:pt x="274" y="2350"/>
                  </a:lnTo>
                  <a:lnTo>
                    <a:pt x="302" y="2370"/>
                  </a:lnTo>
                  <a:lnTo>
                    <a:pt x="328" y="2390"/>
                  </a:lnTo>
                  <a:lnTo>
                    <a:pt x="358" y="2408"/>
                  </a:lnTo>
                  <a:lnTo>
                    <a:pt x="388" y="2426"/>
                  </a:lnTo>
                  <a:lnTo>
                    <a:pt x="418" y="2440"/>
                  </a:lnTo>
                  <a:lnTo>
                    <a:pt x="448" y="2454"/>
                  </a:lnTo>
                  <a:lnTo>
                    <a:pt x="480" y="2468"/>
                  </a:lnTo>
                  <a:lnTo>
                    <a:pt x="514" y="2478"/>
                  </a:lnTo>
                  <a:lnTo>
                    <a:pt x="546" y="2488"/>
                  </a:lnTo>
                  <a:lnTo>
                    <a:pt x="580" y="2496"/>
                  </a:lnTo>
                  <a:lnTo>
                    <a:pt x="616" y="2504"/>
                  </a:lnTo>
                  <a:lnTo>
                    <a:pt x="650" y="2508"/>
                  </a:lnTo>
                  <a:lnTo>
                    <a:pt x="686" y="2512"/>
                  </a:lnTo>
                  <a:lnTo>
                    <a:pt x="3908" y="2512"/>
                  </a:lnTo>
                  <a:lnTo>
                    <a:pt x="3942" y="2512"/>
                  </a:lnTo>
                  <a:lnTo>
                    <a:pt x="3974" y="2508"/>
                  </a:lnTo>
                  <a:lnTo>
                    <a:pt x="4006" y="2504"/>
                  </a:lnTo>
                  <a:lnTo>
                    <a:pt x="4036" y="2498"/>
                  </a:lnTo>
                  <a:lnTo>
                    <a:pt x="4066" y="2490"/>
                  </a:lnTo>
                  <a:lnTo>
                    <a:pt x="4096" y="2482"/>
                  </a:lnTo>
                  <a:lnTo>
                    <a:pt x="4126" y="2472"/>
                  </a:lnTo>
                  <a:lnTo>
                    <a:pt x="4154" y="2460"/>
                  </a:lnTo>
                  <a:lnTo>
                    <a:pt x="4182" y="2446"/>
                  </a:lnTo>
                  <a:lnTo>
                    <a:pt x="4210" y="2432"/>
                  </a:lnTo>
                  <a:lnTo>
                    <a:pt x="4236" y="2416"/>
                  </a:lnTo>
                  <a:lnTo>
                    <a:pt x="4262" y="2400"/>
                  </a:lnTo>
                  <a:lnTo>
                    <a:pt x="4286" y="2382"/>
                  </a:lnTo>
                  <a:lnTo>
                    <a:pt x="4310" y="2364"/>
                  </a:lnTo>
                  <a:lnTo>
                    <a:pt x="4334" y="2344"/>
                  </a:lnTo>
                  <a:lnTo>
                    <a:pt x="4356" y="2322"/>
                  </a:lnTo>
                  <a:lnTo>
                    <a:pt x="4376" y="2300"/>
                  </a:lnTo>
                  <a:lnTo>
                    <a:pt x="4396" y="2276"/>
                  </a:lnTo>
                  <a:lnTo>
                    <a:pt x="4414" y="2252"/>
                  </a:lnTo>
                  <a:lnTo>
                    <a:pt x="4432" y="2228"/>
                  </a:lnTo>
                  <a:lnTo>
                    <a:pt x="4448" y="2202"/>
                  </a:lnTo>
                  <a:lnTo>
                    <a:pt x="4464" y="2176"/>
                  </a:lnTo>
                  <a:lnTo>
                    <a:pt x="4478" y="2148"/>
                  </a:lnTo>
                  <a:lnTo>
                    <a:pt x="4490" y="2120"/>
                  </a:lnTo>
                  <a:lnTo>
                    <a:pt x="4502" y="2090"/>
                  </a:lnTo>
                  <a:lnTo>
                    <a:pt x="4512" y="2062"/>
                  </a:lnTo>
                  <a:lnTo>
                    <a:pt x="4520" y="2030"/>
                  </a:lnTo>
                  <a:lnTo>
                    <a:pt x="4526" y="2000"/>
                  </a:lnTo>
                  <a:lnTo>
                    <a:pt x="4532" y="1968"/>
                  </a:lnTo>
                  <a:lnTo>
                    <a:pt x="4536" y="1938"/>
                  </a:lnTo>
                  <a:lnTo>
                    <a:pt x="4538" y="1904"/>
                  </a:lnTo>
                  <a:lnTo>
                    <a:pt x="4540" y="1872"/>
                  </a:lnTo>
                  <a:close/>
                </a:path>
              </a:pathLst>
            </a:cu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r="100000" b="100000"/>
              </a:path>
              <a:tileRect l="-100000" t="-100000"/>
            </a:gradFill>
            <a:ln w="38100">
              <a:noFill/>
              <a:round/>
              <a:headEnd/>
              <a:tailEnd/>
            </a:ln>
          </p:spPr>
          <p:txBody>
            <a:bodyPr lIns="32138" tIns="16070" rIns="32138" bIns="16070"/>
            <a:lstStyle/>
            <a:p>
              <a:pPr marL="0" marR="0" lvl="0" indent="0" algn="ctr" defTabSz="214252" rtl="0"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dirty="0">
                <a:ln>
                  <a:noFill/>
                </a:ln>
                <a:solidFill>
                  <a:srgbClr val="FFFFFF"/>
                </a:solidFill>
                <a:effectLst/>
                <a:uLnTx/>
                <a:uFillTx/>
                <a:latin typeface="Arial" panose="020B0604020202020204"/>
                <a:ea typeface="+mn-ea"/>
                <a:cs typeface="+mn-cs"/>
              </a:endParaRPr>
            </a:p>
          </p:txBody>
        </p:sp>
        <p:pic>
          <p:nvPicPr>
            <p:cNvPr id="18" name="Graphic 17">
              <a:extLst>
                <a:ext uri="{FF2B5EF4-FFF2-40B4-BE49-F238E27FC236}">
                  <a16:creationId xmlns:a16="http://schemas.microsoft.com/office/drawing/2014/main" id="{AD36C555-100B-4286-974C-8B87674A7C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30959" y="1089185"/>
              <a:ext cx="588052" cy="588052"/>
            </a:xfrm>
            <a:prstGeom prst="rect">
              <a:avLst/>
            </a:prstGeom>
          </p:spPr>
        </p:pic>
      </p:grpSp>
      <p:grpSp>
        <p:nvGrpSpPr>
          <p:cNvPr id="32" name="Group 31">
            <a:extLst>
              <a:ext uri="{FF2B5EF4-FFF2-40B4-BE49-F238E27FC236}">
                <a16:creationId xmlns:a16="http://schemas.microsoft.com/office/drawing/2014/main" id="{7772C9A1-1605-4435-919B-47F13CD963F8}"/>
              </a:ext>
            </a:extLst>
          </p:cNvPr>
          <p:cNvGrpSpPr/>
          <p:nvPr/>
        </p:nvGrpSpPr>
        <p:grpSpPr>
          <a:xfrm>
            <a:off x="0" y="4063641"/>
            <a:ext cx="9150792" cy="607495"/>
            <a:chOff x="0" y="4265038"/>
            <a:chExt cx="9150792" cy="607495"/>
          </a:xfrm>
        </p:grpSpPr>
        <p:sp>
          <p:nvSpPr>
            <p:cNvPr id="26" name="Rectangle 25">
              <a:extLst>
                <a:ext uri="{FF2B5EF4-FFF2-40B4-BE49-F238E27FC236}">
                  <a16:creationId xmlns:a16="http://schemas.microsoft.com/office/drawing/2014/main" id="{0230A859-E13F-489E-96CB-8D7C826838B4}"/>
                </a:ext>
              </a:extLst>
            </p:cNvPr>
            <p:cNvSpPr/>
            <p:nvPr/>
          </p:nvSpPr>
          <p:spPr>
            <a:xfrm>
              <a:off x="0" y="4425930"/>
              <a:ext cx="9150792" cy="331585"/>
            </a:xfrm>
            <a:prstGeom prst="rect">
              <a:avLst/>
            </a:prstGeom>
            <a:gradFill>
              <a:gsLst>
                <a:gs pos="100000">
                  <a:schemeClr val="tx1"/>
                </a:gs>
                <a:gs pos="48000">
                  <a:schemeClr val="accent1">
                    <a:lumMod val="40000"/>
                    <a:lumOff val="60000"/>
                  </a:schemeClr>
                </a:gs>
              </a:gsLst>
              <a:path path="circle">
                <a:fillToRect l="100000" b="100000"/>
              </a:path>
            </a:gradFill>
            <a:ln w="25400">
              <a:noFill/>
            </a:ln>
          </p:spPr>
          <p:txBody>
            <a:bodyPr wrap="square" lIns="0" tIns="0" rIns="144000" bIns="0" rtlCol="0" anchor="ctr">
              <a:noAutofit/>
            </a:bodyPr>
            <a:lstStyle/>
            <a:p>
              <a:pPr marL="0" marR="0" lvl="0" indent="0" algn="ctr" defTabSz="685983" rtl="0" eaLnBrk="1" fontAlgn="auto" latinLnBrk="0" hangingPunct="1">
                <a:lnSpc>
                  <a:spcPct val="100000"/>
                </a:lnSpc>
                <a:spcBef>
                  <a:spcPts val="0"/>
                </a:spcBef>
                <a:spcAft>
                  <a:spcPts val="0"/>
                </a:spcAft>
                <a:buClrTx/>
                <a:buSzTx/>
                <a:buFontTx/>
                <a:buNone/>
                <a:tabLst/>
                <a:defRPr/>
              </a:pPr>
              <a:r>
                <a:rPr kumimoji="0" lang="zh-CN" altLang="en-US" sz="1400" b="0" u="none" strike="noStrike" kern="1200" cap="none" spc="0" normalizeH="0" baseline="0" noProof="0" dirty="0">
                  <a:ln>
                    <a:noFill/>
                  </a:ln>
                  <a:solidFill>
                    <a:schemeClr val="bg1"/>
                  </a:solidFill>
                  <a:uLnTx/>
                  <a:uFillTx/>
                  <a:latin typeface="Arial"/>
                  <a:ea typeface="+mn-ea"/>
                  <a:cs typeface="Arial"/>
                </a:rPr>
                <a:t>                           存储功能、可扩展性、互操作性、云集成和自动化</a:t>
              </a:r>
            </a:p>
          </p:txBody>
        </p:sp>
        <p:grpSp>
          <p:nvGrpSpPr>
            <p:cNvPr id="28" name="Group 27">
              <a:extLst>
                <a:ext uri="{FF2B5EF4-FFF2-40B4-BE49-F238E27FC236}">
                  <a16:creationId xmlns:a16="http://schemas.microsoft.com/office/drawing/2014/main" id="{9F260C4C-AB6C-4F47-8318-3F09553C2CD0}"/>
                </a:ext>
              </a:extLst>
            </p:cNvPr>
            <p:cNvGrpSpPr/>
            <p:nvPr/>
          </p:nvGrpSpPr>
          <p:grpSpPr>
            <a:xfrm>
              <a:off x="15081" y="4265038"/>
              <a:ext cx="2815179" cy="607495"/>
              <a:chOff x="84624" y="29509"/>
              <a:chExt cx="2815179" cy="607495"/>
            </a:xfrm>
          </p:grpSpPr>
          <p:pic>
            <p:nvPicPr>
              <p:cNvPr id="29" name="Picture 24" descr="Picture 24">
                <a:extLst>
                  <a:ext uri="{FF2B5EF4-FFF2-40B4-BE49-F238E27FC236}">
                    <a16:creationId xmlns:a16="http://schemas.microsoft.com/office/drawing/2014/main" id="{DA4491D8-67C4-448D-B621-3AB62C9EE63F}"/>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r="-2113"/>
              <a:stretch/>
            </p:blipFill>
            <p:spPr>
              <a:xfrm>
                <a:off x="713664" y="50207"/>
                <a:ext cx="2186139" cy="586797"/>
              </a:xfrm>
              <a:prstGeom prst="rect">
                <a:avLst/>
              </a:prstGeom>
              <a:ln w="12700">
                <a:miter lim="400000"/>
              </a:ln>
              <a:effectLst>
                <a:outerShdw blurRad="101600" dist="101600" dir="8100000" algn="tr" rotWithShape="0">
                  <a:prstClr val="black">
                    <a:alpha val="40000"/>
                  </a:prstClr>
                </a:outerShdw>
              </a:effectLst>
            </p:spPr>
          </p:pic>
          <p:pic>
            <p:nvPicPr>
              <p:cNvPr id="30" name="Graphic 29">
                <a:extLst>
                  <a:ext uri="{FF2B5EF4-FFF2-40B4-BE49-F238E27FC236}">
                    <a16:creationId xmlns:a16="http://schemas.microsoft.com/office/drawing/2014/main" id="{50D5225A-4D93-48E7-B004-3EC9308FC6F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624" y="29509"/>
                <a:ext cx="605015" cy="605015"/>
              </a:xfrm>
              <a:prstGeom prst="rect">
                <a:avLst/>
              </a:prstGeom>
            </p:spPr>
          </p:pic>
        </p:grpSp>
      </p:grpSp>
      <p:sp>
        <p:nvSpPr>
          <p:cNvPr id="31" name="Rectangle 30">
            <a:extLst>
              <a:ext uri="{FF2B5EF4-FFF2-40B4-BE49-F238E27FC236}">
                <a16:creationId xmlns:a16="http://schemas.microsoft.com/office/drawing/2014/main" id="{BEFF51F5-EEB5-4738-AA60-90158AC31185}"/>
              </a:ext>
            </a:extLst>
          </p:cNvPr>
          <p:cNvSpPr/>
          <p:nvPr/>
        </p:nvSpPr>
        <p:spPr>
          <a:xfrm>
            <a:off x="0" y="4716020"/>
            <a:ext cx="9150792" cy="305674"/>
          </a:xfrm>
          <a:prstGeom prst="rect">
            <a:avLst/>
          </a:prstGeom>
          <a:gradFill>
            <a:gsLst>
              <a:gs pos="94000">
                <a:schemeClr val="tx1"/>
              </a:gs>
              <a:gs pos="54000">
                <a:schemeClr val="bg2">
                  <a:lumMod val="40000"/>
                  <a:lumOff val="60000"/>
                </a:schemeClr>
              </a:gs>
            </a:gsLst>
            <a:path path="circle">
              <a:fillToRect l="100000" b="100000"/>
            </a:path>
          </a:gradFill>
          <a:ln w="25400">
            <a:noFill/>
          </a:ln>
        </p:spPr>
        <p:txBody>
          <a:bodyPr wrap="square" lIns="0" tIns="0" rIns="144000" bIns="0" rtlCol="0" anchor="ctr">
            <a:noAutofit/>
          </a:bodyPr>
          <a:lstStyle/>
          <a:p>
            <a:pPr lvl="0" algn="ctr">
              <a:defRPr/>
            </a:pPr>
            <a:r>
              <a:rPr lang="zh-CN" altLang="en-US" sz="1400" dirty="0">
                <a:solidFill>
                  <a:schemeClr val="bg1"/>
                </a:solidFill>
                <a:ea typeface="IBM Plex Sans" charset="0"/>
                <a:cs typeface="Arial" panose="020B0604020202020204" pitchFamily="34" charset="0"/>
              </a:rPr>
              <a:t>                               异常检测、结构监控、全堆栈可见性、预测性支持</a:t>
            </a:r>
            <a:endParaRPr kumimoji="0" lang="en-US" sz="1400" b="0" u="none" strike="noStrike" kern="1200" cap="none" spc="0" normalizeH="0" baseline="0" noProof="0" dirty="0">
              <a:ln>
                <a:noFill/>
              </a:ln>
              <a:solidFill>
                <a:schemeClr val="bg1"/>
              </a:solidFill>
              <a:uLnTx/>
              <a:uFillTx/>
              <a:latin typeface="Arial"/>
              <a:ea typeface="+mn-ea"/>
              <a:cs typeface="Arial"/>
            </a:endParaRPr>
          </a:p>
        </p:txBody>
      </p:sp>
      <p:grpSp>
        <p:nvGrpSpPr>
          <p:cNvPr id="33" name="Group 32">
            <a:extLst>
              <a:ext uri="{FF2B5EF4-FFF2-40B4-BE49-F238E27FC236}">
                <a16:creationId xmlns:a16="http://schemas.microsoft.com/office/drawing/2014/main" id="{04B3BE23-D669-4492-87FB-8420A289F594}"/>
              </a:ext>
            </a:extLst>
          </p:cNvPr>
          <p:cNvGrpSpPr/>
          <p:nvPr/>
        </p:nvGrpSpPr>
        <p:grpSpPr>
          <a:xfrm>
            <a:off x="442608" y="4551854"/>
            <a:ext cx="2497357" cy="605015"/>
            <a:chOff x="6583901" y="47908"/>
            <a:chExt cx="2308099" cy="565515"/>
          </a:xfrm>
        </p:grpSpPr>
        <p:pic>
          <p:nvPicPr>
            <p:cNvPr id="34" name="Picture 23" descr="Picture 23">
              <a:extLst>
                <a:ext uri="{FF2B5EF4-FFF2-40B4-BE49-F238E27FC236}">
                  <a16:creationId xmlns:a16="http://schemas.microsoft.com/office/drawing/2014/main" id="{DA1D3F45-56CA-40B5-A63F-344E7FD1F986}"/>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r="-1006"/>
            <a:stretch/>
          </p:blipFill>
          <p:spPr>
            <a:xfrm>
              <a:off x="7128000" y="57068"/>
              <a:ext cx="1764000" cy="552597"/>
            </a:xfrm>
            <a:prstGeom prst="rect">
              <a:avLst/>
            </a:prstGeom>
            <a:noFill/>
            <a:ln w="12700">
              <a:miter lim="400000"/>
            </a:ln>
          </p:spPr>
        </p:pic>
        <p:pic>
          <p:nvPicPr>
            <p:cNvPr id="35" name="Graphic 34">
              <a:extLst>
                <a:ext uri="{FF2B5EF4-FFF2-40B4-BE49-F238E27FC236}">
                  <a16:creationId xmlns:a16="http://schemas.microsoft.com/office/drawing/2014/main" id="{1AA645C6-03AF-4035-BC6C-67B5A639060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583901" y="47908"/>
              <a:ext cx="565515" cy="565515"/>
            </a:xfrm>
            <a:prstGeom prst="rect">
              <a:avLst/>
            </a:prstGeom>
          </p:spPr>
        </p:pic>
      </p:grpSp>
      <p:pic>
        <p:nvPicPr>
          <p:cNvPr id="11" name="Image" descr="Image">
            <a:extLst>
              <a:ext uri="{FF2B5EF4-FFF2-40B4-BE49-F238E27FC236}">
                <a16:creationId xmlns:a16="http://schemas.microsoft.com/office/drawing/2014/main" id="{CDA4CFBA-4D44-4095-819B-E9165B376A36}"/>
              </a:ext>
            </a:extLst>
          </p:cNvPr>
          <p:cNvPicPr>
            <a:picLocks noChangeAspect="1"/>
          </p:cNvPicPr>
          <p:nvPr/>
        </p:nvPicPr>
        <p:blipFill rotWithShape="1">
          <a:blip r:embed="rId14" cstate="print">
            <a:extLst>
              <a:ext uri="{BEBA8EAE-BF5A-486C-A8C5-ECC9F3942E4B}">
                <a14:imgProps xmlns:a14="http://schemas.microsoft.com/office/drawing/2010/main">
                  <a14:imgLayer r:embed="rId15">
                    <a14:imgEffect>
                      <a14:colorTemperature colorTemp="7800"/>
                    </a14:imgEffect>
                  </a14:imgLayer>
                </a14:imgProps>
              </a:ext>
              <a:ext uri="{28A0092B-C50C-407E-A947-70E740481C1C}">
                <a14:useLocalDpi xmlns:a14="http://schemas.microsoft.com/office/drawing/2010/main"/>
              </a:ext>
            </a:extLst>
          </a:blip>
          <a:srcRect t="-609"/>
          <a:stretch/>
        </p:blipFill>
        <p:spPr>
          <a:xfrm>
            <a:off x="398409" y="2975408"/>
            <a:ext cx="1184197" cy="346447"/>
          </a:xfrm>
          <a:custGeom>
            <a:avLst/>
            <a:gdLst/>
            <a:ahLst/>
            <a:cxnLst>
              <a:cxn ang="0">
                <a:pos x="wd2" y="hd2"/>
              </a:cxn>
              <a:cxn ang="5400000">
                <a:pos x="wd2" y="hd2"/>
              </a:cxn>
              <a:cxn ang="10800000">
                <a:pos x="wd2" y="hd2"/>
              </a:cxn>
              <a:cxn ang="16200000">
                <a:pos x="wd2" y="hd2"/>
              </a:cxn>
            </a:cxnLst>
            <a:rect l="0" t="0" r="r" b="b"/>
            <a:pathLst>
              <a:path w="21598" h="21256" extrusionOk="0">
                <a:moveTo>
                  <a:pt x="9588" y="22"/>
                </a:moveTo>
                <a:cubicBezTo>
                  <a:pt x="8837" y="78"/>
                  <a:pt x="8606" y="246"/>
                  <a:pt x="8225" y="577"/>
                </a:cubicBezTo>
                <a:cubicBezTo>
                  <a:pt x="7794" y="952"/>
                  <a:pt x="7062" y="1570"/>
                  <a:pt x="6598" y="1959"/>
                </a:cubicBezTo>
                <a:cubicBezTo>
                  <a:pt x="6134" y="2348"/>
                  <a:pt x="4683" y="3701"/>
                  <a:pt x="3378" y="4956"/>
                </a:cubicBezTo>
                <a:cubicBezTo>
                  <a:pt x="2072" y="6211"/>
                  <a:pt x="819" y="7239"/>
                  <a:pt x="593" y="7242"/>
                </a:cubicBezTo>
                <a:cubicBezTo>
                  <a:pt x="123" y="7248"/>
                  <a:pt x="-2" y="7295"/>
                  <a:pt x="0" y="8805"/>
                </a:cubicBezTo>
                <a:cubicBezTo>
                  <a:pt x="0" y="9308"/>
                  <a:pt x="15" y="9980"/>
                  <a:pt x="36" y="10859"/>
                </a:cubicBezTo>
                <a:cubicBezTo>
                  <a:pt x="77" y="12579"/>
                  <a:pt x="88" y="14968"/>
                  <a:pt x="59" y="16167"/>
                </a:cubicBezTo>
                <a:lnTo>
                  <a:pt x="8" y="18337"/>
                </a:lnTo>
                <a:lnTo>
                  <a:pt x="853" y="18557"/>
                </a:lnTo>
                <a:cubicBezTo>
                  <a:pt x="1621" y="18748"/>
                  <a:pt x="12075" y="20356"/>
                  <a:pt x="16861" y="21024"/>
                </a:cubicBezTo>
                <a:cubicBezTo>
                  <a:pt x="19573" y="21403"/>
                  <a:pt x="19325" y="21565"/>
                  <a:pt x="19362" y="19474"/>
                </a:cubicBezTo>
                <a:cubicBezTo>
                  <a:pt x="19391" y="17793"/>
                  <a:pt x="19439" y="17535"/>
                  <a:pt x="20496" y="13171"/>
                </a:cubicBezTo>
                <a:lnTo>
                  <a:pt x="21598" y="8611"/>
                </a:lnTo>
                <a:lnTo>
                  <a:pt x="21598" y="4633"/>
                </a:lnTo>
                <a:lnTo>
                  <a:pt x="21598" y="655"/>
                </a:lnTo>
                <a:lnTo>
                  <a:pt x="20966" y="590"/>
                </a:lnTo>
                <a:cubicBezTo>
                  <a:pt x="20620" y="560"/>
                  <a:pt x="20066" y="506"/>
                  <a:pt x="19733" y="461"/>
                </a:cubicBezTo>
                <a:cubicBezTo>
                  <a:pt x="19401" y="415"/>
                  <a:pt x="16851" y="270"/>
                  <a:pt x="14068" y="138"/>
                </a:cubicBezTo>
                <a:cubicBezTo>
                  <a:pt x="11608" y="21"/>
                  <a:pt x="10339" y="-35"/>
                  <a:pt x="9588" y="22"/>
                </a:cubicBezTo>
                <a:close/>
              </a:path>
            </a:pathLst>
          </a:custGeom>
          <a:ln w="19050">
            <a:noFill/>
            <a:miter lim="400000"/>
          </a:ln>
          <a:effectLst>
            <a:outerShdw blurRad="127000" dist="127000" dir="8100000" algn="tr" rotWithShape="0">
              <a:prstClr val="black">
                <a:alpha val="40000"/>
              </a:prstClr>
            </a:outerShdw>
          </a:effectLst>
        </p:spPr>
      </p:pic>
      <p:sp>
        <p:nvSpPr>
          <p:cNvPr id="39" name="TextBox 38">
            <a:extLst>
              <a:ext uri="{FF2B5EF4-FFF2-40B4-BE49-F238E27FC236}">
                <a16:creationId xmlns:a16="http://schemas.microsoft.com/office/drawing/2014/main" id="{A0B94B67-1A37-44C9-ADFF-E3C264D0ACB4}"/>
              </a:ext>
            </a:extLst>
          </p:cNvPr>
          <p:cNvSpPr txBox="1"/>
          <p:nvPr/>
        </p:nvSpPr>
        <p:spPr>
          <a:xfrm>
            <a:off x="245773" y="3299674"/>
            <a:ext cx="1438215" cy="584775"/>
          </a:xfrm>
          <a:prstGeom prst="rect">
            <a:avLst/>
          </a:prstGeom>
          <a:noFill/>
        </p:spPr>
        <p:txBody>
          <a:bodyPr wrap="none" rtlCol="0">
            <a:spAutoFit/>
          </a:bodyPr>
          <a:lstStyle/>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FlashSystem</a:t>
            </a:r>
            <a:b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b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5015</a:t>
            </a:r>
            <a:r>
              <a:rPr lang="en-GB" sz="1600" dirty="0">
                <a:solidFill>
                  <a:schemeClr val="bg1"/>
                </a:solidFill>
                <a:effectLst>
                  <a:outerShdw blurRad="38100" dist="38100" dir="2700000" algn="tl">
                    <a:srgbClr val="000000">
                      <a:alpha val="43137"/>
                    </a:srgbClr>
                  </a:outerShdw>
                </a:effectLst>
                <a:ea typeface="IBM Plex Sans" charset="0"/>
                <a:cs typeface="Arial" panose="020B0604020202020204" pitchFamily="34" charset="0"/>
              </a:rPr>
              <a:t> </a:t>
            </a:r>
            <a:r>
              <a:rPr lang="zh-CN" altLang="en-US" sz="1600" dirty="0">
                <a:solidFill>
                  <a:schemeClr val="bg1"/>
                </a:solidFill>
                <a:effectLst>
                  <a:outerShdw blurRad="38100" dist="38100" dir="2700000" algn="tl">
                    <a:srgbClr val="000000">
                      <a:alpha val="43137"/>
                    </a:srgbClr>
                  </a:outerShdw>
                </a:effectLst>
                <a:ea typeface="IBM Plex Sans" charset="0"/>
                <a:cs typeface="Arial" panose="020B0604020202020204" pitchFamily="34" charset="0"/>
              </a:rPr>
              <a:t>和</a:t>
            </a: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 5035</a:t>
            </a:r>
          </a:p>
        </p:txBody>
      </p:sp>
      <p:sp>
        <p:nvSpPr>
          <p:cNvPr id="40" name="TextBox 39">
            <a:extLst>
              <a:ext uri="{FF2B5EF4-FFF2-40B4-BE49-F238E27FC236}">
                <a16:creationId xmlns:a16="http://schemas.microsoft.com/office/drawing/2014/main" id="{88D4C427-AD8C-4199-A061-3063E194106E}"/>
              </a:ext>
            </a:extLst>
          </p:cNvPr>
          <p:cNvSpPr txBox="1"/>
          <p:nvPr/>
        </p:nvSpPr>
        <p:spPr>
          <a:xfrm>
            <a:off x="101711" y="2225631"/>
            <a:ext cx="1882247" cy="338554"/>
          </a:xfrm>
          <a:prstGeom prst="rect">
            <a:avLst/>
          </a:prstGeom>
          <a:noFill/>
        </p:spPr>
        <p:txBody>
          <a:bodyPr wrap="none" rtlCol="0">
            <a:spAutoFit/>
          </a:bodyPr>
          <a:lstStyle/>
          <a:p>
            <a:pPr algn="l"/>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FlashSystem 5200</a:t>
            </a:r>
          </a:p>
        </p:txBody>
      </p:sp>
      <p:sp>
        <p:nvSpPr>
          <p:cNvPr id="43" name="TextBox 42">
            <a:extLst>
              <a:ext uri="{FF2B5EF4-FFF2-40B4-BE49-F238E27FC236}">
                <a16:creationId xmlns:a16="http://schemas.microsoft.com/office/drawing/2014/main" id="{7B639B9D-E11D-49DE-A41A-EA6C4E0D7D70}"/>
              </a:ext>
            </a:extLst>
          </p:cNvPr>
          <p:cNvSpPr txBox="1"/>
          <p:nvPr/>
        </p:nvSpPr>
        <p:spPr>
          <a:xfrm>
            <a:off x="7243613" y="1887381"/>
            <a:ext cx="1512401" cy="646331"/>
          </a:xfrm>
          <a:prstGeom prst="rect">
            <a:avLst/>
          </a:prstGeom>
          <a:noFill/>
        </p:spPr>
        <p:txBody>
          <a:bodyPr wrap="none" rtlCol="0">
            <a:spAutoFit/>
          </a:bodyPr>
          <a:lstStyle/>
          <a:p>
            <a:pPr algn="ctr"/>
            <a:r>
              <a:rPr lang="en-GB" sz="12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Spectrum Virtualize</a:t>
            </a:r>
          </a:p>
          <a:p>
            <a:pPr algn="ctr"/>
            <a:r>
              <a:rPr lang="en-US" altLang="zh-CN" sz="1200" dirty="0">
                <a:solidFill>
                  <a:schemeClr val="bg1"/>
                </a:solidFill>
                <a:effectLst>
                  <a:outerShdw blurRad="38100" dist="38100" dir="2700000" algn="tl">
                    <a:srgbClr val="000000">
                      <a:alpha val="43137"/>
                    </a:srgbClr>
                  </a:outerShdw>
                </a:effectLst>
                <a:ea typeface="IBM Plex Sans" charset="0"/>
                <a:cs typeface="Arial" panose="020B0604020202020204" pitchFamily="34" charset="0"/>
              </a:rPr>
              <a:t>f</a:t>
            </a:r>
            <a:r>
              <a:rPr lang="en-US" altLang="zh-CN" sz="12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or Public Cloud </a:t>
            </a:r>
          </a:p>
          <a:p>
            <a:pPr algn="ctr"/>
            <a:r>
              <a:rPr lang="zh-CN" altLang="en-US" sz="12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公有云版本</a:t>
            </a:r>
            <a:endParaRPr lang="en-GB" sz="12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endParaRPr>
          </a:p>
        </p:txBody>
      </p:sp>
      <p:pic>
        <p:nvPicPr>
          <p:cNvPr id="45" name="Picture 44">
            <a:extLst>
              <a:ext uri="{FF2B5EF4-FFF2-40B4-BE49-F238E27FC236}">
                <a16:creationId xmlns:a16="http://schemas.microsoft.com/office/drawing/2014/main" id="{C89F4BD0-F5A4-4CE7-A0AE-178C3C0C6261}"/>
              </a:ext>
            </a:extLst>
          </p:cNvPr>
          <p:cNvPicPr>
            <a:picLocks noChangeAspect="1"/>
          </p:cNvPicPr>
          <p:nvPr/>
        </p:nvPicPr>
        <p:blipFill>
          <a:blip r:embed="rId16" cstate="print">
            <a:extLst>
              <a:ext uri="{28A0092B-C50C-407E-A947-70E740481C1C}">
                <a14:useLocalDpi xmlns:a14="http://schemas.microsoft.com/office/drawing/2010/main"/>
              </a:ext>
            </a:extLst>
          </a:blip>
          <a:srcRect/>
          <a:stretch/>
        </p:blipFill>
        <p:spPr>
          <a:xfrm>
            <a:off x="159526" y="2675334"/>
            <a:ext cx="1542760" cy="350978"/>
          </a:xfrm>
          <a:prstGeom prst="rect">
            <a:avLst/>
          </a:prstGeom>
          <a:ln>
            <a:noFill/>
          </a:ln>
          <a:effectLst>
            <a:glow>
              <a:schemeClr val="accent1">
                <a:satMod val="175000"/>
              </a:schemeClr>
            </a:glow>
            <a:outerShdw blurRad="127000" dist="127000" dir="8100000" algn="tr" rotWithShape="0">
              <a:prstClr val="black">
                <a:alpha val="40000"/>
              </a:prstClr>
            </a:outerShdw>
          </a:effectLst>
        </p:spPr>
      </p:pic>
      <p:sp>
        <p:nvSpPr>
          <p:cNvPr id="46" name="Rectangle 45">
            <a:extLst>
              <a:ext uri="{FF2B5EF4-FFF2-40B4-BE49-F238E27FC236}">
                <a16:creationId xmlns:a16="http://schemas.microsoft.com/office/drawing/2014/main" id="{876D4356-6DF1-4C45-90EA-D1AEA20C5459}"/>
              </a:ext>
            </a:extLst>
          </p:cNvPr>
          <p:cNvSpPr/>
          <p:nvPr/>
        </p:nvSpPr>
        <p:spPr bwMode="auto">
          <a:xfrm>
            <a:off x="2055648" y="1810792"/>
            <a:ext cx="4781546" cy="2408205"/>
          </a:xfrm>
          <a:prstGeom prst="rect">
            <a:avLst/>
          </a:prstGeom>
          <a:gradFill flip="none" rotWithShape="1">
            <a:gsLst>
              <a:gs pos="0">
                <a:srgbClr val="FFC000">
                  <a:alpha val="0"/>
                </a:srgbClr>
              </a:gs>
              <a:gs pos="100000">
                <a:srgbClr val="FFC000">
                  <a:alpha val="0"/>
                </a:srgbClr>
              </a:gs>
              <a:gs pos="47000">
                <a:srgbClr val="FFC000"/>
              </a:gs>
            </a:gsLst>
            <a:lin ang="5400000" scaled="1"/>
            <a:tileRect/>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685983" rtl="0" eaLnBrk="1" fontAlgn="auto" latinLnBrk="0" hangingPunct="1">
              <a:lnSpc>
                <a:spcPct val="100000"/>
              </a:lnSpc>
              <a:spcBef>
                <a:spcPts val="0"/>
              </a:spcBef>
              <a:spcAft>
                <a:spcPts val="0"/>
              </a:spcAft>
              <a:buClrTx/>
              <a:buSzTx/>
              <a:buFontTx/>
              <a:buNone/>
              <a:tabLst/>
            </a:pPr>
            <a:endParaRPr kumimoji="0" lang="en-GB" sz="1400" u="none" strike="noStrike" kern="1200" cap="none" spc="0" normalizeH="0" baseline="0" noProof="0" dirty="0">
              <a:ln>
                <a:noFill/>
              </a:ln>
              <a:solidFill>
                <a:schemeClr val="tx1"/>
              </a:solidFill>
              <a:effectLst/>
              <a:uLnTx/>
              <a:uFillTx/>
              <a:latin typeface="Arial" panose="020B0604020202020204" pitchFamily="34" charset="0"/>
              <a:ea typeface="IBM Plex Sans" charset="0"/>
              <a:cs typeface="Arial" panose="020B0604020202020204" pitchFamily="34" charset="0"/>
            </a:endParaRPr>
          </a:p>
        </p:txBody>
      </p:sp>
      <p:pic>
        <p:nvPicPr>
          <p:cNvPr id="13" name="V7000 Gen3.jpg" descr="V7000 Gen3.jpg">
            <a:extLst>
              <a:ext uri="{FF2B5EF4-FFF2-40B4-BE49-F238E27FC236}">
                <a16:creationId xmlns:a16="http://schemas.microsoft.com/office/drawing/2014/main" id="{1510A3A1-732F-46ED-85B0-F361693CBA63}"/>
              </a:ext>
            </a:extLst>
          </p:cNvPr>
          <p:cNvPicPr>
            <a:picLocks noChangeAspect="1"/>
          </p:cNvPicPr>
          <p:nvPr/>
        </p:nvPicPr>
        <p:blipFill>
          <a:blip r:embed="rId17" cstate="print">
            <a:extLst>
              <a:ext uri="{28A0092B-C50C-407E-A947-70E740481C1C}">
                <a14:useLocalDpi xmlns:a14="http://schemas.microsoft.com/office/drawing/2010/main"/>
              </a:ext>
            </a:extLst>
          </a:blip>
          <a:srcRect/>
          <a:stretch>
            <a:fillRect/>
          </a:stretch>
        </p:blipFill>
        <p:spPr>
          <a:xfrm>
            <a:off x="2281428" y="2594567"/>
            <a:ext cx="1229690" cy="354270"/>
          </a:xfrm>
          <a:custGeom>
            <a:avLst/>
            <a:gdLst/>
            <a:ahLst/>
            <a:cxnLst>
              <a:cxn ang="0">
                <a:pos x="wd2" y="hd2"/>
              </a:cxn>
              <a:cxn ang="5400000">
                <a:pos x="wd2" y="hd2"/>
              </a:cxn>
              <a:cxn ang="10800000">
                <a:pos x="wd2" y="hd2"/>
              </a:cxn>
              <a:cxn ang="16200000">
                <a:pos x="wd2" y="hd2"/>
              </a:cxn>
            </a:cxnLst>
            <a:rect l="0" t="0" r="r" b="b"/>
            <a:pathLst>
              <a:path w="21563" h="21595" extrusionOk="0">
                <a:moveTo>
                  <a:pt x="9128" y="0"/>
                </a:moveTo>
                <a:lnTo>
                  <a:pt x="8035" y="1128"/>
                </a:lnTo>
                <a:cubicBezTo>
                  <a:pt x="7436" y="1747"/>
                  <a:pt x="6918" y="2210"/>
                  <a:pt x="6884" y="2165"/>
                </a:cubicBezTo>
                <a:cubicBezTo>
                  <a:pt x="6849" y="2120"/>
                  <a:pt x="6158" y="2785"/>
                  <a:pt x="5348" y="3634"/>
                </a:cubicBezTo>
                <a:cubicBezTo>
                  <a:pt x="4538" y="4483"/>
                  <a:pt x="3567" y="5499"/>
                  <a:pt x="3190" y="5891"/>
                </a:cubicBezTo>
                <a:cubicBezTo>
                  <a:pt x="2813" y="6283"/>
                  <a:pt x="2339" y="6787"/>
                  <a:pt x="2136" y="7019"/>
                </a:cubicBezTo>
                <a:cubicBezTo>
                  <a:pt x="1121" y="8176"/>
                  <a:pt x="901" y="8368"/>
                  <a:pt x="576" y="8370"/>
                </a:cubicBezTo>
                <a:cubicBezTo>
                  <a:pt x="-37" y="8375"/>
                  <a:pt x="1" y="8173"/>
                  <a:pt x="1" y="11322"/>
                </a:cubicBezTo>
                <a:cubicBezTo>
                  <a:pt x="1" y="12133"/>
                  <a:pt x="2" y="12667"/>
                  <a:pt x="8" y="13093"/>
                </a:cubicBezTo>
                <a:cubicBezTo>
                  <a:pt x="15" y="13378"/>
                  <a:pt x="25" y="13644"/>
                  <a:pt x="32" y="13841"/>
                </a:cubicBezTo>
                <a:cubicBezTo>
                  <a:pt x="44" y="14067"/>
                  <a:pt x="61" y="14216"/>
                  <a:pt x="86" y="14287"/>
                </a:cubicBezTo>
                <a:cubicBezTo>
                  <a:pt x="138" y="14434"/>
                  <a:pt x="154" y="14647"/>
                  <a:pt x="147" y="15140"/>
                </a:cubicBezTo>
                <a:cubicBezTo>
                  <a:pt x="168" y="15409"/>
                  <a:pt x="158" y="15823"/>
                  <a:pt x="124" y="16072"/>
                </a:cubicBezTo>
                <a:cubicBezTo>
                  <a:pt x="108" y="16730"/>
                  <a:pt x="94" y="17638"/>
                  <a:pt x="90" y="18407"/>
                </a:cubicBezTo>
                <a:lnTo>
                  <a:pt x="82" y="20099"/>
                </a:lnTo>
                <a:lnTo>
                  <a:pt x="1425" y="20139"/>
                </a:lnTo>
                <a:cubicBezTo>
                  <a:pt x="2164" y="20159"/>
                  <a:pt x="3910" y="20257"/>
                  <a:pt x="5302" y="20362"/>
                </a:cubicBezTo>
                <a:cubicBezTo>
                  <a:pt x="8834" y="20627"/>
                  <a:pt x="14527" y="21059"/>
                  <a:pt x="16475" y="21201"/>
                </a:cubicBezTo>
                <a:cubicBezTo>
                  <a:pt x="17373" y="21267"/>
                  <a:pt x="18334" y="21381"/>
                  <a:pt x="18610" y="21451"/>
                </a:cubicBezTo>
                <a:cubicBezTo>
                  <a:pt x="19011" y="21554"/>
                  <a:pt x="19284" y="21600"/>
                  <a:pt x="19463" y="21595"/>
                </a:cubicBezTo>
                <a:cubicBezTo>
                  <a:pt x="19641" y="21590"/>
                  <a:pt x="19726" y="21527"/>
                  <a:pt x="19760" y="21411"/>
                </a:cubicBezTo>
                <a:cubicBezTo>
                  <a:pt x="19802" y="21270"/>
                  <a:pt x="19822" y="20516"/>
                  <a:pt x="19822" y="19207"/>
                </a:cubicBezTo>
                <a:lnTo>
                  <a:pt x="19822" y="17213"/>
                </a:lnTo>
                <a:lnTo>
                  <a:pt x="20694" y="12844"/>
                </a:lnTo>
                <a:lnTo>
                  <a:pt x="21563" y="8475"/>
                </a:lnTo>
                <a:lnTo>
                  <a:pt x="21563" y="4500"/>
                </a:lnTo>
                <a:lnTo>
                  <a:pt x="21563" y="512"/>
                </a:lnTo>
                <a:lnTo>
                  <a:pt x="21285" y="407"/>
                </a:lnTo>
                <a:cubicBezTo>
                  <a:pt x="21133" y="349"/>
                  <a:pt x="18337" y="241"/>
                  <a:pt x="15069" y="157"/>
                </a:cubicBezTo>
                <a:lnTo>
                  <a:pt x="9128" y="0"/>
                </a:lnTo>
                <a:close/>
              </a:path>
            </a:pathLst>
          </a:custGeom>
          <a:ln w="19050">
            <a:noFill/>
            <a:miter lim="400000"/>
          </a:ln>
          <a:effectLst>
            <a:outerShdw blurRad="101600" dist="63500" dir="5400000" algn="t" rotWithShape="0">
              <a:prstClr val="black">
                <a:alpha val="50000"/>
              </a:prstClr>
            </a:outerShdw>
          </a:effectLst>
        </p:spPr>
      </p:pic>
      <p:pic>
        <p:nvPicPr>
          <p:cNvPr id="15" name="Picture 14">
            <a:extLst>
              <a:ext uri="{FF2B5EF4-FFF2-40B4-BE49-F238E27FC236}">
                <a16:creationId xmlns:a16="http://schemas.microsoft.com/office/drawing/2014/main" id="{20BD9469-8DA9-4C60-A098-DA754CEF9948}"/>
              </a:ext>
            </a:extLst>
          </p:cNvPr>
          <p:cNvPicPr>
            <a:picLocks noChangeAspect="1"/>
          </p:cNvPicPr>
          <p:nvPr/>
        </p:nvPicPr>
        <p:blipFill rotWithShape="1">
          <a:blip r:embed="rId18" cstate="print">
            <a:extLst>
              <a:ext uri="{28A0092B-C50C-407E-A947-70E740481C1C}">
                <a14:useLocalDpi xmlns:a14="http://schemas.microsoft.com/office/drawing/2010/main"/>
              </a:ext>
            </a:extLst>
          </a:blip>
          <a:srcRect/>
          <a:stretch/>
        </p:blipFill>
        <p:spPr>
          <a:xfrm>
            <a:off x="4345670" y="925987"/>
            <a:ext cx="824759" cy="1769610"/>
          </a:xfrm>
          <a:prstGeom prst="rect">
            <a:avLst/>
          </a:prstGeom>
          <a:ln w="28575">
            <a:noFill/>
          </a:ln>
          <a:effectLst>
            <a:outerShdw blurRad="114300" dist="101600" dir="6660000" algn="tr" rotWithShape="0">
              <a:prstClr val="black">
                <a:alpha val="40000"/>
              </a:prstClr>
            </a:outerShdw>
          </a:effectLst>
        </p:spPr>
      </p:pic>
      <p:sp>
        <p:nvSpPr>
          <p:cNvPr id="37" name="TextBox 36">
            <a:extLst>
              <a:ext uri="{FF2B5EF4-FFF2-40B4-BE49-F238E27FC236}">
                <a16:creationId xmlns:a16="http://schemas.microsoft.com/office/drawing/2014/main" id="{9AE23FBF-B302-4141-9E61-5B991CB4FAA7}"/>
              </a:ext>
            </a:extLst>
          </p:cNvPr>
          <p:cNvSpPr txBox="1"/>
          <p:nvPr/>
        </p:nvSpPr>
        <p:spPr>
          <a:xfrm>
            <a:off x="3792177" y="2757536"/>
            <a:ext cx="1426994" cy="830997"/>
          </a:xfrm>
          <a:prstGeom prst="rect">
            <a:avLst/>
          </a:prstGeom>
          <a:noFill/>
        </p:spPr>
        <p:txBody>
          <a:bodyPr wrap="none" rtlCol="0">
            <a:spAutoFit/>
          </a:bodyPr>
          <a:lstStyle/>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FlashSystem </a:t>
            </a:r>
          </a:p>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9500 </a:t>
            </a:r>
            <a:r>
              <a:rPr lang="zh-CN" altLang="en-US" sz="1600" dirty="0">
                <a:solidFill>
                  <a:schemeClr val="bg1"/>
                </a:solidFill>
                <a:effectLst>
                  <a:outerShdw blurRad="38100" dist="38100" dir="2700000" algn="tl">
                    <a:srgbClr val="000000">
                      <a:alpha val="43137"/>
                    </a:srgbClr>
                  </a:outerShdw>
                </a:effectLst>
                <a:ea typeface="IBM Plex Sans" charset="0"/>
                <a:cs typeface="Arial" panose="020B0604020202020204" pitchFamily="34" charset="0"/>
              </a:rPr>
              <a:t>和</a:t>
            </a:r>
            <a:endPar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endParaRPr>
          </a:p>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9500R</a:t>
            </a:r>
          </a:p>
        </p:txBody>
      </p:sp>
      <p:sp>
        <p:nvSpPr>
          <p:cNvPr id="38" name="TextBox 37">
            <a:extLst>
              <a:ext uri="{FF2B5EF4-FFF2-40B4-BE49-F238E27FC236}">
                <a16:creationId xmlns:a16="http://schemas.microsoft.com/office/drawing/2014/main" id="{4928FD13-371C-4B30-8F4E-CAEC67663E50}"/>
              </a:ext>
            </a:extLst>
          </p:cNvPr>
          <p:cNvSpPr txBox="1"/>
          <p:nvPr/>
        </p:nvSpPr>
        <p:spPr>
          <a:xfrm>
            <a:off x="2197141" y="3026312"/>
            <a:ext cx="1426772" cy="584775"/>
          </a:xfrm>
          <a:prstGeom prst="rect">
            <a:avLst/>
          </a:prstGeom>
          <a:noFill/>
        </p:spPr>
        <p:txBody>
          <a:bodyPr wrap="square" rtlCol="0">
            <a:spAutoFit/>
          </a:bodyPr>
          <a:lstStyle/>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FlashSystem</a:t>
            </a:r>
            <a:r>
              <a:rPr lang="en-GB" sz="1600" dirty="0">
                <a:solidFill>
                  <a:schemeClr val="bg1"/>
                </a:solidFill>
                <a:latin typeface="+mn-lt"/>
                <a:ea typeface="IBM Plex Sans" charset="0"/>
                <a:cs typeface="Arial" panose="020B0604020202020204" pitchFamily="34" charset="0"/>
              </a:rPr>
              <a:t> 7300 </a:t>
            </a:r>
          </a:p>
        </p:txBody>
      </p:sp>
      <p:sp>
        <p:nvSpPr>
          <p:cNvPr id="50" name="TextBox 49">
            <a:extLst>
              <a:ext uri="{FF2B5EF4-FFF2-40B4-BE49-F238E27FC236}">
                <a16:creationId xmlns:a16="http://schemas.microsoft.com/office/drawing/2014/main" id="{C98950C3-4267-3648-9FC4-26B9B59BA80C}"/>
              </a:ext>
            </a:extLst>
          </p:cNvPr>
          <p:cNvSpPr txBox="1"/>
          <p:nvPr/>
        </p:nvSpPr>
        <p:spPr>
          <a:xfrm>
            <a:off x="5511972" y="2477829"/>
            <a:ext cx="1145892" cy="338554"/>
          </a:xfrm>
          <a:prstGeom prst="rect">
            <a:avLst/>
          </a:prstGeom>
          <a:noFill/>
        </p:spPr>
        <p:txBody>
          <a:bodyPr wrap="square" rtlCol="0">
            <a:spAutoFit/>
          </a:bodyPr>
          <a:lstStyle/>
          <a:p>
            <a:pPr algn="ctr"/>
            <a:r>
              <a:rPr lang="en-GB" sz="1600" dirty="0">
                <a:solidFill>
                  <a:schemeClr val="bg1"/>
                </a:solidFill>
                <a:effectLst>
                  <a:outerShdw blurRad="38100" dist="38100" dir="2700000" algn="tl">
                    <a:srgbClr val="000000">
                      <a:alpha val="43137"/>
                    </a:srgbClr>
                  </a:outerShdw>
                </a:effectLst>
                <a:latin typeface="+mn-lt"/>
                <a:ea typeface="IBM Plex Sans" charset="0"/>
                <a:cs typeface="Arial" panose="020B0604020202020204" pitchFamily="34" charset="0"/>
              </a:rPr>
              <a:t>SVC SV3</a:t>
            </a:r>
            <a:endParaRPr lang="en-GB" sz="1600" dirty="0">
              <a:solidFill>
                <a:schemeClr val="bg1"/>
              </a:solidFill>
              <a:latin typeface="+mn-lt"/>
              <a:ea typeface="IBM Plex Sans" charset="0"/>
              <a:cs typeface="Arial" panose="020B0604020202020204" pitchFamily="34" charset="0"/>
            </a:endParaRPr>
          </a:p>
        </p:txBody>
      </p:sp>
      <p:sp>
        <p:nvSpPr>
          <p:cNvPr id="53" name="TextBox 52">
            <a:extLst>
              <a:ext uri="{FF2B5EF4-FFF2-40B4-BE49-F238E27FC236}">
                <a16:creationId xmlns:a16="http://schemas.microsoft.com/office/drawing/2014/main" id="{11727BD3-CF07-434A-977B-BB2CC4A406B2}"/>
              </a:ext>
            </a:extLst>
          </p:cNvPr>
          <p:cNvSpPr txBox="1"/>
          <p:nvPr/>
        </p:nvSpPr>
        <p:spPr>
          <a:xfrm>
            <a:off x="3906197" y="1284354"/>
            <a:ext cx="1803699" cy="461665"/>
          </a:xfrm>
          <a:prstGeom prst="rect">
            <a:avLst/>
          </a:prstGeom>
          <a:noFill/>
        </p:spPr>
        <p:txBody>
          <a:bodyPr wrap="none" rtlCol="0">
            <a:spAutoFit/>
          </a:bodyPr>
          <a:lstStyle/>
          <a:p>
            <a:pPr algn="l"/>
            <a:r>
              <a:rPr lang="en-GB" sz="2400" dirty="0">
                <a:solidFill>
                  <a:srgbClr val="FFC000"/>
                </a:solidFill>
                <a:effectLst>
                  <a:outerShdw blurRad="38100" dist="38100" dir="2700000" algn="tl">
                    <a:srgbClr val="000000">
                      <a:alpha val="43137"/>
                    </a:srgbClr>
                  </a:outerShdw>
                </a:effectLst>
                <a:latin typeface="+mn-lt"/>
                <a:ea typeface="IBM Plex Sans" charset="0"/>
                <a:cs typeface="Arial" panose="020B0604020202020204" pitchFamily="34" charset="0"/>
              </a:rPr>
              <a:t>2022</a:t>
            </a:r>
            <a:r>
              <a:rPr lang="zh-CN" altLang="en-US" sz="2400" dirty="0">
                <a:solidFill>
                  <a:srgbClr val="FFC000"/>
                </a:solidFill>
                <a:effectLst>
                  <a:outerShdw blurRad="38100" dist="38100" dir="2700000" algn="tl">
                    <a:srgbClr val="000000">
                      <a:alpha val="43137"/>
                    </a:srgbClr>
                  </a:outerShdw>
                </a:effectLst>
                <a:latin typeface="+mn-lt"/>
                <a:ea typeface="IBM Plex Sans" charset="0"/>
                <a:cs typeface="Arial" panose="020B0604020202020204" pitchFamily="34" charset="0"/>
              </a:rPr>
              <a:t>年新品</a:t>
            </a:r>
            <a:endParaRPr lang="en-GB" sz="2400" dirty="0">
              <a:solidFill>
                <a:srgbClr val="FFC000"/>
              </a:solidFill>
              <a:effectLst>
                <a:outerShdw blurRad="38100" dist="38100" dir="2700000" algn="tl">
                  <a:srgbClr val="000000">
                    <a:alpha val="43137"/>
                  </a:srgbClr>
                </a:outerShdw>
              </a:effectLst>
              <a:latin typeface="+mn-lt"/>
              <a:ea typeface="IBM Plex Sans" charset="0"/>
              <a:cs typeface="Arial" panose="020B0604020202020204" pitchFamily="34" charset="0"/>
            </a:endParaRPr>
          </a:p>
        </p:txBody>
      </p:sp>
      <p:grpSp>
        <p:nvGrpSpPr>
          <p:cNvPr id="2" name="Group 1">
            <a:extLst>
              <a:ext uri="{FF2B5EF4-FFF2-40B4-BE49-F238E27FC236}">
                <a16:creationId xmlns:a16="http://schemas.microsoft.com/office/drawing/2014/main" id="{A20F319D-9AD3-4247-A2BD-03C482A749DE}"/>
              </a:ext>
            </a:extLst>
          </p:cNvPr>
          <p:cNvGrpSpPr/>
          <p:nvPr/>
        </p:nvGrpSpPr>
        <p:grpSpPr>
          <a:xfrm>
            <a:off x="3838317" y="2082670"/>
            <a:ext cx="1235954" cy="652212"/>
            <a:chOff x="3838317" y="2019170"/>
            <a:chExt cx="1235954" cy="652212"/>
          </a:xfrm>
        </p:grpSpPr>
        <p:pic>
          <p:nvPicPr>
            <p:cNvPr id="14" name="V7000 Gen3.jpg" descr="V7000 Gen3.jpg">
              <a:extLst>
                <a:ext uri="{FF2B5EF4-FFF2-40B4-BE49-F238E27FC236}">
                  <a16:creationId xmlns:a16="http://schemas.microsoft.com/office/drawing/2014/main" id="{079F2993-0FA1-44BA-8EB2-32CB1C3C462F}"/>
                </a:ext>
              </a:extLst>
            </p:cNvPr>
            <p:cNvPicPr>
              <a:picLocks noChangeAspect="1"/>
            </p:cNvPicPr>
            <p:nvPr/>
          </p:nvPicPr>
          <p:blipFill>
            <a:blip r:embed="rId19" cstate="print">
              <a:extLst>
                <a:ext uri="{28A0092B-C50C-407E-A947-70E740481C1C}">
                  <a14:useLocalDpi xmlns:a14="http://schemas.microsoft.com/office/drawing/2010/main"/>
                </a:ext>
              </a:extLst>
            </a:blip>
            <a:srcRect/>
            <a:stretch>
              <a:fillRect/>
            </a:stretch>
          </p:blipFill>
          <p:spPr>
            <a:xfrm>
              <a:off x="3838317" y="2019170"/>
              <a:ext cx="1235954" cy="652212"/>
            </a:xfrm>
            <a:custGeom>
              <a:avLst/>
              <a:gdLst/>
              <a:ahLst/>
              <a:cxnLst>
                <a:cxn ang="0">
                  <a:pos x="wd2" y="hd2"/>
                </a:cxn>
                <a:cxn ang="5400000">
                  <a:pos x="wd2" y="hd2"/>
                </a:cxn>
                <a:cxn ang="10800000">
                  <a:pos x="wd2" y="hd2"/>
                </a:cxn>
                <a:cxn ang="16200000">
                  <a:pos x="wd2" y="hd2"/>
                </a:cxn>
              </a:cxnLst>
              <a:rect l="0" t="0" r="r" b="b"/>
              <a:pathLst>
                <a:path w="21563" h="21595" extrusionOk="0">
                  <a:moveTo>
                    <a:pt x="9128" y="0"/>
                  </a:moveTo>
                  <a:lnTo>
                    <a:pt x="8035" y="1128"/>
                  </a:lnTo>
                  <a:cubicBezTo>
                    <a:pt x="7436" y="1747"/>
                    <a:pt x="6918" y="2210"/>
                    <a:pt x="6884" y="2165"/>
                  </a:cubicBezTo>
                  <a:cubicBezTo>
                    <a:pt x="6849" y="2120"/>
                    <a:pt x="6158" y="2785"/>
                    <a:pt x="5348" y="3634"/>
                  </a:cubicBezTo>
                  <a:cubicBezTo>
                    <a:pt x="4538" y="4483"/>
                    <a:pt x="3567" y="5499"/>
                    <a:pt x="3190" y="5891"/>
                  </a:cubicBezTo>
                  <a:cubicBezTo>
                    <a:pt x="2813" y="6283"/>
                    <a:pt x="2339" y="6787"/>
                    <a:pt x="2136" y="7019"/>
                  </a:cubicBezTo>
                  <a:cubicBezTo>
                    <a:pt x="1121" y="8176"/>
                    <a:pt x="901" y="8368"/>
                    <a:pt x="576" y="8370"/>
                  </a:cubicBezTo>
                  <a:cubicBezTo>
                    <a:pt x="-37" y="8375"/>
                    <a:pt x="1" y="8173"/>
                    <a:pt x="1" y="11322"/>
                  </a:cubicBezTo>
                  <a:cubicBezTo>
                    <a:pt x="1" y="12133"/>
                    <a:pt x="2" y="12667"/>
                    <a:pt x="8" y="13093"/>
                  </a:cubicBezTo>
                  <a:cubicBezTo>
                    <a:pt x="15" y="13378"/>
                    <a:pt x="25" y="13644"/>
                    <a:pt x="32" y="13841"/>
                  </a:cubicBezTo>
                  <a:cubicBezTo>
                    <a:pt x="44" y="14067"/>
                    <a:pt x="61" y="14216"/>
                    <a:pt x="86" y="14287"/>
                  </a:cubicBezTo>
                  <a:cubicBezTo>
                    <a:pt x="138" y="14434"/>
                    <a:pt x="154" y="14647"/>
                    <a:pt x="147" y="15140"/>
                  </a:cubicBezTo>
                  <a:cubicBezTo>
                    <a:pt x="168" y="15409"/>
                    <a:pt x="158" y="15823"/>
                    <a:pt x="124" y="16072"/>
                  </a:cubicBezTo>
                  <a:cubicBezTo>
                    <a:pt x="108" y="16730"/>
                    <a:pt x="94" y="17638"/>
                    <a:pt x="90" y="18407"/>
                  </a:cubicBezTo>
                  <a:lnTo>
                    <a:pt x="82" y="20099"/>
                  </a:lnTo>
                  <a:lnTo>
                    <a:pt x="1425" y="20139"/>
                  </a:lnTo>
                  <a:cubicBezTo>
                    <a:pt x="2164" y="20159"/>
                    <a:pt x="3910" y="20257"/>
                    <a:pt x="5302" y="20362"/>
                  </a:cubicBezTo>
                  <a:cubicBezTo>
                    <a:pt x="8834" y="20627"/>
                    <a:pt x="14527" y="21059"/>
                    <a:pt x="16475" y="21201"/>
                  </a:cubicBezTo>
                  <a:cubicBezTo>
                    <a:pt x="17373" y="21267"/>
                    <a:pt x="18334" y="21381"/>
                    <a:pt x="18610" y="21451"/>
                  </a:cubicBezTo>
                  <a:cubicBezTo>
                    <a:pt x="19011" y="21554"/>
                    <a:pt x="19284" y="21600"/>
                    <a:pt x="19463" y="21595"/>
                  </a:cubicBezTo>
                  <a:cubicBezTo>
                    <a:pt x="19641" y="21590"/>
                    <a:pt x="19726" y="21527"/>
                    <a:pt x="19760" y="21411"/>
                  </a:cubicBezTo>
                  <a:cubicBezTo>
                    <a:pt x="19802" y="21270"/>
                    <a:pt x="19822" y="20516"/>
                    <a:pt x="19822" y="19207"/>
                  </a:cubicBezTo>
                  <a:lnTo>
                    <a:pt x="19822" y="17213"/>
                  </a:lnTo>
                  <a:lnTo>
                    <a:pt x="20694" y="12844"/>
                  </a:lnTo>
                  <a:lnTo>
                    <a:pt x="21563" y="8475"/>
                  </a:lnTo>
                  <a:lnTo>
                    <a:pt x="21563" y="4500"/>
                  </a:lnTo>
                  <a:lnTo>
                    <a:pt x="21563" y="512"/>
                  </a:lnTo>
                  <a:lnTo>
                    <a:pt x="21285" y="407"/>
                  </a:lnTo>
                  <a:cubicBezTo>
                    <a:pt x="21133" y="349"/>
                    <a:pt x="18337" y="241"/>
                    <a:pt x="15069" y="157"/>
                  </a:cubicBezTo>
                  <a:lnTo>
                    <a:pt x="9128" y="0"/>
                  </a:lnTo>
                  <a:close/>
                </a:path>
              </a:pathLst>
            </a:custGeom>
            <a:ln w="19050">
              <a:noFill/>
              <a:miter lim="400000"/>
            </a:ln>
            <a:effectLst>
              <a:outerShdw blurRad="101600" dist="63500" dir="5400000" algn="t" rotWithShape="0">
                <a:prstClr val="black">
                  <a:alpha val="50000"/>
                </a:prstClr>
              </a:outerShdw>
            </a:effectLst>
          </p:spPr>
        </p:pic>
        <p:pic>
          <p:nvPicPr>
            <p:cNvPr id="47" name="Picture 46" descr="A picture containing text, keyboard, computer&#10;&#10;Description automatically generated">
              <a:extLst>
                <a:ext uri="{FF2B5EF4-FFF2-40B4-BE49-F238E27FC236}">
                  <a16:creationId xmlns:a16="http://schemas.microsoft.com/office/drawing/2014/main" id="{DE2A12A6-B8CC-7A45-840C-493EB6AD5CB3}"/>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840410" y="2248276"/>
              <a:ext cx="1142723" cy="408399"/>
            </a:xfrm>
            <a:prstGeom prst="rect">
              <a:avLst/>
            </a:prstGeom>
            <a:scene3d>
              <a:camera prst="orthographicFront">
                <a:rot lat="0" lon="0" rev="0"/>
              </a:camera>
              <a:lightRig rig="threePt" dir="t"/>
            </a:scene3d>
          </p:spPr>
        </p:pic>
      </p:grpSp>
      <p:pic>
        <p:nvPicPr>
          <p:cNvPr id="55" name="Image" descr="Image">
            <a:extLst>
              <a:ext uri="{FF2B5EF4-FFF2-40B4-BE49-F238E27FC236}">
                <a16:creationId xmlns:a16="http://schemas.microsoft.com/office/drawing/2014/main" id="{D6600807-DF5E-4B45-AA32-0A567CF3D056}"/>
              </a:ext>
            </a:extLst>
          </p:cNvPr>
          <p:cNvPicPr>
            <a:picLocks noChangeAspect="1"/>
          </p:cNvPicPr>
          <p:nvPr/>
        </p:nvPicPr>
        <p:blipFill rotWithShape="1">
          <a:blip r:embed="rId21" cstate="print">
            <a:extLst>
              <a:ext uri="{BEBA8EAE-BF5A-486C-A8C5-ECC9F3942E4B}">
                <a14:imgProps xmlns:a14="http://schemas.microsoft.com/office/drawing/2010/main">
                  <a14:imgLayer r:embed="rId22">
                    <a14:imgEffect>
                      <a14:brightnessContrast bright="40000" contrast="20000"/>
                    </a14:imgEffect>
                  </a14:imgLayer>
                </a14:imgProps>
              </a:ext>
              <a:ext uri="{28A0092B-C50C-407E-A947-70E740481C1C}">
                <a14:useLocalDpi xmlns:a14="http://schemas.microsoft.com/office/drawing/2010/main"/>
              </a:ext>
            </a:extLst>
          </a:blip>
          <a:srcRect/>
          <a:stretch/>
        </p:blipFill>
        <p:spPr>
          <a:xfrm>
            <a:off x="5511972" y="2264736"/>
            <a:ext cx="1125452" cy="202118"/>
          </a:xfrm>
          <a:custGeom>
            <a:avLst/>
            <a:gdLst/>
            <a:ahLst/>
            <a:cxnLst>
              <a:cxn ang="0">
                <a:pos x="wd2" y="hd2"/>
              </a:cxn>
              <a:cxn ang="5400000">
                <a:pos x="wd2" y="hd2"/>
              </a:cxn>
              <a:cxn ang="10800000">
                <a:pos x="wd2" y="hd2"/>
              </a:cxn>
              <a:cxn ang="16200000">
                <a:pos x="wd2" y="hd2"/>
              </a:cxn>
            </a:cxnLst>
            <a:rect l="0" t="0" r="r" b="b"/>
            <a:pathLst>
              <a:path w="21600" h="21599" extrusionOk="0">
                <a:moveTo>
                  <a:pt x="20532" y="0"/>
                </a:moveTo>
                <a:cubicBezTo>
                  <a:pt x="20509" y="20"/>
                  <a:pt x="20491" y="49"/>
                  <a:pt x="20487" y="87"/>
                </a:cubicBezTo>
                <a:cubicBezTo>
                  <a:pt x="20470" y="244"/>
                  <a:pt x="1220" y="259"/>
                  <a:pt x="1203" y="103"/>
                </a:cubicBezTo>
                <a:cubicBezTo>
                  <a:pt x="1198" y="63"/>
                  <a:pt x="1151" y="30"/>
                  <a:pt x="1092" y="5"/>
                </a:cubicBezTo>
                <a:cubicBezTo>
                  <a:pt x="938" y="22"/>
                  <a:pt x="835" y="41"/>
                  <a:pt x="798" y="67"/>
                </a:cubicBezTo>
                <a:cubicBezTo>
                  <a:pt x="793" y="86"/>
                  <a:pt x="789" y="107"/>
                  <a:pt x="787" y="133"/>
                </a:cubicBezTo>
                <a:cubicBezTo>
                  <a:pt x="784" y="183"/>
                  <a:pt x="770" y="213"/>
                  <a:pt x="750" y="236"/>
                </a:cubicBezTo>
                <a:cubicBezTo>
                  <a:pt x="749" y="241"/>
                  <a:pt x="748" y="252"/>
                  <a:pt x="747" y="257"/>
                </a:cubicBezTo>
                <a:cubicBezTo>
                  <a:pt x="746" y="261"/>
                  <a:pt x="744" y="263"/>
                  <a:pt x="743" y="267"/>
                </a:cubicBezTo>
                <a:cubicBezTo>
                  <a:pt x="740" y="279"/>
                  <a:pt x="736" y="292"/>
                  <a:pt x="731" y="298"/>
                </a:cubicBezTo>
                <a:cubicBezTo>
                  <a:pt x="713" y="339"/>
                  <a:pt x="678" y="315"/>
                  <a:pt x="618" y="257"/>
                </a:cubicBezTo>
                <a:cubicBezTo>
                  <a:pt x="565" y="257"/>
                  <a:pt x="523" y="260"/>
                  <a:pt x="425" y="241"/>
                </a:cubicBezTo>
                <a:cubicBezTo>
                  <a:pt x="114" y="181"/>
                  <a:pt x="71" y="197"/>
                  <a:pt x="38" y="385"/>
                </a:cubicBezTo>
                <a:cubicBezTo>
                  <a:pt x="2" y="582"/>
                  <a:pt x="0" y="1340"/>
                  <a:pt x="0" y="10964"/>
                </a:cubicBezTo>
                <a:cubicBezTo>
                  <a:pt x="0" y="20706"/>
                  <a:pt x="2" y="21336"/>
                  <a:pt x="38" y="21455"/>
                </a:cubicBezTo>
                <a:cubicBezTo>
                  <a:pt x="60" y="21525"/>
                  <a:pt x="92" y="21553"/>
                  <a:pt x="110" y="21517"/>
                </a:cubicBezTo>
                <a:cubicBezTo>
                  <a:pt x="128" y="21481"/>
                  <a:pt x="397" y="21419"/>
                  <a:pt x="708" y="21378"/>
                </a:cubicBezTo>
                <a:cubicBezTo>
                  <a:pt x="1123" y="21324"/>
                  <a:pt x="1276" y="21345"/>
                  <a:pt x="1288" y="21450"/>
                </a:cubicBezTo>
                <a:cubicBezTo>
                  <a:pt x="1299" y="21550"/>
                  <a:pt x="6042" y="21598"/>
                  <a:pt x="10789" y="21599"/>
                </a:cubicBezTo>
                <a:cubicBezTo>
                  <a:pt x="15537" y="21600"/>
                  <a:pt x="20289" y="21556"/>
                  <a:pt x="20318" y="21455"/>
                </a:cubicBezTo>
                <a:cubicBezTo>
                  <a:pt x="20346" y="21357"/>
                  <a:pt x="20520" y="21349"/>
                  <a:pt x="20940" y="21430"/>
                </a:cubicBezTo>
                <a:cubicBezTo>
                  <a:pt x="21261" y="21491"/>
                  <a:pt x="21540" y="21496"/>
                  <a:pt x="21562" y="21440"/>
                </a:cubicBezTo>
                <a:cubicBezTo>
                  <a:pt x="21598" y="21343"/>
                  <a:pt x="21600" y="20718"/>
                  <a:pt x="21600" y="10912"/>
                </a:cubicBezTo>
                <a:cubicBezTo>
                  <a:pt x="21600" y="1969"/>
                  <a:pt x="21595" y="466"/>
                  <a:pt x="21568" y="339"/>
                </a:cubicBezTo>
                <a:cubicBezTo>
                  <a:pt x="21545" y="233"/>
                  <a:pt x="21429" y="198"/>
                  <a:pt x="21167" y="221"/>
                </a:cubicBezTo>
                <a:cubicBezTo>
                  <a:pt x="21052" y="231"/>
                  <a:pt x="20981" y="227"/>
                  <a:pt x="20922" y="216"/>
                </a:cubicBezTo>
                <a:cubicBezTo>
                  <a:pt x="20910" y="226"/>
                  <a:pt x="20895" y="234"/>
                  <a:pt x="20887" y="246"/>
                </a:cubicBezTo>
                <a:cubicBezTo>
                  <a:pt x="20847" y="309"/>
                  <a:pt x="20831" y="306"/>
                  <a:pt x="20821" y="205"/>
                </a:cubicBezTo>
                <a:cubicBezTo>
                  <a:pt x="20820" y="199"/>
                  <a:pt x="20820" y="189"/>
                  <a:pt x="20819" y="180"/>
                </a:cubicBezTo>
                <a:cubicBezTo>
                  <a:pt x="20802" y="161"/>
                  <a:pt x="20792" y="137"/>
                  <a:pt x="20790" y="108"/>
                </a:cubicBezTo>
                <a:cubicBezTo>
                  <a:pt x="20788" y="67"/>
                  <a:pt x="20770" y="34"/>
                  <a:pt x="20746" y="10"/>
                </a:cubicBezTo>
                <a:cubicBezTo>
                  <a:pt x="20733" y="6"/>
                  <a:pt x="20580" y="4"/>
                  <a:pt x="20532" y="0"/>
                </a:cubicBezTo>
                <a:close/>
              </a:path>
            </a:pathLst>
          </a:custGeom>
          <a:ln w="12700">
            <a:miter lim="400000"/>
          </a:ln>
        </p:spPr>
      </p:pic>
    </p:spTree>
    <p:extLst>
      <p:ext uri="{BB962C8B-B14F-4D97-AF65-F5344CB8AC3E}">
        <p14:creationId xmlns:p14="http://schemas.microsoft.com/office/powerpoint/2010/main" val="4208695607"/>
      </p:ext>
    </p:extLst>
  </p:cSld>
  <p:clrMapOvr>
    <a:masterClrMapping/>
  </p:clrMapOvr>
  <p:transition spd="slow">
    <p:fade thruBlk="1"/>
  </p:transition>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a:ln>
              <a:noFill/>
            </a:ln>
            <a:solidFill>
              <a:schemeClr val="tx1"/>
            </a:solidFill>
            <a:effectLst/>
            <a:uLnTx/>
            <a:uFillTx/>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Presentation_Enablement_Template_Arial_2021-May-03" id="{06ED36F4-0814-6740-9AFD-DFEC4165D3DB}" vid="{6D141240-4E4A-9541-ABEA-670FFADBDC2E}"/>
    </a:ext>
  </a:extLst>
</a:theme>
</file>

<file path=ppt/theme/theme2.xml><?xml version="1.0" encoding="utf-8"?>
<a:theme xmlns:a="http://schemas.openxmlformats.org/drawingml/2006/main" name="IBM 2020 Master template (white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Presentation_Enablement_Template_Arial_2021-May-03" id="{06ED36F4-0814-6740-9AFD-DFEC4165D3DB}" vid="{0E6DBCD5-8730-CE4A-8C9E-5E4C1EA9D13D}"/>
    </a:ext>
  </a:extLst>
</a:theme>
</file>

<file path=ppt/theme/theme3.xml><?xml version="1.0" encoding="utf-8"?>
<a:theme xmlns:a="http://schemas.openxmlformats.org/drawingml/2006/main" name="BroadcomLTD_16x9">
  <a:themeElements>
    <a:clrScheme name="Broadcom_Ltd">
      <a:dk1>
        <a:sysClr val="windowText" lastClr="000000"/>
      </a:dk1>
      <a:lt1>
        <a:sysClr val="window" lastClr="FFFFFF"/>
      </a:lt1>
      <a:dk2>
        <a:srgbClr val="CC092F"/>
      </a:dk2>
      <a:lt2>
        <a:srgbClr val="5A5A5A"/>
      </a:lt2>
      <a:accent1>
        <a:srgbClr val="008FBF"/>
      </a:accent1>
      <a:accent2>
        <a:srgbClr val="007167"/>
      </a:accent2>
      <a:accent3>
        <a:srgbClr val="F6CF3F"/>
      </a:accent3>
      <a:accent4>
        <a:srgbClr val="622D50"/>
      </a:accent4>
      <a:accent5>
        <a:srgbClr val="9E9E9F"/>
      </a:accent5>
      <a:accent6>
        <a:srgbClr val="244C5A"/>
      </a:accent6>
      <a:hlink>
        <a:srgbClr val="008FBF"/>
      </a:hlink>
      <a:folHlink>
        <a:srgbClr val="622D50"/>
      </a:folHlink>
    </a:clrScheme>
    <a:fontScheme name="Broadcom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lnSpc>
            <a:spcPct val="90000"/>
          </a:lnSpc>
          <a:spcBef>
            <a:spcPts val="600"/>
          </a:spcBef>
          <a:defRPr sz="2000" b="1"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t">
        <a:spAutoFit/>
      </a:bodyPr>
      <a:lstStyle>
        <a:defPPr>
          <a:lnSpc>
            <a:spcPct val="90000"/>
          </a:lnSpc>
          <a:spcBef>
            <a:spcPts val="600"/>
          </a:spcBef>
          <a:defRPr sz="2000" dirty="0" err="1" smtClean="0"/>
        </a:defPPr>
      </a:lstStyle>
    </a:txDef>
  </a:objectDefaults>
  <a:extraClrSchemeLst>
    <a:extraClrScheme>
      <a:clrScheme name="Broadcom_Ltd">
        <a:dk1>
          <a:sysClr val="windowText" lastClr="000000"/>
        </a:dk1>
        <a:lt1>
          <a:sysClr val="window" lastClr="FFFFFF"/>
        </a:lt1>
        <a:dk2>
          <a:srgbClr val="CC092F"/>
        </a:dk2>
        <a:lt2>
          <a:srgbClr val="5A5A5A"/>
        </a:lt2>
        <a:accent1>
          <a:srgbClr val="008FBF"/>
        </a:accent1>
        <a:accent2>
          <a:srgbClr val="007167"/>
        </a:accent2>
        <a:accent3>
          <a:srgbClr val="F6CF3F"/>
        </a:accent3>
        <a:accent4>
          <a:srgbClr val="622D50"/>
        </a:accent4>
        <a:accent5>
          <a:srgbClr val="9E9E9F"/>
        </a:accent5>
        <a:accent6>
          <a:srgbClr val="244C5A"/>
        </a:accent6>
        <a:hlink>
          <a:srgbClr val="008FBF"/>
        </a:hlink>
        <a:folHlink>
          <a:srgbClr val="622D50"/>
        </a:folHlink>
      </a:clrScheme>
    </a:extraClrScheme>
  </a:extraClrSchemeLst>
  <a:custClrLst>
    <a:custClr name="Secondary Red 187">
      <a:srgbClr val="AB192D"/>
    </a:custClr>
    <a:custClr name="Secondary Red 188">
      <a:srgbClr val="79242F"/>
    </a:custClr>
    <a:custClr name="Secondary Gray 6">
      <a:srgbClr val="C8C8C8"/>
    </a:custClr>
    <a:custClr name="Secondary Gray 2">
      <a:srgbClr val="E6E6E6"/>
    </a:custClr>
    <a:custClr name="Tertiary Blue 655">
      <a:srgbClr val="002554"/>
    </a:custClr>
    <a:custClr name="Tertiary Purple 7448">
      <a:srgbClr val="382246"/>
    </a:custClr>
    <a:custClr name="Tertiary Gold 138">
      <a:srgbClr val="E17D00"/>
    </a:custClr>
  </a:custClrLst>
</a:theme>
</file>

<file path=ppt/theme/theme4.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5.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2020 Master template (black background)</Template>
  <TotalTime>23781</TotalTime>
  <Words>538</Words>
  <Application>Microsoft Macintosh PowerPoint</Application>
  <PresentationFormat>On-screen Show (16:9)</PresentationFormat>
  <Paragraphs>63</Paragraphs>
  <Slides>2</Slides>
  <Notes>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vt:i4>
      </vt:variant>
    </vt:vector>
  </HeadingPairs>
  <TitlesOfParts>
    <vt:vector size="8" baseType="lpstr">
      <vt:lpstr>黑体</vt:lpstr>
      <vt:lpstr>Arial</vt:lpstr>
      <vt:lpstr>IBM Plex Sans</vt:lpstr>
      <vt:lpstr>IBM 2020 Master template (black background)</vt:lpstr>
      <vt:lpstr>IBM 2020 Master template (white background)</vt:lpstr>
      <vt:lpstr>BroadcomLTD_16x9</vt:lpstr>
      <vt:lpstr>2021年 IBM FlashSystem 和 SVC 产品家族</vt:lpstr>
      <vt:lpstr> 2022年 IBM FlashSystem 和 SVC 产品家族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FlashSystem Family 2022 Product Roadmap  August 2021</dc:title>
  <dc:creator>Roger N Kasten</dc:creator>
  <cp:lastModifiedBy>Kaichu Chung</cp:lastModifiedBy>
  <cp:revision>561</cp:revision>
  <cp:lastPrinted>2021-02-26T18:17:01Z</cp:lastPrinted>
  <dcterms:created xsi:type="dcterms:W3CDTF">2021-08-02T15:33:21Z</dcterms:created>
  <dcterms:modified xsi:type="dcterms:W3CDTF">2022-02-20T09:02:45Z</dcterms:modified>
</cp:coreProperties>
</file>