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1a59ac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1a59ac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11b0209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11b0209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11b0209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11b0209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11b02097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11b0209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11b0209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11b0209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f34cb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f34cb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11b0209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11b0209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1a59a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1a59a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11b0209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11b0209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11b0209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11b0209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Tyrant VC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 Loyko, Carson Wilk, Ben Celsi, Annie Gesellchen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TyrantVC Moving Forward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11400" y="109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Work on making commit history more understandable to non-Git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Make UI changes for clarity improvements</a:t>
            </a:r>
            <a:endParaRPr/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Deploy plugin to the scripters in the UW Animation Lab</a:t>
            </a:r>
            <a:endParaRPr/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R</a:t>
            </a:r>
            <a:r>
              <a:rPr lang="en"/>
              <a:t>un long-term studies to see how much the plugin is being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11400" y="109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Maya scripters need version control, but don’t know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TyrantVC works as a interface to Git through Maya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User studies show people mostly understand how to use TyrantVC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There are still improvements to be made, but Maya scripters can now use TyrantVC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TyrantVC, an easy to use Version Control plugin for Maya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Maya is a professional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software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Maya scripters typically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unfamiliar with Git/VC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However, they use Maya to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write automation scripts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200" y="1017725"/>
            <a:ext cx="5133101" cy="2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11400" y="109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Scripts can only be run within Maya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</a:t>
            </a:r>
            <a:r>
              <a:rPr lang="en"/>
              <a:t> Users frequently want to access previous working versions of their scripts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Charcoal revamps Maya script editor, but has no Version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Github Desktop requires switching in/out of Maya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 Maya scripters need an efficient workflow, and wouldn’t want a separate 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TyrantVC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41175" y="1166925"/>
            <a:ext cx="34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Maya plugin integrated with the Script Editor</a:t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see repository, commit files, and view history</a:t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Fits seamlessly into workflow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325" y="1166925"/>
            <a:ext cx="5145250" cy="32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11400" y="109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Some tests can check correctness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But mostly, success is measured by how well customers can understand and use our plugin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/>
              <a:t>Ran user studies with actual customers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Provided customers with a list of tasks and the user manual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After the study, customers filled out a survey on usability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Results</a:t>
            </a:r>
            <a:endParaRPr/>
          </a:p>
        </p:txBody>
      </p:sp>
      <p:pic>
        <p:nvPicPr>
          <p:cNvPr descr="Forms response chart. Question title: Step was intuitive and easy.. Number of responses: .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432725"/>
            <a:ext cx="8832300" cy="283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Summarized Feedback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Still a few difficulties in setup and getting started</a:t>
            </a:r>
            <a:endParaRPr/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Once they had the plug-in working, people were mostly able to use the core functionality easily and efficiently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 Those who didn’t already know version control struggled to understand history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