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CB54-81EA-4B8E-B39D-7BFB7D8C24DF}" type="datetimeFigureOut">
              <a:rPr lang="pt-BR" smtClean="0"/>
              <a:t>06/08/2011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7282-DD9A-4073-9901-2A7BCEB5957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CB54-81EA-4B8E-B39D-7BFB7D8C24DF}" type="datetimeFigureOut">
              <a:rPr lang="pt-BR" smtClean="0"/>
              <a:t>06/08/2011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7282-DD9A-4073-9901-2A7BCEB5957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CB54-81EA-4B8E-B39D-7BFB7D8C24DF}" type="datetimeFigureOut">
              <a:rPr lang="pt-BR" smtClean="0"/>
              <a:t>06/08/2011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7282-DD9A-4073-9901-2A7BCEB5957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CB54-81EA-4B8E-B39D-7BFB7D8C24DF}" type="datetimeFigureOut">
              <a:rPr lang="pt-BR" smtClean="0"/>
              <a:t>06/08/2011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7282-DD9A-4073-9901-2A7BCEB5957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CB54-81EA-4B8E-B39D-7BFB7D8C24DF}" type="datetimeFigureOut">
              <a:rPr lang="pt-BR" smtClean="0"/>
              <a:t>06/08/2011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7282-DD9A-4073-9901-2A7BCEB5957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CB54-81EA-4B8E-B39D-7BFB7D8C24DF}" type="datetimeFigureOut">
              <a:rPr lang="pt-BR" smtClean="0"/>
              <a:t>06/08/2011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7282-DD9A-4073-9901-2A7BCEB5957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CB54-81EA-4B8E-B39D-7BFB7D8C24DF}" type="datetimeFigureOut">
              <a:rPr lang="pt-BR" smtClean="0"/>
              <a:t>06/08/2011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7282-DD9A-4073-9901-2A7BCEB5957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CB54-81EA-4B8E-B39D-7BFB7D8C24DF}" type="datetimeFigureOut">
              <a:rPr lang="pt-BR" smtClean="0"/>
              <a:t>06/08/2011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7282-DD9A-4073-9901-2A7BCEB5957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CB54-81EA-4B8E-B39D-7BFB7D8C24DF}" type="datetimeFigureOut">
              <a:rPr lang="pt-BR" smtClean="0"/>
              <a:t>06/08/2011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7282-DD9A-4073-9901-2A7BCEB5957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CB54-81EA-4B8E-B39D-7BFB7D8C24DF}" type="datetimeFigureOut">
              <a:rPr lang="pt-BR" smtClean="0"/>
              <a:t>06/08/2011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7282-DD9A-4073-9901-2A7BCEB5957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CB54-81EA-4B8E-B39D-7BFB7D8C24DF}" type="datetimeFigureOut">
              <a:rPr lang="pt-BR" smtClean="0"/>
              <a:t>06/08/2011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7282-DD9A-4073-9901-2A7BCEB5957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CB54-81EA-4B8E-B39D-7BFB7D8C24DF}" type="datetimeFigureOut">
              <a:rPr lang="pt-BR" smtClean="0"/>
              <a:t>06/08/2011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37282-DD9A-4073-9901-2A7BCEB5957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Linguagem de Programação II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Desvio de Fluxo:</a:t>
            </a:r>
          </a:p>
          <a:p>
            <a:pPr lvl="1"/>
            <a:r>
              <a:rPr lang="pt-BR" dirty="0" err="1" smtClean="0"/>
              <a:t>if-else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Repetição:</a:t>
            </a:r>
          </a:p>
          <a:p>
            <a:pPr lvl="1"/>
            <a:r>
              <a:rPr lang="pt-BR" dirty="0" smtClean="0"/>
              <a:t>for</a:t>
            </a:r>
          </a:p>
          <a:p>
            <a:pPr lvl="1"/>
            <a:r>
              <a:rPr lang="pt-BR" dirty="0" err="1" smtClean="0"/>
              <a:t>while</a:t>
            </a:r>
            <a:endParaRPr lang="pt-BR" dirty="0" smtClean="0"/>
          </a:p>
          <a:p>
            <a:pPr lvl="1"/>
            <a:r>
              <a:rPr lang="pt-BR" dirty="0" err="1" smtClean="0"/>
              <a:t>do-while</a:t>
            </a:r>
            <a:endParaRPr lang="pt-B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if-else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Sintaxe:</a:t>
            </a:r>
          </a:p>
          <a:p>
            <a:pPr lvl="1">
              <a:buNone/>
            </a:pP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i="1" dirty="0" smtClean="0"/>
              <a:t>expressão lógica</a:t>
            </a:r>
            <a:r>
              <a:rPr lang="pt-BR" dirty="0" smtClean="0"/>
              <a:t>) {instruções} </a:t>
            </a:r>
            <a:r>
              <a:rPr lang="pt-BR" dirty="0" err="1" smtClean="0"/>
              <a:t>else</a:t>
            </a:r>
            <a:r>
              <a:rPr lang="pt-BR" dirty="0" smtClean="0"/>
              <a:t> {</a:t>
            </a:r>
            <a:r>
              <a:rPr lang="pt-BR" dirty="0" smtClean="0"/>
              <a:t>instruções</a:t>
            </a:r>
            <a:r>
              <a:rPr lang="pt-BR" dirty="0" smtClean="0"/>
              <a:t>}</a:t>
            </a:r>
          </a:p>
          <a:p>
            <a:pPr lvl="1">
              <a:buNone/>
            </a:pPr>
            <a:r>
              <a:rPr lang="pt-BR" dirty="0" smtClean="0"/>
              <a:t>(</a:t>
            </a:r>
            <a:r>
              <a:rPr lang="pt-BR" i="1" dirty="0" smtClean="0"/>
              <a:t>expressão lógica</a:t>
            </a:r>
            <a:r>
              <a:rPr lang="pt-BR" dirty="0" smtClean="0"/>
              <a:t>) ? </a:t>
            </a:r>
            <a:r>
              <a:rPr lang="pt-BR" i="1" dirty="0"/>
              <a:t>v</a:t>
            </a:r>
            <a:r>
              <a:rPr lang="pt-BR" i="1" dirty="0" smtClean="0"/>
              <a:t>erdadeiro</a:t>
            </a:r>
            <a:r>
              <a:rPr lang="pt-BR" dirty="0" smtClean="0"/>
              <a:t> : </a:t>
            </a:r>
            <a:r>
              <a:rPr lang="pt-BR" i="1" dirty="0"/>
              <a:t> </a:t>
            </a:r>
            <a:r>
              <a:rPr lang="pt-BR" i="1" dirty="0" smtClean="0"/>
              <a:t>falso</a:t>
            </a:r>
            <a:r>
              <a:rPr lang="pt-BR" dirty="0" smtClean="0"/>
              <a:t> ;</a:t>
            </a:r>
          </a:p>
          <a:p>
            <a:pPr lvl="1">
              <a:buNone/>
            </a:pPr>
            <a:endParaRPr lang="pt-BR" dirty="0"/>
          </a:p>
          <a:p>
            <a:r>
              <a:rPr lang="pt-BR" dirty="0" smtClean="0"/>
              <a:t>Se forem utilizadas variáveis em </a:t>
            </a:r>
            <a:r>
              <a:rPr lang="pt-BR" i="1" dirty="0" smtClean="0"/>
              <a:t>expressão lógica</a:t>
            </a:r>
            <a:r>
              <a:rPr lang="pt-BR" dirty="0" smtClean="0"/>
              <a:t>, elas devem ser declaradas como </a:t>
            </a:r>
            <a:r>
              <a:rPr lang="pt-BR" i="1" dirty="0" err="1" smtClean="0"/>
              <a:t>boolean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switch-case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Sintaxe:</a:t>
            </a:r>
          </a:p>
          <a:p>
            <a:pPr lvl="1">
              <a:buNone/>
            </a:pPr>
            <a:r>
              <a:rPr lang="pt-BR" dirty="0" smtClean="0"/>
              <a:t>switch</a:t>
            </a:r>
            <a:r>
              <a:rPr lang="pt-BR" i="1" dirty="0" smtClean="0"/>
              <a:t>(valor de variável)</a:t>
            </a:r>
            <a:r>
              <a:rPr lang="pt-BR" dirty="0" smtClean="0"/>
              <a:t> {  case; default; }</a:t>
            </a:r>
          </a:p>
          <a:p>
            <a:pPr lvl="1">
              <a:buNone/>
            </a:pPr>
            <a:endParaRPr lang="pt-BR" dirty="0"/>
          </a:p>
          <a:p>
            <a:r>
              <a:rPr lang="pt-BR" dirty="0" smtClean="0"/>
              <a:t>A instrução </a:t>
            </a:r>
            <a:r>
              <a:rPr lang="pt-BR" i="1" dirty="0" smtClean="0"/>
              <a:t>switch</a:t>
            </a:r>
            <a:r>
              <a:rPr lang="pt-BR" dirty="0" smtClean="0"/>
              <a:t> irá avaliar o valor da variável de controle, executando o código no bloco definido pela instrução </a:t>
            </a:r>
            <a:r>
              <a:rPr lang="pt-BR" i="1" dirty="0" smtClean="0"/>
              <a:t>case</a:t>
            </a:r>
            <a:r>
              <a:rPr lang="pt-BR" dirty="0" smtClean="0"/>
              <a:t>.</a:t>
            </a:r>
          </a:p>
          <a:p>
            <a:r>
              <a:rPr lang="pt-BR" i="1" dirty="0" smtClean="0"/>
              <a:t>default</a:t>
            </a:r>
            <a:r>
              <a:rPr lang="pt-BR" dirty="0" smtClean="0"/>
              <a:t> vai ser executado quando nenhum dos casos for atendido.</a:t>
            </a:r>
            <a:endParaRPr lang="pt-BR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556792"/>
            <a:ext cx="8507288" cy="4525963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for:</a:t>
            </a:r>
          </a:p>
          <a:p>
            <a:pPr lvl="1"/>
            <a:r>
              <a:rPr lang="pt-BR" dirty="0" smtClean="0"/>
              <a:t>Sintaxe:</a:t>
            </a:r>
          </a:p>
          <a:p>
            <a:pPr lvl="1">
              <a:buNone/>
            </a:pPr>
            <a:r>
              <a:rPr lang="pt-BR" dirty="0" smtClean="0"/>
              <a:t>for(</a:t>
            </a:r>
            <a:r>
              <a:rPr lang="pt-BR" i="1" dirty="0" smtClean="0"/>
              <a:t>variável de controle;expressão lógica;incremento</a:t>
            </a:r>
            <a:r>
              <a:rPr lang="pt-BR" dirty="0" smtClean="0"/>
              <a:t>) { }</a:t>
            </a:r>
          </a:p>
          <a:p>
            <a:pPr lvl="1">
              <a:buNone/>
            </a:pPr>
            <a:r>
              <a:rPr lang="pt-BR" dirty="0" smtClean="0"/>
              <a:t>for(</a:t>
            </a:r>
            <a:r>
              <a:rPr lang="pt-BR" i="1" dirty="0" smtClean="0"/>
              <a:t>variável de controle</a:t>
            </a:r>
            <a:r>
              <a:rPr lang="pt-BR" dirty="0" smtClean="0"/>
              <a:t>:</a:t>
            </a:r>
            <a:r>
              <a:rPr lang="pt-BR" i="1" dirty="0" smtClean="0"/>
              <a:t>coleção</a:t>
            </a:r>
            <a:r>
              <a:rPr lang="pt-BR" dirty="0" smtClean="0"/>
              <a:t>) {}</a:t>
            </a:r>
          </a:p>
          <a:p>
            <a:pPr lvl="1">
              <a:buNone/>
            </a:pPr>
            <a:endParaRPr lang="pt-BR" dirty="0"/>
          </a:p>
          <a:p>
            <a:r>
              <a:rPr lang="pt-BR" dirty="0" smtClean="0"/>
              <a:t>O escopo da </a:t>
            </a:r>
            <a:r>
              <a:rPr lang="pt-BR" i="1" dirty="0" smtClean="0"/>
              <a:t>variável de controle </a:t>
            </a:r>
            <a:r>
              <a:rPr lang="pt-BR" dirty="0" smtClean="0"/>
              <a:t>é apenas dentro do laço </a:t>
            </a:r>
            <a:r>
              <a:rPr lang="pt-BR" i="1" dirty="0" smtClean="0"/>
              <a:t>for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Pode ser criada uma variável dentro dos parênteses.</a:t>
            </a:r>
          </a:p>
          <a:p>
            <a:r>
              <a:rPr lang="pt-BR" i="1" dirty="0" smtClean="0"/>
              <a:t>coleção </a:t>
            </a:r>
            <a:r>
              <a:rPr lang="pt-BR" dirty="0" smtClean="0"/>
              <a:t>deve ser um objeto que implementa a interface </a:t>
            </a:r>
            <a:r>
              <a:rPr lang="pt-BR" i="1" dirty="0" err="1" smtClean="0"/>
              <a:t>java</a:t>
            </a:r>
            <a:r>
              <a:rPr lang="pt-BR" i="1" dirty="0" smtClean="0"/>
              <a:t>.</a:t>
            </a:r>
            <a:r>
              <a:rPr lang="pt-BR" i="1" dirty="0" err="1" smtClean="0"/>
              <a:t>lang</a:t>
            </a:r>
            <a:r>
              <a:rPr lang="pt-BR" i="1" dirty="0" smtClean="0"/>
              <a:t>.</a:t>
            </a:r>
            <a:r>
              <a:rPr lang="pt-BR" i="1" dirty="0" err="1" smtClean="0"/>
              <a:t>Iterable</a:t>
            </a:r>
            <a:r>
              <a:rPr lang="pt-BR" dirty="0" smtClean="0"/>
              <a:t>. </a:t>
            </a:r>
            <a:endParaRPr lang="pt-BR" i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while</a:t>
            </a:r>
            <a:endParaRPr lang="pt-BR" dirty="0" smtClean="0"/>
          </a:p>
          <a:p>
            <a:pPr lvl="1"/>
            <a:r>
              <a:rPr lang="pt-BR" dirty="0" smtClean="0"/>
              <a:t>Sintaxe:</a:t>
            </a:r>
          </a:p>
          <a:p>
            <a:pPr lvl="1">
              <a:buNone/>
            </a:pPr>
            <a:r>
              <a:rPr lang="pt-BR" dirty="0" err="1" smtClean="0"/>
              <a:t>while</a:t>
            </a:r>
            <a:r>
              <a:rPr lang="pt-BR" dirty="0" smtClean="0"/>
              <a:t>(</a:t>
            </a:r>
            <a:r>
              <a:rPr lang="pt-BR" i="1" dirty="0" smtClean="0"/>
              <a:t>expressão lógica</a:t>
            </a:r>
            <a:r>
              <a:rPr lang="pt-BR" dirty="0" smtClean="0"/>
              <a:t>) { }</a:t>
            </a:r>
          </a:p>
          <a:p>
            <a:pPr lvl="1">
              <a:buNone/>
            </a:pPr>
            <a:endParaRPr lang="pt-BR" dirty="0"/>
          </a:p>
          <a:p>
            <a:r>
              <a:rPr lang="pt-BR" dirty="0" err="1" smtClean="0"/>
              <a:t>do-while</a:t>
            </a:r>
            <a:endParaRPr lang="pt-BR" dirty="0" smtClean="0"/>
          </a:p>
          <a:p>
            <a:pPr lvl="1"/>
            <a:r>
              <a:rPr lang="pt-BR" dirty="0" smtClean="0"/>
              <a:t>Sintaxe:</a:t>
            </a:r>
          </a:p>
          <a:p>
            <a:pPr lvl="1">
              <a:buNone/>
            </a:pPr>
            <a:r>
              <a:rPr lang="pt-BR" dirty="0" smtClean="0"/>
              <a:t>do { } </a:t>
            </a:r>
            <a:r>
              <a:rPr lang="pt-BR" dirty="0" err="1" smtClean="0"/>
              <a:t>while</a:t>
            </a:r>
            <a:r>
              <a:rPr lang="pt-BR" dirty="0" smtClean="0"/>
              <a:t>(</a:t>
            </a:r>
            <a:r>
              <a:rPr lang="pt-BR" i="1" dirty="0" smtClean="0"/>
              <a:t>expressão lógica</a:t>
            </a:r>
            <a:r>
              <a:rPr lang="pt-BR" dirty="0" smtClean="0"/>
              <a:t>);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break</a:t>
            </a:r>
            <a:endParaRPr lang="pt-BR" dirty="0"/>
          </a:p>
          <a:p>
            <a:pPr lvl="1"/>
            <a:r>
              <a:rPr lang="pt-BR" dirty="0" smtClean="0"/>
              <a:t>Instrução utilizada para interromper a execução de um laço de repetição.</a:t>
            </a:r>
          </a:p>
          <a:p>
            <a:pPr lvl="1"/>
            <a:endParaRPr lang="pt-BR" dirty="0"/>
          </a:p>
          <a:p>
            <a:r>
              <a:rPr lang="pt-BR" dirty="0" smtClean="0"/>
              <a:t>continue</a:t>
            </a:r>
          </a:p>
          <a:p>
            <a:pPr lvl="1"/>
            <a:r>
              <a:rPr lang="pt-BR" dirty="0" smtClean="0"/>
              <a:t>Instrução utilizada para “pular” a execução de um passo em um laço de repetição.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204</Words>
  <Application>Microsoft Office PowerPoint</Application>
  <PresentationFormat>Apresentação na tela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Linguagem de Programação II</vt:lpstr>
      <vt:lpstr>Java</vt:lpstr>
      <vt:lpstr>Java</vt:lpstr>
      <vt:lpstr>Java</vt:lpstr>
      <vt:lpstr>Java</vt:lpstr>
      <vt:lpstr>Java</vt:lpstr>
      <vt:lpstr>Java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II</dc:title>
  <dc:creator>Ivan</dc:creator>
  <cp:lastModifiedBy>Ivan</cp:lastModifiedBy>
  <cp:revision>13</cp:revision>
  <dcterms:created xsi:type="dcterms:W3CDTF">2011-08-06T18:05:23Z</dcterms:created>
  <dcterms:modified xsi:type="dcterms:W3CDTF">2011-08-06T20:15:30Z</dcterms:modified>
</cp:coreProperties>
</file>