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58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D449-5EFE-4D43-9641-1553E591BB48}" type="datetimeFigureOut">
              <a:rPr lang="pt-BR" smtClean="0"/>
              <a:t>22/08/2013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AC8A-4FCF-49B7-B73E-ACA4D6DF3DC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D449-5EFE-4D43-9641-1553E591BB48}" type="datetimeFigureOut">
              <a:rPr lang="pt-BR" smtClean="0"/>
              <a:t>22/08/2013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AC8A-4FCF-49B7-B73E-ACA4D6DF3DC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D449-5EFE-4D43-9641-1553E591BB48}" type="datetimeFigureOut">
              <a:rPr lang="pt-BR" smtClean="0"/>
              <a:t>22/08/2013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AC8A-4FCF-49B7-B73E-ACA4D6DF3DC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D449-5EFE-4D43-9641-1553E591BB48}" type="datetimeFigureOut">
              <a:rPr lang="pt-BR" smtClean="0"/>
              <a:t>22/08/2013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AC8A-4FCF-49B7-B73E-ACA4D6DF3DC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D449-5EFE-4D43-9641-1553E591BB48}" type="datetimeFigureOut">
              <a:rPr lang="pt-BR" smtClean="0"/>
              <a:t>22/08/2013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AC8A-4FCF-49B7-B73E-ACA4D6DF3DC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D449-5EFE-4D43-9641-1553E591BB48}" type="datetimeFigureOut">
              <a:rPr lang="pt-BR" smtClean="0"/>
              <a:t>22/08/2013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AC8A-4FCF-49B7-B73E-ACA4D6DF3DC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D449-5EFE-4D43-9641-1553E591BB48}" type="datetimeFigureOut">
              <a:rPr lang="pt-BR" smtClean="0"/>
              <a:t>22/08/2013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AC8A-4FCF-49B7-B73E-ACA4D6DF3DC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D449-5EFE-4D43-9641-1553E591BB48}" type="datetimeFigureOut">
              <a:rPr lang="pt-BR" smtClean="0"/>
              <a:t>22/08/2013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AC8A-4FCF-49B7-B73E-ACA4D6DF3DC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D449-5EFE-4D43-9641-1553E591BB48}" type="datetimeFigureOut">
              <a:rPr lang="pt-BR" smtClean="0"/>
              <a:t>22/08/2013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AC8A-4FCF-49B7-B73E-ACA4D6DF3DC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D449-5EFE-4D43-9641-1553E591BB48}" type="datetimeFigureOut">
              <a:rPr lang="pt-BR" smtClean="0"/>
              <a:t>22/08/2013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AC8A-4FCF-49B7-B73E-ACA4D6DF3DC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D449-5EFE-4D43-9641-1553E591BB48}" type="datetimeFigureOut">
              <a:rPr lang="pt-BR" smtClean="0"/>
              <a:t>22/08/2013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AC8A-4FCF-49B7-B73E-ACA4D6DF3DC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3D449-5EFE-4D43-9641-1553E591BB48}" type="datetimeFigureOut">
              <a:rPr lang="pt-BR" smtClean="0"/>
              <a:t>22/08/2013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1AC8A-4FCF-49B7-B73E-ACA4D6DF3DC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Linguagem de Programação II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Properties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Estende de </a:t>
            </a:r>
            <a:r>
              <a:rPr lang="pt-BR" dirty="0" err="1" smtClean="0"/>
              <a:t>Hashtable</a:t>
            </a:r>
            <a:r>
              <a:rPr lang="pt-BR" dirty="0" smtClean="0"/>
              <a:t>&lt;E&gt;.</a:t>
            </a:r>
          </a:p>
          <a:p>
            <a:pPr lvl="1"/>
            <a:r>
              <a:rPr lang="pt-BR" dirty="0" smtClean="0"/>
              <a:t>Utilizado para arquivos de configuração.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StringTokenizer</a:t>
            </a:r>
            <a:r>
              <a:rPr lang="pt-BR" dirty="0" smtClean="0"/>
              <a:t>: faz a separação de um string conforme os delimitadores escolhidos.</a:t>
            </a:r>
          </a:p>
          <a:p>
            <a:r>
              <a:rPr lang="pt-BR" dirty="0" smtClean="0"/>
              <a:t>Exemplo:</a:t>
            </a:r>
          </a:p>
          <a:p>
            <a:pPr>
              <a:buNone/>
            </a:pPr>
            <a:r>
              <a:rPr lang="pt-BR" dirty="0"/>
              <a:t>S</a:t>
            </a:r>
            <a:r>
              <a:rPr lang="pt-BR" dirty="0" smtClean="0"/>
              <a:t>tring </a:t>
            </a:r>
            <a:r>
              <a:rPr lang="pt-BR" i="1" dirty="0" err="1"/>
              <a:t>prop</a:t>
            </a:r>
            <a:r>
              <a:rPr lang="pt-BR" dirty="0"/>
              <a:t> = "curso=BSI;disciplina=LP II;linguagem=Java;";</a:t>
            </a:r>
          </a:p>
          <a:p>
            <a:pPr>
              <a:buNone/>
            </a:pPr>
            <a:r>
              <a:rPr lang="pt-BR" b="1" dirty="0" err="1"/>
              <a:t>StringTokenizer</a:t>
            </a:r>
            <a:r>
              <a:rPr lang="pt-BR" dirty="0"/>
              <a:t> </a:t>
            </a:r>
            <a:r>
              <a:rPr lang="pt-BR" dirty="0" err="1"/>
              <a:t>st</a:t>
            </a:r>
            <a:r>
              <a:rPr lang="pt-BR" dirty="0"/>
              <a:t> = </a:t>
            </a:r>
            <a:r>
              <a:rPr lang="pt-BR" b="1" dirty="0" err="1"/>
              <a:t>new</a:t>
            </a:r>
            <a:r>
              <a:rPr lang="pt-BR" b="1" dirty="0"/>
              <a:t> </a:t>
            </a:r>
            <a:r>
              <a:rPr lang="pt-BR" b="1" dirty="0" err="1"/>
              <a:t>StringTokenizer</a:t>
            </a:r>
            <a:r>
              <a:rPr lang="pt-BR" dirty="0"/>
              <a:t>(</a:t>
            </a:r>
            <a:r>
              <a:rPr lang="pt-BR" i="1" dirty="0" err="1"/>
              <a:t>prop</a:t>
            </a:r>
            <a:r>
              <a:rPr lang="pt-BR" b="1" dirty="0"/>
              <a:t>, "=;"</a:t>
            </a:r>
            <a:r>
              <a:rPr lang="pt-BR" dirty="0"/>
              <a:t>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Datas:</a:t>
            </a:r>
          </a:p>
          <a:p>
            <a:pPr lvl="1"/>
            <a:r>
              <a:rPr lang="pt-BR" dirty="0" smtClean="0"/>
              <a:t>Date</a:t>
            </a:r>
          </a:p>
          <a:p>
            <a:pPr lvl="2"/>
            <a:r>
              <a:rPr lang="pt-BR" dirty="0" smtClean="0"/>
              <a:t>Utilizada para construir um objeto que representa uma data/hora baseada no sistema ou no valor de milissegundos desde 01/01/1970.</a:t>
            </a:r>
          </a:p>
          <a:p>
            <a:pPr lvl="1"/>
            <a:r>
              <a:rPr lang="pt-BR" dirty="0" smtClean="0"/>
              <a:t>Exemplo:</a:t>
            </a:r>
          </a:p>
          <a:p>
            <a:pPr>
              <a:buNone/>
            </a:pPr>
            <a:r>
              <a:rPr lang="pt-BR" dirty="0" smtClean="0"/>
              <a:t>	Date </a:t>
            </a:r>
            <a:r>
              <a:rPr lang="pt-BR" dirty="0" err="1" smtClean="0"/>
              <a:t>dt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Date();</a:t>
            </a:r>
          </a:p>
          <a:p>
            <a:pPr lvl="2"/>
            <a:r>
              <a:rPr lang="pt-BR" dirty="0" smtClean="0"/>
              <a:t>constrói um objeto data/hora a partir da data/hora do sistema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Calendar</a:t>
            </a:r>
            <a:r>
              <a:rPr lang="pt-BR" dirty="0" smtClean="0"/>
              <a:t>: classe abstrata, ou seja, não é possível instanciar.</a:t>
            </a:r>
          </a:p>
          <a:p>
            <a:pPr lvl="1"/>
            <a:r>
              <a:rPr lang="pt-BR" dirty="0" smtClean="0"/>
              <a:t>Instancia obtida através de </a:t>
            </a:r>
            <a:r>
              <a:rPr lang="pt-BR" dirty="0" err="1" smtClean="0"/>
              <a:t>Calendar.getInstance</a:t>
            </a:r>
            <a:r>
              <a:rPr lang="pt-BR" dirty="0" smtClean="0"/>
              <a:t>();</a:t>
            </a:r>
          </a:p>
          <a:p>
            <a:pPr lvl="1"/>
            <a:r>
              <a:rPr lang="pt-BR" dirty="0" smtClean="0"/>
              <a:t>Utiliza-se para fazer cálculos com data.</a:t>
            </a:r>
          </a:p>
          <a:p>
            <a:pPr lvl="1"/>
            <a:r>
              <a:rPr lang="pt-BR" dirty="0" smtClean="0"/>
              <a:t>Método que retorna Date: </a:t>
            </a:r>
            <a:r>
              <a:rPr lang="pt-BR" dirty="0" err="1" smtClean="0"/>
              <a:t>getTime</a:t>
            </a:r>
            <a:r>
              <a:rPr lang="pt-BR" dirty="0" smtClean="0"/>
              <a:t>();</a:t>
            </a:r>
          </a:p>
          <a:p>
            <a:pPr lvl="1"/>
            <a:r>
              <a:rPr lang="pt-BR" dirty="0" smtClean="0"/>
              <a:t>Implementação: </a:t>
            </a:r>
            <a:r>
              <a:rPr lang="pt-BR" dirty="0" err="1" smtClean="0"/>
              <a:t>GregorianCalendar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DateFormat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Classe abstrata.</a:t>
            </a:r>
          </a:p>
          <a:p>
            <a:pPr lvl="1"/>
            <a:r>
              <a:rPr lang="pt-BR" dirty="0" smtClean="0"/>
              <a:t>Instancia: </a:t>
            </a:r>
            <a:r>
              <a:rPr lang="pt-BR" dirty="0" err="1" smtClean="0"/>
              <a:t>DateFormat.getDateInstance</a:t>
            </a:r>
            <a:r>
              <a:rPr lang="pt-BR" dirty="0" smtClean="0"/>
              <a:t>(FORMATO, LOCAL);</a:t>
            </a:r>
          </a:p>
          <a:p>
            <a:pPr lvl="1"/>
            <a:r>
              <a:rPr lang="pt-BR" dirty="0" smtClean="0"/>
              <a:t>Método </a:t>
            </a:r>
            <a:r>
              <a:rPr lang="pt-BR" dirty="0" err="1" smtClean="0"/>
              <a:t>format</a:t>
            </a:r>
            <a:r>
              <a:rPr lang="pt-BR" dirty="0" smtClean="0"/>
              <a:t>() retorna a data formatada como </a:t>
            </a:r>
            <a:r>
              <a:rPr lang="pt-BR" dirty="0" err="1" smtClean="0"/>
              <a:t>String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Método parse(</a:t>
            </a:r>
            <a:r>
              <a:rPr lang="pt-BR" dirty="0" err="1" smtClean="0"/>
              <a:t>String</a:t>
            </a:r>
            <a:r>
              <a:rPr lang="pt-BR" dirty="0" smtClean="0"/>
              <a:t>) cria um Date através do </a:t>
            </a:r>
            <a:r>
              <a:rPr lang="pt-BR" dirty="0" err="1" smtClean="0"/>
              <a:t>String</a:t>
            </a:r>
            <a:r>
              <a:rPr lang="pt-BR" dirty="0" smtClean="0"/>
              <a:t> fornecido.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861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SimpleDateFormat</a:t>
            </a:r>
            <a:r>
              <a:rPr lang="pt-BR" dirty="0" smtClean="0"/>
              <a:t>:</a:t>
            </a:r>
          </a:p>
          <a:p>
            <a:pPr marL="457200" lvl="1" indent="0">
              <a:buNone/>
            </a:pPr>
            <a:r>
              <a:rPr lang="pt-BR" dirty="0" smtClean="0"/>
              <a:t>- </a:t>
            </a:r>
            <a:r>
              <a:rPr lang="pt-BR" dirty="0" err="1" smtClean="0"/>
              <a:t>Constroe</a:t>
            </a:r>
            <a:r>
              <a:rPr lang="pt-BR" dirty="0" smtClean="0"/>
              <a:t> objetos a partir de um formato de data: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new </a:t>
            </a:r>
            <a:r>
              <a:rPr lang="pt-BR" dirty="0" err="1" smtClean="0"/>
              <a:t>SimpleDateFormat</a:t>
            </a:r>
            <a:r>
              <a:rPr lang="pt-BR" dirty="0" smtClean="0"/>
              <a:t>(“</a:t>
            </a:r>
            <a:r>
              <a:rPr lang="pt-BR" dirty="0" err="1" smtClean="0"/>
              <a:t>dd</a:t>
            </a:r>
            <a:r>
              <a:rPr lang="pt-BR" dirty="0" smtClean="0"/>
              <a:t>/MM/</a:t>
            </a:r>
            <a:r>
              <a:rPr lang="pt-BR" dirty="0" err="1" smtClean="0"/>
              <a:t>yyyy</a:t>
            </a:r>
            <a:r>
              <a:rPr lang="pt-BR" dirty="0" smtClean="0"/>
              <a:t>”)</a:t>
            </a:r>
          </a:p>
          <a:p>
            <a:pPr lvl="1">
              <a:buFontTx/>
              <a:buChar char="-"/>
            </a:pPr>
            <a:r>
              <a:rPr lang="pt-BR" dirty="0" smtClean="0"/>
              <a:t>Método </a:t>
            </a:r>
            <a:r>
              <a:rPr lang="pt-BR" dirty="0" err="1"/>
              <a:t>format</a:t>
            </a:r>
            <a:r>
              <a:rPr lang="pt-BR" dirty="0"/>
              <a:t>(Date) retorna da data como um </a:t>
            </a:r>
            <a:r>
              <a:rPr lang="pt-BR" dirty="0" err="1"/>
              <a:t>String</a:t>
            </a:r>
            <a:r>
              <a:rPr lang="pt-BR" dirty="0"/>
              <a:t> no formato criado</a:t>
            </a:r>
            <a:r>
              <a:rPr lang="pt-BR" dirty="0" smtClean="0"/>
              <a:t>.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57460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157</Words>
  <Application>Microsoft Office PowerPoint</Application>
  <PresentationFormat>Apresentação na tela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do Office</vt:lpstr>
      <vt:lpstr>Linguagem de Programação II</vt:lpstr>
      <vt:lpstr>Java</vt:lpstr>
      <vt:lpstr>Java</vt:lpstr>
      <vt:lpstr>Java</vt:lpstr>
      <vt:lpstr>Java</vt:lpstr>
      <vt:lpstr>Java</vt:lpstr>
      <vt:lpstr>Java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II</dc:title>
  <dc:creator>Ivan</dc:creator>
  <cp:lastModifiedBy>Ivan Pagnoncelli</cp:lastModifiedBy>
  <cp:revision>8</cp:revision>
  <dcterms:created xsi:type="dcterms:W3CDTF">2011-08-06T20:24:08Z</dcterms:created>
  <dcterms:modified xsi:type="dcterms:W3CDTF">2013-08-22T22:23:32Z</dcterms:modified>
</cp:coreProperties>
</file>