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5DBA-1CA0-491F-83C8-B35573FAFA00}" type="datetimeFigureOut">
              <a:rPr lang="pt-BR" smtClean="0"/>
              <a:pPr/>
              <a:t>26/07/2011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BC75-B44E-4220-A118-06FE82B5BF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5DBA-1CA0-491F-83C8-B35573FAFA00}" type="datetimeFigureOut">
              <a:rPr lang="pt-BR" smtClean="0"/>
              <a:pPr/>
              <a:t>26/07/2011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BC75-B44E-4220-A118-06FE82B5BF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5DBA-1CA0-491F-83C8-B35573FAFA00}" type="datetimeFigureOut">
              <a:rPr lang="pt-BR" smtClean="0"/>
              <a:pPr/>
              <a:t>26/07/2011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BC75-B44E-4220-A118-06FE82B5BF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5DBA-1CA0-491F-83C8-B35573FAFA00}" type="datetimeFigureOut">
              <a:rPr lang="pt-BR" smtClean="0"/>
              <a:pPr/>
              <a:t>26/07/2011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BC75-B44E-4220-A118-06FE82B5BF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5DBA-1CA0-491F-83C8-B35573FAFA00}" type="datetimeFigureOut">
              <a:rPr lang="pt-BR" smtClean="0"/>
              <a:pPr/>
              <a:t>26/07/2011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BC75-B44E-4220-A118-06FE82B5BF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5DBA-1CA0-491F-83C8-B35573FAFA00}" type="datetimeFigureOut">
              <a:rPr lang="pt-BR" smtClean="0"/>
              <a:pPr/>
              <a:t>26/07/2011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BC75-B44E-4220-A118-06FE82B5BF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5DBA-1CA0-491F-83C8-B35573FAFA00}" type="datetimeFigureOut">
              <a:rPr lang="pt-BR" smtClean="0"/>
              <a:pPr/>
              <a:t>26/07/2011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BC75-B44E-4220-A118-06FE82B5BF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5DBA-1CA0-491F-83C8-B35573FAFA00}" type="datetimeFigureOut">
              <a:rPr lang="pt-BR" smtClean="0"/>
              <a:pPr/>
              <a:t>26/07/2011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BC75-B44E-4220-A118-06FE82B5BF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5DBA-1CA0-491F-83C8-B35573FAFA00}" type="datetimeFigureOut">
              <a:rPr lang="pt-BR" smtClean="0"/>
              <a:pPr/>
              <a:t>26/07/2011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BC75-B44E-4220-A118-06FE82B5BF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5DBA-1CA0-491F-83C8-B35573FAFA00}" type="datetimeFigureOut">
              <a:rPr lang="pt-BR" smtClean="0"/>
              <a:pPr/>
              <a:t>26/07/2011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BC75-B44E-4220-A118-06FE82B5BF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5DBA-1CA0-491F-83C8-B35573FAFA00}" type="datetimeFigureOut">
              <a:rPr lang="pt-BR" smtClean="0"/>
              <a:pPr/>
              <a:t>26/07/2011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BC75-B44E-4220-A118-06FE82B5BF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75DBA-1CA0-491F-83C8-B35573FAFA00}" type="datetimeFigureOut">
              <a:rPr lang="pt-BR" smtClean="0"/>
              <a:pPr/>
              <a:t>26/07/2011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0BC75-B44E-4220-A118-06FE82B5BF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oracle.com/javase/tutorial/essential/i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Linguagem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r>
              <a:rPr lang="en-US" smtClean="0"/>
              <a:t> </a:t>
            </a:r>
            <a:r>
              <a:rPr lang="en-US" smtClean="0"/>
              <a:t>III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Prof. Ivan Pagnoncelli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Tratamento</a:t>
            </a:r>
            <a:r>
              <a:rPr lang="en-US" dirty="0" smtClean="0"/>
              <a:t> de </a:t>
            </a:r>
            <a:r>
              <a:rPr lang="en-US" dirty="0" err="1" smtClean="0"/>
              <a:t>Exeção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 err="1" smtClean="0"/>
              <a:t>exeções</a:t>
            </a:r>
            <a:r>
              <a:rPr lang="en-US" dirty="0" smtClean="0"/>
              <a:t> </a:t>
            </a:r>
            <a:r>
              <a:rPr lang="en-US" dirty="0" err="1" smtClean="0"/>
              <a:t>ocupam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tempo de </a:t>
            </a:r>
            <a:r>
              <a:rPr lang="en-US" dirty="0" err="1" smtClean="0"/>
              <a:t>processamento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VM.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for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um </a:t>
            </a:r>
            <a:r>
              <a:rPr lang="en-US" dirty="0" err="1" smtClean="0"/>
              <a:t>teste</a:t>
            </a:r>
            <a:r>
              <a:rPr lang="en-US" dirty="0" smtClean="0"/>
              <a:t> simples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evitar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situação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,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exceção</a:t>
            </a:r>
            <a:r>
              <a:rPr lang="en-US" dirty="0" smtClean="0"/>
              <a:t> </a:t>
            </a:r>
            <a:r>
              <a:rPr lang="en-US" i="1" dirty="0" err="1" smtClean="0"/>
              <a:t>ArrayIndexOutofBounds</a:t>
            </a:r>
            <a:r>
              <a:rPr lang="en-US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Stream</a:t>
            </a:r>
            <a:r>
              <a:rPr lang="pt-BR" dirty="0" smtClean="0"/>
              <a:t>: </a:t>
            </a:r>
            <a:r>
              <a:rPr lang="pt-BR" i="1" dirty="0" err="1" smtClean="0"/>
              <a:t>subs</a:t>
            </a:r>
            <a:r>
              <a:rPr lang="pt-BR" i="1" dirty="0" smtClean="0"/>
              <a:t>.:corrente,  córrego , riacho, ribeiro, arroio, regato, curso de água, andar, raio de luz.</a:t>
            </a:r>
          </a:p>
          <a:p>
            <a:r>
              <a:rPr lang="pt-BR" dirty="0" err="1" smtClean="0"/>
              <a:t>Streams</a:t>
            </a:r>
            <a:r>
              <a:rPr lang="pt-BR" dirty="0" smtClean="0"/>
              <a:t> tem apenas um sentido.</a:t>
            </a:r>
          </a:p>
          <a:p>
            <a:r>
              <a:rPr lang="en-US" dirty="0" smtClean="0"/>
              <a:t>Stream de </a:t>
            </a:r>
            <a:r>
              <a:rPr lang="en-US" dirty="0" err="1" smtClean="0"/>
              <a:t>entrada</a:t>
            </a:r>
            <a:r>
              <a:rPr lang="en-US" dirty="0" smtClean="0"/>
              <a:t>: </a:t>
            </a:r>
            <a:r>
              <a:rPr lang="en-US" dirty="0" err="1" smtClean="0"/>
              <a:t>envia</a:t>
            </a:r>
            <a:r>
              <a:rPr lang="en-US" dirty="0" smtClean="0"/>
              <a:t> dados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origem</a:t>
            </a:r>
            <a:r>
              <a:rPr lang="en-US" dirty="0" smtClean="0"/>
              <a:t> </a:t>
            </a:r>
            <a:r>
              <a:rPr lang="en-US" dirty="0" err="1" smtClean="0"/>
              <a:t>externa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do </a:t>
            </a:r>
            <a:r>
              <a:rPr lang="en-US" dirty="0" err="1" smtClean="0"/>
              <a:t>programa</a:t>
            </a:r>
            <a:r>
              <a:rPr lang="en-US" dirty="0" smtClean="0"/>
              <a:t> ( </a:t>
            </a:r>
            <a:r>
              <a:rPr lang="en-US" i="1" dirty="0" err="1" smtClean="0"/>
              <a:t>InputStream</a:t>
            </a:r>
            <a:r>
              <a:rPr lang="en-US" dirty="0" smtClean="0"/>
              <a:t> ).</a:t>
            </a:r>
          </a:p>
          <a:p>
            <a:r>
              <a:rPr lang="en-US" dirty="0" smtClean="0"/>
              <a:t>Stream de </a:t>
            </a:r>
            <a:r>
              <a:rPr lang="en-US" dirty="0" err="1" smtClean="0"/>
              <a:t>saída</a:t>
            </a:r>
            <a:r>
              <a:rPr lang="en-US" dirty="0" smtClean="0"/>
              <a:t>: </a:t>
            </a:r>
            <a:r>
              <a:rPr lang="en-US" dirty="0" err="1" smtClean="0"/>
              <a:t>envia</a:t>
            </a:r>
            <a:r>
              <a:rPr lang="en-US" dirty="0" smtClean="0"/>
              <a:t> dados do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destino</a:t>
            </a:r>
            <a:r>
              <a:rPr lang="en-US" dirty="0" smtClean="0"/>
              <a:t> </a:t>
            </a:r>
            <a:r>
              <a:rPr lang="en-US" dirty="0" err="1" smtClean="0"/>
              <a:t>externo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 ( </a:t>
            </a:r>
            <a:r>
              <a:rPr lang="en-US" i="1" dirty="0" err="1" smtClean="0"/>
              <a:t>OutputStream</a:t>
            </a:r>
            <a:r>
              <a:rPr lang="en-US" i="1" dirty="0" smtClean="0"/>
              <a:t> </a:t>
            </a:r>
            <a:r>
              <a:rPr lang="en-US" dirty="0" smtClean="0"/>
              <a:t>).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Utilizando</a:t>
            </a:r>
            <a:r>
              <a:rPr lang="en-US" dirty="0" smtClean="0"/>
              <a:t> um stream de </a:t>
            </a:r>
            <a:r>
              <a:rPr lang="en-US" dirty="0" err="1" smtClean="0"/>
              <a:t>entrada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Criar</a:t>
            </a:r>
            <a:r>
              <a:rPr lang="en-US" dirty="0" smtClean="0"/>
              <a:t> um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esteja</a:t>
            </a:r>
            <a:r>
              <a:rPr lang="en-US" dirty="0" smtClean="0"/>
              <a:t> </a:t>
            </a:r>
            <a:r>
              <a:rPr lang="en-US" dirty="0" err="1" smtClean="0"/>
              <a:t>associado</a:t>
            </a:r>
            <a:r>
              <a:rPr lang="en-US" dirty="0" smtClean="0"/>
              <a:t> com a </a:t>
            </a:r>
            <a:r>
              <a:rPr lang="en-US" dirty="0" err="1" smtClean="0"/>
              <a:t>origem</a:t>
            </a:r>
            <a:r>
              <a:rPr lang="en-US" dirty="0" smtClean="0"/>
              <a:t> dos dados;</a:t>
            </a:r>
          </a:p>
          <a:p>
            <a:pPr lvl="1"/>
            <a:r>
              <a:rPr lang="en-US" dirty="0" err="1" smtClean="0"/>
              <a:t>Ler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 do stream ( read() );</a:t>
            </a:r>
          </a:p>
          <a:p>
            <a:pPr lvl="1"/>
            <a:r>
              <a:rPr lang="en-US" dirty="0" err="1" smtClean="0"/>
              <a:t>Fechar</a:t>
            </a:r>
            <a:r>
              <a:rPr lang="en-US" dirty="0" smtClean="0"/>
              <a:t> o stream ( close() );</a:t>
            </a:r>
          </a:p>
          <a:p>
            <a:r>
              <a:rPr lang="en-US" dirty="0" err="1" smtClean="0"/>
              <a:t>Utilizando</a:t>
            </a:r>
            <a:r>
              <a:rPr lang="en-US" dirty="0" smtClean="0"/>
              <a:t> um stream de </a:t>
            </a:r>
            <a:r>
              <a:rPr lang="en-US" dirty="0" err="1" smtClean="0"/>
              <a:t>saída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Criar</a:t>
            </a:r>
            <a:r>
              <a:rPr lang="en-US" dirty="0" smtClean="0"/>
              <a:t> um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esteja</a:t>
            </a:r>
            <a:r>
              <a:rPr lang="en-US" dirty="0" smtClean="0"/>
              <a:t> </a:t>
            </a:r>
            <a:r>
              <a:rPr lang="en-US" dirty="0" err="1" smtClean="0"/>
              <a:t>associado</a:t>
            </a:r>
            <a:r>
              <a:rPr lang="en-US" dirty="0" smtClean="0"/>
              <a:t> com a </a:t>
            </a:r>
            <a:r>
              <a:rPr lang="en-US" dirty="0" err="1" smtClean="0"/>
              <a:t>origem</a:t>
            </a:r>
            <a:r>
              <a:rPr lang="en-US" dirty="0" smtClean="0"/>
              <a:t> dos dados;</a:t>
            </a:r>
          </a:p>
          <a:p>
            <a:pPr lvl="1"/>
            <a:r>
              <a:rPr lang="en-US" dirty="0" err="1" smtClean="0"/>
              <a:t>Ler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 do stream ( write() );</a:t>
            </a:r>
          </a:p>
          <a:p>
            <a:pPr lvl="1"/>
            <a:r>
              <a:rPr lang="en-US" dirty="0" err="1" smtClean="0"/>
              <a:t>Fechar</a:t>
            </a:r>
            <a:r>
              <a:rPr lang="en-US" dirty="0" smtClean="0"/>
              <a:t> o stream ( close() 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Streams de bytes:</a:t>
            </a:r>
          </a:p>
          <a:p>
            <a:pPr lvl="1"/>
            <a:r>
              <a:rPr lang="en-US" dirty="0" err="1" smtClean="0"/>
              <a:t>FileInputStream</a:t>
            </a:r>
            <a:r>
              <a:rPr lang="en-US" dirty="0" smtClean="0"/>
              <a:t> e </a:t>
            </a:r>
            <a:r>
              <a:rPr lang="en-US" dirty="0" err="1" smtClean="0"/>
              <a:t>FileOutputStream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DataInputStream</a:t>
            </a:r>
            <a:r>
              <a:rPr lang="en-US" dirty="0" smtClean="0"/>
              <a:t> e </a:t>
            </a:r>
            <a:r>
              <a:rPr lang="en-US" dirty="0" err="1" smtClean="0"/>
              <a:t>DataOutputStream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Streams de buffer:</a:t>
            </a:r>
          </a:p>
          <a:p>
            <a:pPr lvl="1"/>
            <a:r>
              <a:rPr lang="en-US" dirty="0" err="1" smtClean="0"/>
              <a:t>BufferedInputStream</a:t>
            </a:r>
            <a:r>
              <a:rPr lang="en-US" dirty="0" smtClean="0"/>
              <a:t> e </a:t>
            </a:r>
            <a:r>
              <a:rPr lang="en-US" dirty="0" err="1" smtClean="0"/>
              <a:t>BufferedOutputStream</a:t>
            </a:r>
            <a:endParaRPr lang="en-US" dirty="0" smtClean="0"/>
          </a:p>
          <a:p>
            <a:endParaRPr lang="pt-BR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Streams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>
                <a:hlinkClick r:id="rId2"/>
              </a:rPr>
              <a:t>http://download.oracle.com/javase/tutorial/essential/io</a:t>
            </a:r>
            <a:endParaRPr lang="pt-BR" smtClean="0"/>
          </a:p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Exceções</a:t>
            </a:r>
            <a:endParaRPr lang="en-US" dirty="0" smtClean="0"/>
          </a:p>
          <a:p>
            <a:r>
              <a:rPr lang="en-US" dirty="0" smtClean="0"/>
              <a:t>Streams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Tratamento</a:t>
            </a:r>
            <a:r>
              <a:rPr lang="en-US" dirty="0" smtClean="0"/>
              <a:t> de </a:t>
            </a:r>
            <a:r>
              <a:rPr lang="en-US" dirty="0" err="1" smtClean="0"/>
              <a:t>Exceção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Exceção</a:t>
            </a:r>
            <a:r>
              <a:rPr lang="en-US" dirty="0" smtClean="0"/>
              <a:t>: 1- </a:t>
            </a:r>
            <a:r>
              <a:rPr lang="en-US" dirty="0" err="1" smtClean="0"/>
              <a:t>desvio</a:t>
            </a:r>
            <a:r>
              <a:rPr lang="en-US" dirty="0" smtClean="0"/>
              <a:t> de </a:t>
            </a:r>
            <a:r>
              <a:rPr lang="en-US" dirty="0" err="1" smtClean="0"/>
              <a:t>regra</a:t>
            </a:r>
            <a:r>
              <a:rPr lang="en-US" dirty="0" smtClean="0"/>
              <a:t>, de lei, de </a:t>
            </a:r>
            <a:r>
              <a:rPr lang="en-US" dirty="0" err="1" smtClean="0"/>
              <a:t>princípio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de </a:t>
            </a:r>
            <a:r>
              <a:rPr lang="en-US" dirty="0" err="1" smtClean="0"/>
              <a:t>ordem</a:t>
            </a:r>
            <a:r>
              <a:rPr lang="en-US" dirty="0" smtClean="0"/>
              <a:t>. 2- </a:t>
            </a:r>
            <a:r>
              <a:rPr lang="en-US" dirty="0" err="1" smtClean="0"/>
              <a:t>aquilo</a:t>
            </a:r>
            <a:r>
              <a:rPr lang="en-US" dirty="0" smtClean="0"/>
              <a:t> de se </a:t>
            </a:r>
            <a:r>
              <a:rPr lang="en-US" dirty="0" err="1" smtClean="0"/>
              <a:t>desvia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regra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existe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erros</a:t>
            </a:r>
            <a:r>
              <a:rPr lang="en-US" dirty="0" smtClean="0"/>
              <a:t>, </a:t>
            </a:r>
            <a:r>
              <a:rPr lang="en-US" dirty="0" err="1" smtClean="0"/>
              <a:t>pois</a:t>
            </a:r>
            <a:r>
              <a:rPr lang="en-US" dirty="0" smtClean="0"/>
              <a:t> “</a:t>
            </a:r>
            <a:r>
              <a:rPr lang="en-US" dirty="0" err="1" smtClean="0"/>
              <a:t>programadores</a:t>
            </a:r>
            <a:r>
              <a:rPr lang="en-US" dirty="0" smtClean="0"/>
              <a:t>”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humanos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ambiente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o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executando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gerar</a:t>
            </a:r>
            <a:r>
              <a:rPr lang="en-US" dirty="0" smtClean="0"/>
              <a:t> </a:t>
            </a:r>
            <a:r>
              <a:rPr lang="en-US" dirty="0" err="1" smtClean="0"/>
              <a:t>erros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Tratamento</a:t>
            </a:r>
            <a:r>
              <a:rPr lang="en-US" dirty="0" smtClean="0"/>
              <a:t> de </a:t>
            </a:r>
            <a:r>
              <a:rPr lang="en-US" dirty="0" err="1" smtClean="0"/>
              <a:t>Exceção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Todas as exceções em Java herdam da classe </a:t>
            </a:r>
            <a:r>
              <a:rPr lang="pt-BR" dirty="0" err="1" smtClean="0"/>
              <a:t>Throwable</a:t>
            </a:r>
            <a:r>
              <a:rPr lang="pt-BR" dirty="0" smtClean="0"/>
              <a:t>. A VM cria uma instância quando uma exceção é lançada.</a:t>
            </a:r>
          </a:p>
          <a:p>
            <a:r>
              <a:rPr lang="en-US" dirty="0" err="1" smtClean="0"/>
              <a:t>Throwable</a:t>
            </a:r>
            <a:r>
              <a:rPr lang="en-US" dirty="0" smtClean="0"/>
              <a:t> tem </a:t>
            </a:r>
            <a:r>
              <a:rPr lang="en-US" dirty="0" err="1" smtClean="0"/>
              <a:t>duas</a:t>
            </a:r>
            <a:r>
              <a:rPr lang="en-US" dirty="0" smtClean="0"/>
              <a:t> sub-classes: </a:t>
            </a:r>
            <a:r>
              <a:rPr lang="en-US" i="1" dirty="0" smtClean="0"/>
              <a:t>Error</a:t>
            </a:r>
            <a:r>
              <a:rPr lang="en-US" dirty="0" smtClean="0"/>
              <a:t> e </a:t>
            </a:r>
            <a:r>
              <a:rPr lang="en-US" i="1" dirty="0" smtClean="0"/>
              <a:t>Exception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Error: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erros</a:t>
            </a:r>
            <a:r>
              <a:rPr lang="en-US" dirty="0" smtClean="0"/>
              <a:t> </a:t>
            </a:r>
            <a:r>
              <a:rPr lang="en-US" dirty="0" err="1" smtClean="0"/>
              <a:t>internos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JVM. </a:t>
            </a:r>
            <a:r>
              <a:rPr lang="en-US" dirty="0" err="1" smtClean="0"/>
              <a:t>Normalmente</a:t>
            </a:r>
            <a:r>
              <a:rPr lang="en-US" dirty="0" smtClean="0"/>
              <a:t> </a:t>
            </a:r>
            <a:r>
              <a:rPr lang="en-US" dirty="0" err="1" smtClean="0"/>
              <a:t>fatais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Exception: </a:t>
            </a:r>
            <a:r>
              <a:rPr lang="en-US" dirty="0" err="1" smtClean="0"/>
              <a:t>exceções</a:t>
            </a:r>
            <a:r>
              <a:rPr lang="en-US" dirty="0" smtClean="0"/>
              <a:t> de </a:t>
            </a:r>
            <a:r>
              <a:rPr lang="en-US" i="1" dirty="0" smtClean="0"/>
              <a:t>runtime</a:t>
            </a:r>
            <a:r>
              <a:rPr lang="en-US" dirty="0" smtClean="0"/>
              <a:t> (sub-</a:t>
            </a:r>
            <a:r>
              <a:rPr lang="en-US" dirty="0" err="1" smtClean="0"/>
              <a:t>classe</a:t>
            </a:r>
            <a:r>
              <a:rPr lang="en-US" dirty="0" smtClean="0"/>
              <a:t> de </a:t>
            </a:r>
            <a:r>
              <a:rPr lang="en-US" dirty="0" err="1" smtClean="0"/>
              <a:t>RuntimeException</a:t>
            </a:r>
            <a:r>
              <a:rPr lang="en-US" dirty="0" smtClean="0"/>
              <a:t>),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ArrayoIndexOutofBounds</a:t>
            </a:r>
            <a:r>
              <a:rPr lang="en-US" dirty="0" smtClean="0"/>
              <a:t> e </a:t>
            </a:r>
            <a:r>
              <a:rPr lang="en-US" dirty="0" err="1" smtClean="0"/>
              <a:t>NullPointerException</a:t>
            </a:r>
            <a:r>
              <a:rPr lang="en-US" dirty="0" smtClean="0"/>
              <a:t> e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exceções</a:t>
            </a:r>
            <a:r>
              <a:rPr lang="en-US" dirty="0" smtClean="0"/>
              <a:t> de alto </a:t>
            </a:r>
            <a:r>
              <a:rPr lang="en-US" dirty="0" err="1" smtClean="0"/>
              <a:t>nível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EOFException</a:t>
            </a:r>
            <a:r>
              <a:rPr lang="en-US" dirty="0" smtClean="0"/>
              <a:t>, </a:t>
            </a:r>
            <a:r>
              <a:rPr lang="en-US" dirty="0" err="1" smtClean="0"/>
              <a:t>FileNotFoundException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Tratamento</a:t>
            </a:r>
            <a:r>
              <a:rPr lang="en-US" dirty="0" smtClean="0"/>
              <a:t> de </a:t>
            </a:r>
            <a:r>
              <a:rPr lang="en-US" dirty="0" err="1" smtClean="0"/>
              <a:t>Exceção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maioria das exceções esta no </a:t>
            </a:r>
            <a:r>
              <a:rPr lang="pt-BR" dirty="0" err="1" smtClean="0"/>
              <a:t>pacot</a:t>
            </a:r>
            <a:r>
              <a:rPr lang="pt-BR" dirty="0" smtClean="0"/>
              <a:t> </a:t>
            </a:r>
            <a:r>
              <a:rPr lang="pt-BR" i="1" dirty="0" err="1" smtClean="0"/>
              <a:t>java</a:t>
            </a:r>
            <a:r>
              <a:rPr lang="pt-BR" i="1" dirty="0" smtClean="0"/>
              <a:t>.</a:t>
            </a:r>
            <a:r>
              <a:rPr lang="pt-BR" i="1" dirty="0" err="1" smtClean="0"/>
              <a:t>lang</a:t>
            </a:r>
            <a:r>
              <a:rPr lang="pt-BR" dirty="0" smtClean="0"/>
              <a:t>.</a:t>
            </a:r>
          </a:p>
          <a:p>
            <a:r>
              <a:rPr lang="pt-BR" dirty="0" smtClean="0"/>
              <a:t>Exceções específicas são tratadas nos pacotes específicos, por exemplo:</a:t>
            </a:r>
          </a:p>
          <a:p>
            <a:pPr lvl="1"/>
            <a:r>
              <a:rPr lang="en-US" dirty="0" smtClean="0"/>
              <a:t>java.io = </a:t>
            </a:r>
            <a:r>
              <a:rPr lang="en-US" dirty="0" err="1" smtClean="0"/>
              <a:t>exceções</a:t>
            </a:r>
            <a:r>
              <a:rPr lang="en-US" dirty="0" smtClean="0"/>
              <a:t> de </a:t>
            </a:r>
            <a:r>
              <a:rPr lang="en-US" dirty="0" err="1" smtClean="0"/>
              <a:t>entrada</a:t>
            </a:r>
            <a:r>
              <a:rPr lang="en-US" dirty="0" smtClean="0"/>
              <a:t> e </a:t>
            </a:r>
            <a:r>
              <a:rPr lang="en-US" dirty="0" err="1" smtClean="0"/>
              <a:t>saída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java.net = </a:t>
            </a:r>
            <a:r>
              <a:rPr lang="en-US" dirty="0" err="1" smtClean="0"/>
              <a:t>exceções</a:t>
            </a:r>
            <a:r>
              <a:rPr lang="en-US" dirty="0" smtClean="0"/>
              <a:t> de </a:t>
            </a:r>
            <a:r>
              <a:rPr lang="en-US" dirty="0" err="1" smtClean="0"/>
              <a:t>rede</a:t>
            </a:r>
            <a:r>
              <a:rPr lang="en-US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Tratamento</a:t>
            </a:r>
            <a:r>
              <a:rPr lang="en-US" dirty="0" smtClean="0"/>
              <a:t> de </a:t>
            </a:r>
            <a:r>
              <a:rPr lang="en-US" dirty="0" err="1" smtClean="0"/>
              <a:t>Exceção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Protegedo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try = </a:t>
            </a:r>
            <a:r>
              <a:rPr lang="en-US" dirty="0" err="1" smtClean="0"/>
              <a:t>delimita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protegido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catch = </a:t>
            </a:r>
            <a:r>
              <a:rPr lang="en-US" dirty="0" err="1" smtClean="0"/>
              <a:t>executa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no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exceção</a:t>
            </a:r>
            <a:r>
              <a:rPr lang="en-US" dirty="0" smtClean="0"/>
              <a:t> </a:t>
            </a:r>
            <a:r>
              <a:rPr lang="en-US" dirty="0" err="1" smtClean="0"/>
              <a:t>declarada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sido</a:t>
            </a:r>
            <a:r>
              <a:rPr lang="en-US" dirty="0" smtClean="0"/>
              <a:t> </a:t>
            </a:r>
            <a:r>
              <a:rPr lang="en-US" dirty="0" err="1" smtClean="0"/>
              <a:t>lançada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finally = </a:t>
            </a:r>
            <a:r>
              <a:rPr lang="en-US" dirty="0" err="1" smtClean="0"/>
              <a:t>executa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no </a:t>
            </a:r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exceção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sido</a:t>
            </a:r>
            <a:r>
              <a:rPr lang="en-US" dirty="0" smtClean="0"/>
              <a:t> </a:t>
            </a:r>
            <a:r>
              <a:rPr lang="en-US" dirty="0" err="1" smtClean="0"/>
              <a:t>lançada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Tratamento</a:t>
            </a:r>
            <a:r>
              <a:rPr lang="en-US" dirty="0" smtClean="0"/>
              <a:t> de </a:t>
            </a:r>
            <a:r>
              <a:rPr lang="en-US" dirty="0" err="1" smtClean="0"/>
              <a:t>Exceção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/>
              <a:t>…</a:t>
            </a:r>
          </a:p>
          <a:p>
            <a:pPr lvl="1">
              <a:buNone/>
            </a:pPr>
            <a:r>
              <a:rPr lang="en-US" dirty="0" smtClean="0"/>
              <a:t>try {</a:t>
            </a:r>
          </a:p>
          <a:p>
            <a:pPr lvl="1">
              <a:buNone/>
            </a:pPr>
            <a:r>
              <a:rPr lang="en-US" dirty="0" smtClean="0"/>
              <a:t>	//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gera</a:t>
            </a:r>
            <a:r>
              <a:rPr lang="en-US" dirty="0" smtClean="0"/>
              <a:t> </a:t>
            </a:r>
            <a:r>
              <a:rPr lang="en-US" dirty="0" err="1" smtClean="0"/>
              <a:t>exceção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} catch (</a:t>
            </a:r>
            <a:r>
              <a:rPr lang="en-US" dirty="0" err="1" smtClean="0"/>
              <a:t>ClassNotFoundException</a:t>
            </a:r>
            <a:r>
              <a:rPr lang="en-US" dirty="0" smtClean="0"/>
              <a:t> e) {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Erro</a:t>
            </a:r>
            <a:r>
              <a:rPr lang="en-US" dirty="0" smtClean="0"/>
              <a:t>: ” + </a:t>
            </a:r>
            <a:r>
              <a:rPr lang="en-US" dirty="0" err="1" smtClean="0"/>
              <a:t>e.getMessage</a:t>
            </a:r>
            <a:r>
              <a:rPr lang="en-US" dirty="0" smtClean="0"/>
              <a:t>());</a:t>
            </a:r>
          </a:p>
          <a:p>
            <a:pPr lvl="1">
              <a:buNone/>
            </a:pPr>
            <a:r>
              <a:rPr lang="en-US" dirty="0" smtClean="0"/>
              <a:t>} catch (</a:t>
            </a:r>
            <a:r>
              <a:rPr lang="en-US" dirty="0" err="1" smtClean="0"/>
              <a:t>InterruptedException</a:t>
            </a:r>
            <a:r>
              <a:rPr lang="en-US" dirty="0" smtClean="0"/>
              <a:t> e) {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Erro</a:t>
            </a:r>
            <a:r>
              <a:rPr lang="en-US" dirty="0" smtClean="0"/>
              <a:t>: ” + </a:t>
            </a:r>
            <a:r>
              <a:rPr lang="en-US" dirty="0" err="1" smtClean="0"/>
              <a:t>e.getMessage</a:t>
            </a:r>
            <a:r>
              <a:rPr lang="en-US" dirty="0" smtClean="0"/>
              <a:t>());</a:t>
            </a:r>
          </a:p>
          <a:p>
            <a:pPr lvl="1">
              <a:buNone/>
            </a:pPr>
            <a:r>
              <a:rPr lang="en-US" dirty="0" smtClean="0"/>
              <a:t>} finally {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Danou</a:t>
            </a:r>
            <a:r>
              <a:rPr lang="en-US" dirty="0" smtClean="0"/>
              <a:t>-se…”);</a:t>
            </a:r>
          </a:p>
          <a:p>
            <a:pPr lvl="1">
              <a:buNone/>
            </a:pPr>
            <a:r>
              <a:rPr lang="en-US" dirty="0" smtClean="0"/>
              <a:t>…</a:t>
            </a:r>
          </a:p>
          <a:p>
            <a:pPr lvl="1"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Tratamento</a:t>
            </a:r>
            <a:r>
              <a:rPr lang="en-US" dirty="0" smtClean="0"/>
              <a:t> de </a:t>
            </a:r>
            <a:r>
              <a:rPr lang="en-US" dirty="0" err="1" smtClean="0"/>
              <a:t>Exceção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Como um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lança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exceção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Utilizando</a:t>
            </a:r>
            <a:r>
              <a:rPr lang="en-US" dirty="0" smtClean="0"/>
              <a:t> a </a:t>
            </a:r>
            <a:r>
              <a:rPr lang="en-US" dirty="0" err="1" smtClean="0"/>
              <a:t>cláusula</a:t>
            </a:r>
            <a:r>
              <a:rPr lang="en-US" dirty="0" smtClean="0"/>
              <a:t> </a:t>
            </a:r>
            <a:r>
              <a:rPr lang="en-US" i="1" dirty="0" smtClean="0"/>
              <a:t>throws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sz="1800" dirty="0" smtClean="0"/>
              <a:t>	public void </a:t>
            </a:r>
            <a:r>
              <a:rPr lang="en-US" sz="1800" dirty="0" err="1" smtClean="0"/>
              <a:t>loadNumber</a:t>
            </a:r>
            <a:r>
              <a:rPr lang="en-US" sz="1800" dirty="0" smtClean="0"/>
              <a:t> (</a:t>
            </a:r>
            <a:r>
              <a:rPr lang="en-US" sz="1800" dirty="0" err="1" smtClean="0"/>
              <a:t>int</a:t>
            </a:r>
            <a:r>
              <a:rPr lang="en-US" sz="1800" dirty="0" smtClean="0"/>
              <a:t> x) throws </a:t>
            </a:r>
            <a:r>
              <a:rPr lang="en-US" sz="1800" dirty="0" err="1" smtClean="0"/>
              <a:t>NumberFormatException</a:t>
            </a:r>
            <a:r>
              <a:rPr lang="en-US" sz="1800" dirty="0" smtClean="0"/>
              <a:t> {</a:t>
            </a:r>
          </a:p>
          <a:p>
            <a:pPr>
              <a:buNone/>
            </a:pPr>
            <a:r>
              <a:rPr lang="en-US" sz="1800" dirty="0" smtClean="0"/>
              <a:t>		// </a:t>
            </a:r>
            <a:r>
              <a:rPr lang="en-US" sz="1800" dirty="0" err="1" smtClean="0"/>
              <a:t>corpo</a:t>
            </a:r>
            <a:r>
              <a:rPr lang="en-US" sz="1800" dirty="0" smtClean="0"/>
              <a:t> do </a:t>
            </a:r>
            <a:r>
              <a:rPr lang="en-US" sz="1800" dirty="0" err="1" smtClean="0"/>
              <a:t>método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	throw new </a:t>
            </a:r>
            <a:r>
              <a:rPr lang="en-US" sz="1800" dirty="0" err="1" smtClean="0"/>
              <a:t>NumberFormatException</a:t>
            </a:r>
            <a:r>
              <a:rPr lang="en-US" sz="1800" dirty="0" smtClean="0"/>
              <a:t>(“</a:t>
            </a:r>
            <a:r>
              <a:rPr lang="en-US" sz="1800" dirty="0" err="1" smtClean="0"/>
              <a:t>Formato</a:t>
            </a:r>
            <a:r>
              <a:rPr lang="en-US" sz="1800" dirty="0" smtClean="0"/>
              <a:t> do </a:t>
            </a:r>
            <a:r>
              <a:rPr lang="en-US" sz="1800" dirty="0" err="1" smtClean="0"/>
              <a:t>número</a:t>
            </a:r>
            <a:r>
              <a:rPr lang="en-US" sz="1800" dirty="0" smtClean="0"/>
              <a:t> 					       </a:t>
            </a:r>
            <a:r>
              <a:rPr lang="en-US" sz="1800" dirty="0" err="1" smtClean="0"/>
              <a:t>incorreto</a:t>
            </a:r>
            <a:r>
              <a:rPr lang="en-US" sz="1800" dirty="0" smtClean="0"/>
              <a:t>.”);</a:t>
            </a:r>
            <a:endParaRPr lang="en-US" dirty="0" smtClean="0"/>
          </a:p>
          <a:p>
            <a:pPr>
              <a:buNone/>
            </a:pPr>
            <a:r>
              <a:rPr lang="en-US" sz="1800" dirty="0" smtClean="0"/>
              <a:t>	}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Tratamento</a:t>
            </a:r>
            <a:r>
              <a:rPr lang="en-US" dirty="0" smtClean="0"/>
              <a:t> de </a:t>
            </a:r>
            <a:r>
              <a:rPr lang="en-US" dirty="0" err="1" smtClean="0"/>
              <a:t>Exceção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Herança</a:t>
            </a:r>
            <a:r>
              <a:rPr lang="en-US" dirty="0" smtClean="0"/>
              <a:t>: um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redefinido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</a:t>
            </a:r>
            <a:r>
              <a:rPr lang="en-US" dirty="0" err="1" smtClean="0"/>
              <a:t>declarar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exceções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pai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1800" dirty="0" smtClean="0"/>
              <a:t>public class </a:t>
            </a:r>
            <a:r>
              <a:rPr lang="en-US" sz="1800" dirty="0" err="1" smtClean="0"/>
              <a:t>RadioPlay</a:t>
            </a:r>
            <a:r>
              <a:rPr lang="en-US" sz="1800" dirty="0" smtClean="0"/>
              <a:t> {</a:t>
            </a:r>
          </a:p>
          <a:p>
            <a:pPr>
              <a:buNone/>
            </a:pPr>
            <a:r>
              <a:rPr lang="en-US" sz="1800" dirty="0" smtClean="0"/>
              <a:t>		public void </a:t>
            </a:r>
            <a:r>
              <a:rPr lang="en-US" sz="1800" dirty="0" err="1" smtClean="0"/>
              <a:t>startPlaying</a:t>
            </a:r>
            <a:r>
              <a:rPr lang="en-US" sz="1800" dirty="0" smtClean="0"/>
              <a:t>() throws </a:t>
            </a:r>
            <a:r>
              <a:rPr lang="en-US" sz="1800" dirty="0" err="1" smtClean="0"/>
              <a:t>SoundException</a:t>
            </a:r>
            <a:r>
              <a:rPr lang="en-US" sz="1800" dirty="0" smtClean="0"/>
              <a:t> {</a:t>
            </a:r>
          </a:p>
          <a:p>
            <a:pPr>
              <a:buNone/>
            </a:pPr>
            <a:r>
              <a:rPr lang="en-US" sz="1800" dirty="0" smtClean="0"/>
              <a:t>			…</a:t>
            </a:r>
          </a:p>
          <a:p>
            <a:pPr>
              <a:buNone/>
            </a:pPr>
            <a:r>
              <a:rPr lang="en-US" sz="1800" dirty="0" smtClean="0"/>
              <a:t>		}</a:t>
            </a:r>
          </a:p>
          <a:p>
            <a:pPr>
              <a:buNone/>
            </a:pPr>
            <a:r>
              <a:rPr lang="en-US" sz="1800" dirty="0" smtClean="0"/>
              <a:t>	}</a:t>
            </a:r>
          </a:p>
          <a:p>
            <a:pPr>
              <a:buNone/>
            </a:pPr>
            <a:r>
              <a:rPr lang="en-US" sz="1800" dirty="0" smtClean="0"/>
              <a:t>	public class </a:t>
            </a:r>
            <a:r>
              <a:rPr lang="en-US" sz="1800" dirty="0" err="1" smtClean="0"/>
              <a:t>StereoPlay</a:t>
            </a:r>
            <a:r>
              <a:rPr lang="en-US" sz="1800" dirty="0" smtClean="0"/>
              <a:t> extends </a:t>
            </a:r>
            <a:r>
              <a:rPr lang="en-US" sz="1800" dirty="0" err="1" smtClean="0"/>
              <a:t>RadioPlay</a:t>
            </a:r>
            <a:r>
              <a:rPr lang="en-US" sz="1800" dirty="0" smtClean="0"/>
              <a:t> {</a:t>
            </a:r>
          </a:p>
          <a:p>
            <a:pPr>
              <a:buNone/>
            </a:pPr>
            <a:r>
              <a:rPr lang="en-US" sz="1800" dirty="0" smtClean="0"/>
              <a:t>		public void </a:t>
            </a:r>
            <a:r>
              <a:rPr lang="en-US" sz="1800" dirty="0" err="1" smtClean="0"/>
              <a:t>startPlaying</a:t>
            </a:r>
            <a:r>
              <a:rPr lang="en-US" sz="1800" dirty="0" smtClean="0"/>
              <a:t>() {</a:t>
            </a:r>
          </a:p>
          <a:p>
            <a:pPr>
              <a:buNone/>
            </a:pPr>
            <a:r>
              <a:rPr lang="en-US" sz="1800" dirty="0" smtClean="0"/>
              <a:t>			…</a:t>
            </a:r>
          </a:p>
          <a:p>
            <a:pPr>
              <a:buNone/>
            </a:pPr>
            <a:r>
              <a:rPr lang="en-US" sz="1800" dirty="0" smtClean="0"/>
              <a:t>		}</a:t>
            </a:r>
          </a:p>
          <a:p>
            <a:pPr>
              <a:buNone/>
            </a:pPr>
            <a:r>
              <a:rPr lang="en-US" sz="1800" dirty="0" smtClean="0"/>
              <a:t>	}</a:t>
            </a:r>
            <a:endParaRPr lang="pt-BR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458</Words>
  <Application>Microsoft Office PowerPoint</Application>
  <PresentationFormat>Apresentação na tela (4:3)</PresentationFormat>
  <Paragraphs>83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Linguagem de Programação III</vt:lpstr>
      <vt:lpstr>Agenda</vt:lpstr>
      <vt:lpstr>Tratamento de Exceção</vt:lpstr>
      <vt:lpstr>Tratamento de Exceção</vt:lpstr>
      <vt:lpstr>Tratamento de Exceção</vt:lpstr>
      <vt:lpstr>Tratamento de Exceção</vt:lpstr>
      <vt:lpstr>Tratamento de Exceção</vt:lpstr>
      <vt:lpstr>Tratamento de Exceção</vt:lpstr>
      <vt:lpstr>Tratamento de Exceção</vt:lpstr>
      <vt:lpstr>Tratamento de Exeção</vt:lpstr>
      <vt:lpstr>Streams</vt:lpstr>
      <vt:lpstr>Streams</vt:lpstr>
      <vt:lpstr>Streams</vt:lpstr>
      <vt:lpstr>Streams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V</dc:title>
  <dc:creator>Ivan</dc:creator>
  <cp:lastModifiedBy>Ivan</cp:lastModifiedBy>
  <cp:revision>17</cp:revision>
  <dcterms:created xsi:type="dcterms:W3CDTF">2011-02-21T23:45:41Z</dcterms:created>
  <dcterms:modified xsi:type="dcterms:W3CDTF">2011-07-26T22:09:59Z</dcterms:modified>
</cp:coreProperties>
</file>