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337" r:id="rId2"/>
    <p:sldId id="257" r:id="rId3"/>
    <p:sldId id="263" r:id="rId4"/>
    <p:sldId id="264" r:id="rId5"/>
    <p:sldId id="265" r:id="rId6"/>
    <p:sldId id="266" r:id="rId7"/>
    <p:sldId id="267" r:id="rId8"/>
    <p:sldId id="260" r:id="rId9"/>
    <p:sldId id="261" r:id="rId10"/>
    <p:sldId id="268" r:id="rId11"/>
    <p:sldId id="259" r:id="rId12"/>
    <p:sldId id="271" r:id="rId13"/>
    <p:sldId id="262" r:id="rId14"/>
    <p:sldId id="270" r:id="rId15"/>
    <p:sldId id="258" r:id="rId16"/>
    <p:sldId id="269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2" r:id="rId26"/>
    <p:sldId id="273" r:id="rId27"/>
    <p:sldId id="277" r:id="rId28"/>
    <p:sldId id="283" r:id="rId29"/>
    <p:sldId id="299" r:id="rId30"/>
    <p:sldId id="280" r:id="rId31"/>
    <p:sldId id="300" r:id="rId32"/>
    <p:sldId id="303" r:id="rId33"/>
    <p:sldId id="302" r:id="rId34"/>
    <p:sldId id="301" r:id="rId35"/>
    <p:sldId id="334" r:id="rId36"/>
    <p:sldId id="335" r:id="rId37"/>
    <p:sldId id="336" r:id="rId38"/>
    <p:sldId id="274" r:id="rId39"/>
    <p:sldId id="275" r:id="rId40"/>
    <p:sldId id="278" r:id="rId41"/>
    <p:sldId id="276" r:id="rId42"/>
    <p:sldId id="306" r:id="rId43"/>
    <p:sldId id="308" r:id="rId44"/>
    <p:sldId id="310" r:id="rId45"/>
    <p:sldId id="312" r:id="rId46"/>
    <p:sldId id="315" r:id="rId47"/>
    <p:sldId id="316" r:id="rId48"/>
    <p:sldId id="317" r:id="rId49"/>
    <p:sldId id="320" r:id="rId50"/>
    <p:sldId id="321" r:id="rId51"/>
    <p:sldId id="322" r:id="rId52"/>
    <p:sldId id="323" r:id="rId53"/>
    <p:sldId id="333" r:id="rId5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53" autoAdjust="0"/>
  </p:normalViewPr>
  <p:slideViewPr>
    <p:cSldViewPr>
      <p:cViewPr varScale="1">
        <p:scale>
          <a:sx n="59" d="100"/>
          <a:sy n="59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EEBC0-45B7-42CF-B6D0-80166B830F8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/>
      <dgm:spPr/>
    </dgm:pt>
    <dgm:pt modelId="{33B56FB0-5DAF-49AD-9439-2122A376E8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</a:p>
      </dgm:t>
    </dgm:pt>
    <dgm:pt modelId="{3A85B438-2C31-4401-B132-69FFF079122E}" type="parTrans" cxnId="{8251E5BC-3D78-481E-9B7C-A0076401B27C}">
      <dgm:prSet/>
      <dgm:spPr/>
      <dgm:t>
        <a:bodyPr/>
        <a:lstStyle/>
        <a:p>
          <a:endParaRPr lang="pt-BR"/>
        </a:p>
      </dgm:t>
    </dgm:pt>
    <dgm:pt modelId="{0F02694A-C161-414A-B885-886A5A01BB97}" type="sibTrans" cxnId="{8251E5BC-3D78-481E-9B7C-A0076401B27C}">
      <dgm:prSet/>
      <dgm:spPr/>
      <dgm:t>
        <a:bodyPr/>
        <a:lstStyle/>
        <a:p>
          <a:endParaRPr lang="pt-BR"/>
        </a:p>
      </dgm:t>
    </dgm:pt>
    <dgm:pt modelId="{D32B3B5B-8704-4F18-9494-CC3F9EF9479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Aplicativos</a:t>
          </a:r>
        </a:p>
      </dgm:t>
    </dgm:pt>
    <dgm:pt modelId="{E8087B85-BF0D-4B74-AAED-64CFF4FB3FB8}" type="parTrans" cxnId="{79C4B040-FB74-473B-B30C-83ADF1F83073}">
      <dgm:prSet/>
      <dgm:spPr/>
      <dgm:t>
        <a:bodyPr/>
        <a:lstStyle/>
        <a:p>
          <a:endParaRPr lang="pt-BR"/>
        </a:p>
      </dgm:t>
    </dgm:pt>
    <dgm:pt modelId="{7FA72725-AB7D-4A84-8B58-D9D0CDFEB81E}" type="sibTrans" cxnId="{79C4B040-FB74-473B-B30C-83ADF1F83073}">
      <dgm:prSet/>
      <dgm:spPr/>
      <dgm:t>
        <a:bodyPr/>
        <a:lstStyle/>
        <a:p>
          <a:endParaRPr lang="pt-BR"/>
        </a:p>
      </dgm:t>
    </dgm:pt>
    <dgm:pt modelId="{873A069D-3B62-4422-BF47-AE1AF3ACE7D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Sistema Operacional</a:t>
          </a:r>
        </a:p>
      </dgm:t>
    </dgm:pt>
    <dgm:pt modelId="{D53785A3-B8E8-476C-BDE5-A69A02D6030F}" type="parTrans" cxnId="{F204E5CE-C475-43E3-9454-0C0212B202AE}">
      <dgm:prSet/>
      <dgm:spPr/>
      <dgm:t>
        <a:bodyPr/>
        <a:lstStyle/>
        <a:p>
          <a:endParaRPr lang="pt-BR"/>
        </a:p>
      </dgm:t>
    </dgm:pt>
    <dgm:pt modelId="{CF87F83D-53E1-430F-96F7-E92F286E5728}" type="sibTrans" cxnId="{F204E5CE-C475-43E3-9454-0C0212B202AE}">
      <dgm:prSet/>
      <dgm:spPr/>
      <dgm:t>
        <a:bodyPr/>
        <a:lstStyle/>
        <a:p>
          <a:endParaRPr lang="pt-BR"/>
        </a:p>
      </dgm:t>
    </dgm:pt>
    <dgm:pt modelId="{B2AE2FC0-D597-4E10-9A5E-20F80D98981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9B46F34F-DBAF-4A8C-85B9-5AD765426E8C}" type="parTrans" cxnId="{73710719-D113-432E-AA48-3B12C545D32B}">
      <dgm:prSet/>
      <dgm:spPr/>
      <dgm:t>
        <a:bodyPr/>
        <a:lstStyle/>
        <a:p>
          <a:endParaRPr lang="pt-BR"/>
        </a:p>
      </dgm:t>
    </dgm:pt>
    <dgm:pt modelId="{074FD1C8-8703-4331-9D13-36DBD5B04E01}" type="sibTrans" cxnId="{73710719-D113-432E-AA48-3B12C545D32B}">
      <dgm:prSet/>
      <dgm:spPr/>
      <dgm:t>
        <a:bodyPr/>
        <a:lstStyle/>
        <a:p>
          <a:endParaRPr lang="pt-BR"/>
        </a:p>
      </dgm:t>
    </dgm:pt>
    <dgm:pt modelId="{91DCD942-EB6D-4D4B-A046-9277CB1B55B5}" type="pres">
      <dgm:prSet presAssocID="{359EEBC0-45B7-42CF-B6D0-80166B830F8D}" presName="Name0" presStyleCnt="0">
        <dgm:presLayoutVars>
          <dgm:dir/>
          <dgm:animLvl val="lvl"/>
          <dgm:resizeHandles val="exact"/>
        </dgm:presLayoutVars>
      </dgm:prSet>
      <dgm:spPr/>
    </dgm:pt>
    <dgm:pt modelId="{D70DE927-DD18-4730-B76E-3B73AF98AF58}" type="pres">
      <dgm:prSet presAssocID="{33B56FB0-5DAF-49AD-9439-2122A376E871}" presName="Name8" presStyleCnt="0"/>
      <dgm:spPr/>
    </dgm:pt>
    <dgm:pt modelId="{442674D7-EF99-437E-BD32-14BA9924C505}" type="pres">
      <dgm:prSet presAssocID="{33B56FB0-5DAF-49AD-9439-2122A376E87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92027E-2178-4384-AF86-B1D4823107E1}" type="pres">
      <dgm:prSet presAssocID="{33B56FB0-5DAF-49AD-9439-2122A376E8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61EC86-F3DA-43D2-B9D7-A86989B8AB6B}" type="pres">
      <dgm:prSet presAssocID="{D32B3B5B-8704-4F18-9494-CC3F9EF9479F}" presName="Name8" presStyleCnt="0"/>
      <dgm:spPr/>
    </dgm:pt>
    <dgm:pt modelId="{7C5E1403-91E7-4BAA-8F3C-33A38633CE95}" type="pres">
      <dgm:prSet presAssocID="{D32B3B5B-8704-4F18-9494-CC3F9EF9479F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51B358-F19B-43EF-8275-C7B4FF66C923}" type="pres">
      <dgm:prSet presAssocID="{D32B3B5B-8704-4F18-9494-CC3F9EF947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9F0961-0F02-43BE-86CE-BDB43B37C5AF}" type="pres">
      <dgm:prSet presAssocID="{873A069D-3B62-4422-BF47-AE1AF3ACE7DA}" presName="Name8" presStyleCnt="0"/>
      <dgm:spPr/>
    </dgm:pt>
    <dgm:pt modelId="{843925C2-EC26-43E9-A033-21A2CA64A369}" type="pres">
      <dgm:prSet presAssocID="{873A069D-3B62-4422-BF47-AE1AF3ACE7DA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32144B-ECD2-4AB3-A652-0C07F1C38D26}" type="pres">
      <dgm:prSet presAssocID="{873A069D-3B62-4422-BF47-AE1AF3ACE7D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FCEB30-D4FC-4BC4-879A-92852EC981EE}" type="pres">
      <dgm:prSet presAssocID="{B2AE2FC0-D597-4E10-9A5E-20F80D98981A}" presName="Name8" presStyleCnt="0"/>
      <dgm:spPr/>
    </dgm:pt>
    <dgm:pt modelId="{A24F9FD5-5543-4FA8-9FC9-56401484B5C1}" type="pres">
      <dgm:prSet presAssocID="{B2AE2FC0-D597-4E10-9A5E-20F80D98981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64930A-FCB4-4C23-9105-2198855CCA21}" type="pres">
      <dgm:prSet presAssocID="{B2AE2FC0-D597-4E10-9A5E-20F80D9898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F9ECD1-45AF-4457-809B-5CF912826576}" type="presOf" srcId="{33B56FB0-5DAF-49AD-9439-2122A376E871}" destId="{442674D7-EF99-437E-BD32-14BA9924C505}" srcOrd="0" destOrd="0" presId="urn:microsoft.com/office/officeart/2005/8/layout/pyramid1"/>
    <dgm:cxn modelId="{1914258F-AACD-4714-ABD3-E4FE28046D44}" type="presOf" srcId="{873A069D-3B62-4422-BF47-AE1AF3ACE7DA}" destId="{843925C2-EC26-43E9-A033-21A2CA64A369}" srcOrd="0" destOrd="0" presId="urn:microsoft.com/office/officeart/2005/8/layout/pyramid1"/>
    <dgm:cxn modelId="{6ABA47D0-7FA0-4CFB-A184-28F4F27309BF}" type="presOf" srcId="{D32B3B5B-8704-4F18-9494-CC3F9EF9479F}" destId="{7C5E1403-91E7-4BAA-8F3C-33A38633CE95}" srcOrd="0" destOrd="0" presId="urn:microsoft.com/office/officeart/2005/8/layout/pyramid1"/>
    <dgm:cxn modelId="{73710719-D113-432E-AA48-3B12C545D32B}" srcId="{359EEBC0-45B7-42CF-B6D0-80166B830F8D}" destId="{B2AE2FC0-D597-4E10-9A5E-20F80D98981A}" srcOrd="3" destOrd="0" parTransId="{9B46F34F-DBAF-4A8C-85B9-5AD765426E8C}" sibTransId="{074FD1C8-8703-4331-9D13-36DBD5B04E01}"/>
    <dgm:cxn modelId="{8251E5BC-3D78-481E-9B7C-A0076401B27C}" srcId="{359EEBC0-45B7-42CF-B6D0-80166B830F8D}" destId="{33B56FB0-5DAF-49AD-9439-2122A376E871}" srcOrd="0" destOrd="0" parTransId="{3A85B438-2C31-4401-B132-69FFF079122E}" sibTransId="{0F02694A-C161-414A-B885-886A5A01BB97}"/>
    <dgm:cxn modelId="{A825754F-D708-4AF7-8744-3B3261CC3CB4}" type="presOf" srcId="{33B56FB0-5DAF-49AD-9439-2122A376E871}" destId="{5E92027E-2178-4384-AF86-B1D4823107E1}" srcOrd="1" destOrd="0" presId="urn:microsoft.com/office/officeart/2005/8/layout/pyramid1"/>
    <dgm:cxn modelId="{40DD49E7-4D5A-4433-8026-9F3E9DBD773E}" type="presOf" srcId="{B2AE2FC0-D597-4E10-9A5E-20F80D98981A}" destId="{A24F9FD5-5543-4FA8-9FC9-56401484B5C1}" srcOrd="0" destOrd="0" presId="urn:microsoft.com/office/officeart/2005/8/layout/pyramid1"/>
    <dgm:cxn modelId="{F204E5CE-C475-43E3-9454-0C0212B202AE}" srcId="{359EEBC0-45B7-42CF-B6D0-80166B830F8D}" destId="{873A069D-3B62-4422-BF47-AE1AF3ACE7DA}" srcOrd="2" destOrd="0" parTransId="{D53785A3-B8E8-476C-BDE5-A69A02D6030F}" sibTransId="{CF87F83D-53E1-430F-96F7-E92F286E5728}"/>
    <dgm:cxn modelId="{79C4B040-FB74-473B-B30C-83ADF1F83073}" srcId="{359EEBC0-45B7-42CF-B6D0-80166B830F8D}" destId="{D32B3B5B-8704-4F18-9494-CC3F9EF9479F}" srcOrd="1" destOrd="0" parTransId="{E8087B85-BF0D-4B74-AAED-64CFF4FB3FB8}" sibTransId="{7FA72725-AB7D-4A84-8B58-D9D0CDFEB81E}"/>
    <dgm:cxn modelId="{636C743E-4C97-403D-8779-9D361327AC62}" type="presOf" srcId="{B2AE2FC0-D597-4E10-9A5E-20F80D98981A}" destId="{3564930A-FCB4-4C23-9105-2198855CCA21}" srcOrd="1" destOrd="0" presId="urn:microsoft.com/office/officeart/2005/8/layout/pyramid1"/>
    <dgm:cxn modelId="{E18FE250-EDF1-453A-B58F-26F719177EE8}" type="presOf" srcId="{873A069D-3B62-4422-BF47-AE1AF3ACE7DA}" destId="{F532144B-ECD2-4AB3-A652-0C07F1C38D26}" srcOrd="1" destOrd="0" presId="urn:microsoft.com/office/officeart/2005/8/layout/pyramid1"/>
    <dgm:cxn modelId="{21B91F45-4AA9-4F44-BF40-71EB3493756E}" type="presOf" srcId="{D32B3B5B-8704-4F18-9494-CC3F9EF9479F}" destId="{2A51B358-F19B-43EF-8275-C7B4FF66C923}" srcOrd="1" destOrd="0" presId="urn:microsoft.com/office/officeart/2005/8/layout/pyramid1"/>
    <dgm:cxn modelId="{7FD58DA9-317B-4D07-961E-8AD585394A0C}" type="presOf" srcId="{359EEBC0-45B7-42CF-B6D0-80166B830F8D}" destId="{91DCD942-EB6D-4D4B-A046-9277CB1B55B5}" srcOrd="0" destOrd="0" presId="urn:microsoft.com/office/officeart/2005/8/layout/pyramid1"/>
    <dgm:cxn modelId="{1F78F1B5-FE3A-4FA2-95F9-06EDA5F3B3B3}" type="presParOf" srcId="{91DCD942-EB6D-4D4B-A046-9277CB1B55B5}" destId="{D70DE927-DD18-4730-B76E-3B73AF98AF58}" srcOrd="0" destOrd="0" presId="urn:microsoft.com/office/officeart/2005/8/layout/pyramid1"/>
    <dgm:cxn modelId="{E38A934A-A8E8-4D8B-9CD2-AD6A56A821BB}" type="presParOf" srcId="{D70DE927-DD18-4730-B76E-3B73AF98AF58}" destId="{442674D7-EF99-437E-BD32-14BA9924C505}" srcOrd="0" destOrd="0" presId="urn:microsoft.com/office/officeart/2005/8/layout/pyramid1"/>
    <dgm:cxn modelId="{79EEE0DD-D182-4928-BD33-BB8AE8726007}" type="presParOf" srcId="{D70DE927-DD18-4730-B76E-3B73AF98AF58}" destId="{5E92027E-2178-4384-AF86-B1D4823107E1}" srcOrd="1" destOrd="0" presId="urn:microsoft.com/office/officeart/2005/8/layout/pyramid1"/>
    <dgm:cxn modelId="{7465372C-38F4-4DD4-8BFC-C24C67FFDCBA}" type="presParOf" srcId="{91DCD942-EB6D-4D4B-A046-9277CB1B55B5}" destId="{0461EC86-F3DA-43D2-B9D7-A86989B8AB6B}" srcOrd="1" destOrd="0" presId="urn:microsoft.com/office/officeart/2005/8/layout/pyramid1"/>
    <dgm:cxn modelId="{3639518C-A53D-4E79-8A14-C94DB54C6114}" type="presParOf" srcId="{0461EC86-F3DA-43D2-B9D7-A86989B8AB6B}" destId="{7C5E1403-91E7-4BAA-8F3C-33A38633CE95}" srcOrd="0" destOrd="0" presId="urn:microsoft.com/office/officeart/2005/8/layout/pyramid1"/>
    <dgm:cxn modelId="{BF91C98D-4BE0-40CC-B781-70A77B063377}" type="presParOf" srcId="{0461EC86-F3DA-43D2-B9D7-A86989B8AB6B}" destId="{2A51B358-F19B-43EF-8275-C7B4FF66C923}" srcOrd="1" destOrd="0" presId="urn:microsoft.com/office/officeart/2005/8/layout/pyramid1"/>
    <dgm:cxn modelId="{F9784902-C3F5-43FD-8012-E47F2F76F5CB}" type="presParOf" srcId="{91DCD942-EB6D-4D4B-A046-9277CB1B55B5}" destId="{829F0961-0F02-43BE-86CE-BDB43B37C5AF}" srcOrd="2" destOrd="0" presId="urn:microsoft.com/office/officeart/2005/8/layout/pyramid1"/>
    <dgm:cxn modelId="{7E510831-E720-487C-AB65-7A5612B3D6FC}" type="presParOf" srcId="{829F0961-0F02-43BE-86CE-BDB43B37C5AF}" destId="{843925C2-EC26-43E9-A033-21A2CA64A369}" srcOrd="0" destOrd="0" presId="urn:microsoft.com/office/officeart/2005/8/layout/pyramid1"/>
    <dgm:cxn modelId="{05497B93-1D98-45BF-A1BF-988D10CCF8C3}" type="presParOf" srcId="{829F0961-0F02-43BE-86CE-BDB43B37C5AF}" destId="{F532144B-ECD2-4AB3-A652-0C07F1C38D26}" srcOrd="1" destOrd="0" presId="urn:microsoft.com/office/officeart/2005/8/layout/pyramid1"/>
    <dgm:cxn modelId="{1E882D82-DCB4-48A1-A3A4-D7B44AEDDC02}" type="presParOf" srcId="{91DCD942-EB6D-4D4B-A046-9277CB1B55B5}" destId="{05FCEB30-D4FC-4BC4-879A-92852EC981EE}" srcOrd="3" destOrd="0" presId="urn:microsoft.com/office/officeart/2005/8/layout/pyramid1"/>
    <dgm:cxn modelId="{DFB47242-B164-438B-80A0-1E06012D8A1A}" type="presParOf" srcId="{05FCEB30-D4FC-4BC4-879A-92852EC981EE}" destId="{A24F9FD5-5543-4FA8-9FC9-56401484B5C1}" srcOrd="0" destOrd="0" presId="urn:microsoft.com/office/officeart/2005/8/layout/pyramid1"/>
    <dgm:cxn modelId="{FDB3DBFE-3440-41F6-9B03-A44EF4736EC3}" type="presParOf" srcId="{05FCEB30-D4FC-4BC4-879A-92852EC981EE}" destId="{3564930A-FCB4-4C23-9105-2198855CCA2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7F943-219D-4FC0-BA03-D9C1BB75F3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4E37EEDC-A8D9-4F58-99DE-36B8758BD78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Tipo de S.O</a:t>
          </a:r>
          <a:r>
            <a: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50764B-CF18-47BD-9B9E-ECD737C09535}" type="parTrans" cxnId="{7109B009-4D14-40E5-87D5-301A01F1E0A9}">
      <dgm:prSet/>
      <dgm:spPr/>
      <dgm:t>
        <a:bodyPr/>
        <a:lstStyle/>
        <a:p>
          <a:endParaRPr lang="pt-BR"/>
        </a:p>
      </dgm:t>
    </dgm:pt>
    <dgm:pt modelId="{06147EE7-AF70-431D-9B08-8E34D91041EF}" type="sibTrans" cxnId="{7109B009-4D14-40E5-87D5-301A01F1E0A9}">
      <dgm:prSet/>
      <dgm:spPr/>
      <dgm:t>
        <a:bodyPr/>
        <a:lstStyle/>
        <a:p>
          <a:endParaRPr lang="pt-BR"/>
        </a:p>
      </dgm:t>
    </dgm:pt>
    <dgm:pt modelId="{062A5A16-0593-4200-B375-861D20E87C9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Monotarefa</a:t>
          </a:r>
          <a:endParaRPr kumimoji="0" lang="pt-BR" altLang="pt-BR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6F671-E2BF-4D0A-BDA2-9994D433F9A4}" type="parTrans" cxnId="{DD8EC116-6CEB-4F89-B4C3-0E0A7C419E26}">
      <dgm:prSet/>
      <dgm:spPr/>
      <dgm:t>
        <a:bodyPr/>
        <a:lstStyle/>
        <a:p>
          <a:endParaRPr lang="pt-BR"/>
        </a:p>
      </dgm:t>
    </dgm:pt>
    <dgm:pt modelId="{537A2453-62E1-4112-BC7F-0EDCB4DCAA4E}" type="sibTrans" cxnId="{DD8EC116-6CEB-4F89-B4C3-0E0A7C419E26}">
      <dgm:prSet/>
      <dgm:spPr/>
      <dgm:t>
        <a:bodyPr/>
        <a:lstStyle/>
        <a:p>
          <a:endParaRPr lang="pt-BR"/>
        </a:p>
      </dgm:t>
    </dgm:pt>
    <dgm:pt modelId="{EAC45D97-CA53-4BAB-84F6-CDB0150E1B5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Multitarefa</a:t>
          </a:r>
        </a:p>
      </dgm:t>
    </dgm:pt>
    <dgm:pt modelId="{D0212556-2F9B-4BDB-BDE0-500CFB1B25E1}" type="parTrans" cxnId="{2D7D69D3-8E8C-4D48-81B2-5956F562265D}">
      <dgm:prSet/>
      <dgm:spPr/>
      <dgm:t>
        <a:bodyPr/>
        <a:lstStyle/>
        <a:p>
          <a:endParaRPr lang="pt-BR"/>
        </a:p>
      </dgm:t>
    </dgm:pt>
    <dgm:pt modelId="{94BCFFD6-6B0E-45FA-95EC-E9DA9840AB86}" type="sibTrans" cxnId="{2D7D69D3-8E8C-4D48-81B2-5956F562265D}">
      <dgm:prSet/>
      <dgm:spPr/>
      <dgm:t>
        <a:bodyPr/>
        <a:lstStyle/>
        <a:p>
          <a:endParaRPr lang="pt-BR"/>
        </a:p>
      </dgm:t>
    </dgm:pt>
    <dgm:pt modelId="{BEFFEADB-47EA-4716-960C-6AECB11D129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Multiprocessado</a:t>
          </a:r>
          <a:endParaRPr kumimoji="0" lang="pt-BR" altLang="pt-BR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82E764-E214-4133-AE2E-243406D0A1D5}" type="parTrans" cxnId="{C168082D-A3E6-4EF8-973F-27F067B13117}">
      <dgm:prSet/>
      <dgm:spPr/>
      <dgm:t>
        <a:bodyPr/>
        <a:lstStyle/>
        <a:p>
          <a:endParaRPr lang="pt-BR"/>
        </a:p>
      </dgm:t>
    </dgm:pt>
    <dgm:pt modelId="{0C714FDA-F6A6-4245-9E8D-02228D60727D}" type="sibTrans" cxnId="{C168082D-A3E6-4EF8-973F-27F067B13117}">
      <dgm:prSet/>
      <dgm:spPr/>
      <dgm:t>
        <a:bodyPr/>
        <a:lstStyle/>
        <a:p>
          <a:endParaRPr lang="pt-BR"/>
        </a:p>
      </dgm:t>
    </dgm:pt>
    <dgm:pt modelId="{D14231CA-6DAD-4282-9410-839A2EF2D323}" type="pres">
      <dgm:prSet presAssocID="{1BD7F943-219D-4FC0-BA03-D9C1BB75F3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77C712-EA71-4237-A647-4B98F53A3F01}" type="pres">
      <dgm:prSet presAssocID="{4E37EEDC-A8D9-4F58-99DE-36B8758BD787}" presName="hierRoot1" presStyleCnt="0">
        <dgm:presLayoutVars>
          <dgm:hierBranch/>
        </dgm:presLayoutVars>
      </dgm:prSet>
      <dgm:spPr/>
    </dgm:pt>
    <dgm:pt modelId="{B00F99ED-9E63-492D-9CBF-EC14509E1129}" type="pres">
      <dgm:prSet presAssocID="{4E37EEDC-A8D9-4F58-99DE-36B8758BD787}" presName="rootComposite1" presStyleCnt="0"/>
      <dgm:spPr/>
    </dgm:pt>
    <dgm:pt modelId="{935F0EB1-1047-4770-8519-D95AF170C1A6}" type="pres">
      <dgm:prSet presAssocID="{4E37EEDC-A8D9-4F58-99DE-36B8758BD78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54622E-8CCD-43B8-A97B-4E754E5610A5}" type="pres">
      <dgm:prSet presAssocID="{4E37EEDC-A8D9-4F58-99DE-36B8758BD787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8961AC8-6859-4EE1-8A7A-FE39D1FC0EB0}" type="pres">
      <dgm:prSet presAssocID="{4E37EEDC-A8D9-4F58-99DE-36B8758BD787}" presName="hierChild2" presStyleCnt="0"/>
      <dgm:spPr/>
    </dgm:pt>
    <dgm:pt modelId="{BC0A0B1E-C242-4B87-B254-4A3C69D105C8}" type="pres">
      <dgm:prSet presAssocID="{BE76F671-E2BF-4D0A-BDA2-9994D433F9A4}" presName="Name35" presStyleLbl="parChTrans1D2" presStyleIdx="0" presStyleCnt="3"/>
      <dgm:spPr/>
      <dgm:t>
        <a:bodyPr/>
        <a:lstStyle/>
        <a:p>
          <a:endParaRPr lang="pt-BR"/>
        </a:p>
      </dgm:t>
    </dgm:pt>
    <dgm:pt modelId="{29825A7F-9CF3-44C6-8CD2-271E5FFF4C7F}" type="pres">
      <dgm:prSet presAssocID="{062A5A16-0593-4200-B375-861D20E87C91}" presName="hierRoot2" presStyleCnt="0">
        <dgm:presLayoutVars>
          <dgm:hierBranch/>
        </dgm:presLayoutVars>
      </dgm:prSet>
      <dgm:spPr/>
    </dgm:pt>
    <dgm:pt modelId="{F0B4F870-CA8E-4CA6-BB7C-D751C3BF1F4C}" type="pres">
      <dgm:prSet presAssocID="{062A5A16-0593-4200-B375-861D20E87C91}" presName="rootComposite" presStyleCnt="0"/>
      <dgm:spPr/>
    </dgm:pt>
    <dgm:pt modelId="{1F77B0FC-A395-4B84-BE9B-CD9799FC3B88}" type="pres">
      <dgm:prSet presAssocID="{062A5A16-0593-4200-B375-861D20E87C9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F45579-964B-4651-8BD2-306E8F35A24C}" type="pres">
      <dgm:prSet presAssocID="{062A5A16-0593-4200-B375-861D20E87C91}" presName="rootConnector" presStyleLbl="node2" presStyleIdx="0" presStyleCnt="3"/>
      <dgm:spPr/>
      <dgm:t>
        <a:bodyPr/>
        <a:lstStyle/>
        <a:p>
          <a:endParaRPr lang="pt-BR"/>
        </a:p>
      </dgm:t>
    </dgm:pt>
    <dgm:pt modelId="{247FDF77-7002-4119-A366-4EC23093F033}" type="pres">
      <dgm:prSet presAssocID="{062A5A16-0593-4200-B375-861D20E87C91}" presName="hierChild4" presStyleCnt="0"/>
      <dgm:spPr/>
    </dgm:pt>
    <dgm:pt modelId="{EE52FDDF-76DB-429A-90FB-F90141FCF8D3}" type="pres">
      <dgm:prSet presAssocID="{062A5A16-0593-4200-B375-861D20E87C91}" presName="hierChild5" presStyleCnt="0"/>
      <dgm:spPr/>
    </dgm:pt>
    <dgm:pt modelId="{2539AA99-2B18-419E-8D00-388EF463EE11}" type="pres">
      <dgm:prSet presAssocID="{D0212556-2F9B-4BDB-BDE0-500CFB1B25E1}" presName="Name35" presStyleLbl="parChTrans1D2" presStyleIdx="1" presStyleCnt="3"/>
      <dgm:spPr/>
      <dgm:t>
        <a:bodyPr/>
        <a:lstStyle/>
        <a:p>
          <a:endParaRPr lang="pt-BR"/>
        </a:p>
      </dgm:t>
    </dgm:pt>
    <dgm:pt modelId="{69C388A6-4BC8-427C-91FF-87744A8C9732}" type="pres">
      <dgm:prSet presAssocID="{EAC45D97-CA53-4BAB-84F6-CDB0150E1B5B}" presName="hierRoot2" presStyleCnt="0">
        <dgm:presLayoutVars>
          <dgm:hierBranch/>
        </dgm:presLayoutVars>
      </dgm:prSet>
      <dgm:spPr/>
    </dgm:pt>
    <dgm:pt modelId="{7B454D3D-1EAD-47F0-A32D-111B272ABBB4}" type="pres">
      <dgm:prSet presAssocID="{EAC45D97-CA53-4BAB-84F6-CDB0150E1B5B}" presName="rootComposite" presStyleCnt="0"/>
      <dgm:spPr/>
    </dgm:pt>
    <dgm:pt modelId="{C73FA3AB-629A-4E64-BCE1-8D833E5637B5}" type="pres">
      <dgm:prSet presAssocID="{EAC45D97-CA53-4BAB-84F6-CDB0150E1B5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F545C2-7417-428E-9EBF-4346C3F9A6BA}" type="pres">
      <dgm:prSet presAssocID="{EAC45D97-CA53-4BAB-84F6-CDB0150E1B5B}" presName="rootConnector" presStyleLbl="node2" presStyleIdx="1" presStyleCnt="3"/>
      <dgm:spPr/>
      <dgm:t>
        <a:bodyPr/>
        <a:lstStyle/>
        <a:p>
          <a:endParaRPr lang="pt-BR"/>
        </a:p>
      </dgm:t>
    </dgm:pt>
    <dgm:pt modelId="{6BAF7048-0301-4830-8B63-95F15C6E11B6}" type="pres">
      <dgm:prSet presAssocID="{EAC45D97-CA53-4BAB-84F6-CDB0150E1B5B}" presName="hierChild4" presStyleCnt="0"/>
      <dgm:spPr/>
    </dgm:pt>
    <dgm:pt modelId="{AA5715D9-EC5C-4D55-AD47-969CBCAC8943}" type="pres">
      <dgm:prSet presAssocID="{EAC45D97-CA53-4BAB-84F6-CDB0150E1B5B}" presName="hierChild5" presStyleCnt="0"/>
      <dgm:spPr/>
    </dgm:pt>
    <dgm:pt modelId="{5DAA08EE-297E-46AC-9C17-14EC737FC221}" type="pres">
      <dgm:prSet presAssocID="{CA82E764-E214-4133-AE2E-243406D0A1D5}" presName="Name35" presStyleLbl="parChTrans1D2" presStyleIdx="2" presStyleCnt="3"/>
      <dgm:spPr/>
      <dgm:t>
        <a:bodyPr/>
        <a:lstStyle/>
        <a:p>
          <a:endParaRPr lang="pt-BR"/>
        </a:p>
      </dgm:t>
    </dgm:pt>
    <dgm:pt modelId="{709FA055-24A1-4E20-9EBB-C353EAE23E22}" type="pres">
      <dgm:prSet presAssocID="{BEFFEADB-47EA-4716-960C-6AECB11D1290}" presName="hierRoot2" presStyleCnt="0">
        <dgm:presLayoutVars>
          <dgm:hierBranch/>
        </dgm:presLayoutVars>
      </dgm:prSet>
      <dgm:spPr/>
    </dgm:pt>
    <dgm:pt modelId="{66A65287-39A1-43D3-9111-C1B92FF8552A}" type="pres">
      <dgm:prSet presAssocID="{BEFFEADB-47EA-4716-960C-6AECB11D1290}" presName="rootComposite" presStyleCnt="0"/>
      <dgm:spPr/>
    </dgm:pt>
    <dgm:pt modelId="{0CD1C4A1-1E70-41EA-BFAC-DBD19E8000E7}" type="pres">
      <dgm:prSet presAssocID="{BEFFEADB-47EA-4716-960C-6AECB11D12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8599F4-B9EB-4E8E-B035-1EB8572EF690}" type="pres">
      <dgm:prSet presAssocID="{BEFFEADB-47EA-4716-960C-6AECB11D1290}" presName="rootConnector" presStyleLbl="node2" presStyleIdx="2" presStyleCnt="3"/>
      <dgm:spPr/>
      <dgm:t>
        <a:bodyPr/>
        <a:lstStyle/>
        <a:p>
          <a:endParaRPr lang="pt-BR"/>
        </a:p>
      </dgm:t>
    </dgm:pt>
    <dgm:pt modelId="{8FFBDAF6-018B-4189-9D39-036E8F91AE06}" type="pres">
      <dgm:prSet presAssocID="{BEFFEADB-47EA-4716-960C-6AECB11D1290}" presName="hierChild4" presStyleCnt="0"/>
      <dgm:spPr/>
    </dgm:pt>
    <dgm:pt modelId="{9CB1E6E1-F13C-41DB-A0DE-45CB07A6C23D}" type="pres">
      <dgm:prSet presAssocID="{BEFFEADB-47EA-4716-960C-6AECB11D1290}" presName="hierChild5" presStyleCnt="0"/>
      <dgm:spPr/>
    </dgm:pt>
    <dgm:pt modelId="{17E7A3C7-9A8F-4047-8A79-88F0EB72875C}" type="pres">
      <dgm:prSet presAssocID="{4E37EEDC-A8D9-4F58-99DE-36B8758BD787}" presName="hierChild3" presStyleCnt="0"/>
      <dgm:spPr/>
    </dgm:pt>
  </dgm:ptLst>
  <dgm:cxnLst>
    <dgm:cxn modelId="{C1B461FB-E452-4541-972D-94B5EB781489}" type="presOf" srcId="{EAC45D97-CA53-4BAB-84F6-CDB0150E1B5B}" destId="{C73FA3AB-629A-4E64-BCE1-8D833E5637B5}" srcOrd="0" destOrd="0" presId="urn:microsoft.com/office/officeart/2005/8/layout/orgChart1"/>
    <dgm:cxn modelId="{BFD6A5ED-6639-4C87-8935-B21E58883F54}" type="presOf" srcId="{062A5A16-0593-4200-B375-861D20E87C91}" destId="{98F45579-964B-4651-8BD2-306E8F35A24C}" srcOrd="1" destOrd="0" presId="urn:microsoft.com/office/officeart/2005/8/layout/orgChart1"/>
    <dgm:cxn modelId="{906AC209-0AB5-45B8-A051-8BE34F7F605D}" type="presOf" srcId="{4E37EEDC-A8D9-4F58-99DE-36B8758BD787}" destId="{BF54622E-8CCD-43B8-A97B-4E754E5610A5}" srcOrd="1" destOrd="0" presId="urn:microsoft.com/office/officeart/2005/8/layout/orgChart1"/>
    <dgm:cxn modelId="{2D7D69D3-8E8C-4D48-81B2-5956F562265D}" srcId="{4E37EEDC-A8D9-4F58-99DE-36B8758BD787}" destId="{EAC45D97-CA53-4BAB-84F6-CDB0150E1B5B}" srcOrd="1" destOrd="0" parTransId="{D0212556-2F9B-4BDB-BDE0-500CFB1B25E1}" sibTransId="{94BCFFD6-6B0E-45FA-95EC-E9DA9840AB86}"/>
    <dgm:cxn modelId="{B1ACE149-B2AE-4FBB-B9FD-7EDE367B707A}" type="presOf" srcId="{BE76F671-E2BF-4D0A-BDA2-9994D433F9A4}" destId="{BC0A0B1E-C242-4B87-B254-4A3C69D105C8}" srcOrd="0" destOrd="0" presId="urn:microsoft.com/office/officeart/2005/8/layout/orgChart1"/>
    <dgm:cxn modelId="{C168082D-A3E6-4EF8-973F-27F067B13117}" srcId="{4E37EEDC-A8D9-4F58-99DE-36B8758BD787}" destId="{BEFFEADB-47EA-4716-960C-6AECB11D1290}" srcOrd="2" destOrd="0" parTransId="{CA82E764-E214-4133-AE2E-243406D0A1D5}" sibTransId="{0C714FDA-F6A6-4245-9E8D-02228D60727D}"/>
    <dgm:cxn modelId="{34B80234-A16F-4497-A555-5C6CD94968D0}" type="presOf" srcId="{BEFFEADB-47EA-4716-960C-6AECB11D1290}" destId="{568599F4-B9EB-4E8E-B035-1EB8572EF690}" srcOrd="1" destOrd="0" presId="urn:microsoft.com/office/officeart/2005/8/layout/orgChart1"/>
    <dgm:cxn modelId="{DD8EC116-6CEB-4F89-B4C3-0E0A7C419E26}" srcId="{4E37EEDC-A8D9-4F58-99DE-36B8758BD787}" destId="{062A5A16-0593-4200-B375-861D20E87C91}" srcOrd="0" destOrd="0" parTransId="{BE76F671-E2BF-4D0A-BDA2-9994D433F9A4}" sibTransId="{537A2453-62E1-4112-BC7F-0EDCB4DCAA4E}"/>
    <dgm:cxn modelId="{50A49A13-5BDD-4394-BB34-17F86B7A95E7}" type="presOf" srcId="{D0212556-2F9B-4BDB-BDE0-500CFB1B25E1}" destId="{2539AA99-2B18-419E-8D00-388EF463EE11}" srcOrd="0" destOrd="0" presId="urn:microsoft.com/office/officeart/2005/8/layout/orgChart1"/>
    <dgm:cxn modelId="{C829A376-CCD7-44FB-B6AC-7F0DE8CA5010}" type="presOf" srcId="{CA82E764-E214-4133-AE2E-243406D0A1D5}" destId="{5DAA08EE-297E-46AC-9C17-14EC737FC221}" srcOrd="0" destOrd="0" presId="urn:microsoft.com/office/officeart/2005/8/layout/orgChart1"/>
    <dgm:cxn modelId="{562BDC81-0673-49AE-A857-81CD99867D43}" type="presOf" srcId="{1BD7F943-219D-4FC0-BA03-D9C1BB75F307}" destId="{D14231CA-6DAD-4282-9410-839A2EF2D323}" srcOrd="0" destOrd="0" presId="urn:microsoft.com/office/officeart/2005/8/layout/orgChart1"/>
    <dgm:cxn modelId="{0470D685-B6FD-40E2-9E57-0E9BD71D90DF}" type="presOf" srcId="{BEFFEADB-47EA-4716-960C-6AECB11D1290}" destId="{0CD1C4A1-1E70-41EA-BFAC-DBD19E8000E7}" srcOrd="0" destOrd="0" presId="urn:microsoft.com/office/officeart/2005/8/layout/orgChart1"/>
    <dgm:cxn modelId="{BB4F866B-D2EA-48C7-A4A0-27FFBD32CD55}" type="presOf" srcId="{EAC45D97-CA53-4BAB-84F6-CDB0150E1B5B}" destId="{4CF545C2-7417-428E-9EBF-4346C3F9A6BA}" srcOrd="1" destOrd="0" presId="urn:microsoft.com/office/officeart/2005/8/layout/orgChart1"/>
    <dgm:cxn modelId="{7109B009-4D14-40E5-87D5-301A01F1E0A9}" srcId="{1BD7F943-219D-4FC0-BA03-D9C1BB75F307}" destId="{4E37EEDC-A8D9-4F58-99DE-36B8758BD787}" srcOrd="0" destOrd="0" parTransId="{6250764B-CF18-47BD-9B9E-ECD737C09535}" sibTransId="{06147EE7-AF70-431D-9B08-8E34D91041EF}"/>
    <dgm:cxn modelId="{746D978E-EE62-4746-A4B3-FA1AD58FB57D}" type="presOf" srcId="{062A5A16-0593-4200-B375-861D20E87C91}" destId="{1F77B0FC-A395-4B84-BE9B-CD9799FC3B88}" srcOrd="0" destOrd="0" presId="urn:microsoft.com/office/officeart/2005/8/layout/orgChart1"/>
    <dgm:cxn modelId="{32AF1652-1DB5-41DC-A8F4-4033F0D60FA9}" type="presOf" srcId="{4E37EEDC-A8D9-4F58-99DE-36B8758BD787}" destId="{935F0EB1-1047-4770-8519-D95AF170C1A6}" srcOrd="0" destOrd="0" presId="urn:microsoft.com/office/officeart/2005/8/layout/orgChart1"/>
    <dgm:cxn modelId="{3190812D-D758-4197-A3A3-45F24C526EE0}" type="presParOf" srcId="{D14231CA-6DAD-4282-9410-839A2EF2D323}" destId="{8D77C712-EA71-4237-A647-4B98F53A3F01}" srcOrd="0" destOrd="0" presId="urn:microsoft.com/office/officeart/2005/8/layout/orgChart1"/>
    <dgm:cxn modelId="{B6DE485C-B540-4733-8B89-0B7D41B3F596}" type="presParOf" srcId="{8D77C712-EA71-4237-A647-4B98F53A3F01}" destId="{B00F99ED-9E63-492D-9CBF-EC14509E1129}" srcOrd="0" destOrd="0" presId="urn:microsoft.com/office/officeart/2005/8/layout/orgChart1"/>
    <dgm:cxn modelId="{A2F258A2-6390-43EF-B78F-C25F4D12FCFB}" type="presParOf" srcId="{B00F99ED-9E63-492D-9CBF-EC14509E1129}" destId="{935F0EB1-1047-4770-8519-D95AF170C1A6}" srcOrd="0" destOrd="0" presId="urn:microsoft.com/office/officeart/2005/8/layout/orgChart1"/>
    <dgm:cxn modelId="{49C69924-8D9B-462E-B453-FEF16FD2785A}" type="presParOf" srcId="{B00F99ED-9E63-492D-9CBF-EC14509E1129}" destId="{BF54622E-8CCD-43B8-A97B-4E754E5610A5}" srcOrd="1" destOrd="0" presId="urn:microsoft.com/office/officeart/2005/8/layout/orgChart1"/>
    <dgm:cxn modelId="{89BE7C86-DB8F-4F60-B9E2-AF11E24BAB88}" type="presParOf" srcId="{8D77C712-EA71-4237-A647-4B98F53A3F01}" destId="{48961AC8-6859-4EE1-8A7A-FE39D1FC0EB0}" srcOrd="1" destOrd="0" presId="urn:microsoft.com/office/officeart/2005/8/layout/orgChart1"/>
    <dgm:cxn modelId="{3867C363-E951-441A-BACA-4418D274DEC7}" type="presParOf" srcId="{48961AC8-6859-4EE1-8A7A-FE39D1FC0EB0}" destId="{BC0A0B1E-C242-4B87-B254-4A3C69D105C8}" srcOrd="0" destOrd="0" presId="urn:microsoft.com/office/officeart/2005/8/layout/orgChart1"/>
    <dgm:cxn modelId="{96FEAB8E-FC03-4601-A186-F426B3B9C867}" type="presParOf" srcId="{48961AC8-6859-4EE1-8A7A-FE39D1FC0EB0}" destId="{29825A7F-9CF3-44C6-8CD2-271E5FFF4C7F}" srcOrd="1" destOrd="0" presId="urn:microsoft.com/office/officeart/2005/8/layout/orgChart1"/>
    <dgm:cxn modelId="{47ECBDC6-30AA-4E91-89F5-8D9CBFACCF3D}" type="presParOf" srcId="{29825A7F-9CF3-44C6-8CD2-271E5FFF4C7F}" destId="{F0B4F870-CA8E-4CA6-BB7C-D751C3BF1F4C}" srcOrd="0" destOrd="0" presId="urn:microsoft.com/office/officeart/2005/8/layout/orgChart1"/>
    <dgm:cxn modelId="{7D7D2309-F7AD-4AEB-A9F6-284ADD1E068E}" type="presParOf" srcId="{F0B4F870-CA8E-4CA6-BB7C-D751C3BF1F4C}" destId="{1F77B0FC-A395-4B84-BE9B-CD9799FC3B88}" srcOrd="0" destOrd="0" presId="urn:microsoft.com/office/officeart/2005/8/layout/orgChart1"/>
    <dgm:cxn modelId="{EDF9047D-8991-4C16-80E1-4E67FD6D111F}" type="presParOf" srcId="{F0B4F870-CA8E-4CA6-BB7C-D751C3BF1F4C}" destId="{98F45579-964B-4651-8BD2-306E8F35A24C}" srcOrd="1" destOrd="0" presId="urn:microsoft.com/office/officeart/2005/8/layout/orgChart1"/>
    <dgm:cxn modelId="{5C4BAA01-75E6-4755-B053-CC68B84B4F5C}" type="presParOf" srcId="{29825A7F-9CF3-44C6-8CD2-271E5FFF4C7F}" destId="{247FDF77-7002-4119-A366-4EC23093F033}" srcOrd="1" destOrd="0" presId="urn:microsoft.com/office/officeart/2005/8/layout/orgChart1"/>
    <dgm:cxn modelId="{4E8F03D0-E211-4E6E-84D4-4278102F670F}" type="presParOf" srcId="{29825A7F-9CF3-44C6-8CD2-271E5FFF4C7F}" destId="{EE52FDDF-76DB-429A-90FB-F90141FCF8D3}" srcOrd="2" destOrd="0" presId="urn:microsoft.com/office/officeart/2005/8/layout/orgChart1"/>
    <dgm:cxn modelId="{20576646-8014-4074-B868-1ED722795561}" type="presParOf" srcId="{48961AC8-6859-4EE1-8A7A-FE39D1FC0EB0}" destId="{2539AA99-2B18-419E-8D00-388EF463EE11}" srcOrd="2" destOrd="0" presId="urn:microsoft.com/office/officeart/2005/8/layout/orgChart1"/>
    <dgm:cxn modelId="{1E6CA11B-6FCD-4402-BC64-B57A364AA15E}" type="presParOf" srcId="{48961AC8-6859-4EE1-8A7A-FE39D1FC0EB0}" destId="{69C388A6-4BC8-427C-91FF-87744A8C9732}" srcOrd="3" destOrd="0" presId="urn:microsoft.com/office/officeart/2005/8/layout/orgChart1"/>
    <dgm:cxn modelId="{1A2D34F4-2664-47C2-9C00-FE4F5524D290}" type="presParOf" srcId="{69C388A6-4BC8-427C-91FF-87744A8C9732}" destId="{7B454D3D-1EAD-47F0-A32D-111B272ABBB4}" srcOrd="0" destOrd="0" presId="urn:microsoft.com/office/officeart/2005/8/layout/orgChart1"/>
    <dgm:cxn modelId="{54BD2885-1AE6-4BA7-B1AA-8A856D055B47}" type="presParOf" srcId="{7B454D3D-1EAD-47F0-A32D-111B272ABBB4}" destId="{C73FA3AB-629A-4E64-BCE1-8D833E5637B5}" srcOrd="0" destOrd="0" presId="urn:microsoft.com/office/officeart/2005/8/layout/orgChart1"/>
    <dgm:cxn modelId="{BBC159B3-9F85-4F70-AC87-54F0C58C0E29}" type="presParOf" srcId="{7B454D3D-1EAD-47F0-A32D-111B272ABBB4}" destId="{4CF545C2-7417-428E-9EBF-4346C3F9A6BA}" srcOrd="1" destOrd="0" presId="urn:microsoft.com/office/officeart/2005/8/layout/orgChart1"/>
    <dgm:cxn modelId="{989745CF-7239-4DE8-974C-1975994EC459}" type="presParOf" srcId="{69C388A6-4BC8-427C-91FF-87744A8C9732}" destId="{6BAF7048-0301-4830-8B63-95F15C6E11B6}" srcOrd="1" destOrd="0" presId="urn:microsoft.com/office/officeart/2005/8/layout/orgChart1"/>
    <dgm:cxn modelId="{5F360C42-0E57-427A-BCD6-133C9783F36B}" type="presParOf" srcId="{69C388A6-4BC8-427C-91FF-87744A8C9732}" destId="{AA5715D9-EC5C-4D55-AD47-969CBCAC8943}" srcOrd="2" destOrd="0" presId="urn:microsoft.com/office/officeart/2005/8/layout/orgChart1"/>
    <dgm:cxn modelId="{AC5741A8-9BF4-4039-9551-A3645470EA1C}" type="presParOf" srcId="{48961AC8-6859-4EE1-8A7A-FE39D1FC0EB0}" destId="{5DAA08EE-297E-46AC-9C17-14EC737FC221}" srcOrd="4" destOrd="0" presId="urn:microsoft.com/office/officeart/2005/8/layout/orgChart1"/>
    <dgm:cxn modelId="{004CB2AD-5EAC-4549-BAB5-C50DCCD7286C}" type="presParOf" srcId="{48961AC8-6859-4EE1-8A7A-FE39D1FC0EB0}" destId="{709FA055-24A1-4E20-9EBB-C353EAE23E22}" srcOrd="5" destOrd="0" presId="urn:microsoft.com/office/officeart/2005/8/layout/orgChart1"/>
    <dgm:cxn modelId="{FC2A8DB9-FF05-45A9-A335-539ED8365A44}" type="presParOf" srcId="{709FA055-24A1-4E20-9EBB-C353EAE23E22}" destId="{66A65287-39A1-43D3-9111-C1B92FF8552A}" srcOrd="0" destOrd="0" presId="urn:microsoft.com/office/officeart/2005/8/layout/orgChart1"/>
    <dgm:cxn modelId="{671CEF52-5A96-4932-896C-22C2F8462616}" type="presParOf" srcId="{66A65287-39A1-43D3-9111-C1B92FF8552A}" destId="{0CD1C4A1-1E70-41EA-BFAC-DBD19E8000E7}" srcOrd="0" destOrd="0" presId="urn:microsoft.com/office/officeart/2005/8/layout/orgChart1"/>
    <dgm:cxn modelId="{2D2315B9-F4AC-44C0-A5BA-E02156B86A5F}" type="presParOf" srcId="{66A65287-39A1-43D3-9111-C1B92FF8552A}" destId="{568599F4-B9EB-4E8E-B035-1EB8572EF690}" srcOrd="1" destOrd="0" presId="urn:microsoft.com/office/officeart/2005/8/layout/orgChart1"/>
    <dgm:cxn modelId="{D750E1A1-0FA7-459B-A81A-13945C6C6832}" type="presParOf" srcId="{709FA055-24A1-4E20-9EBB-C353EAE23E22}" destId="{8FFBDAF6-018B-4189-9D39-036E8F91AE06}" srcOrd="1" destOrd="0" presId="urn:microsoft.com/office/officeart/2005/8/layout/orgChart1"/>
    <dgm:cxn modelId="{BE29B0BD-3038-4522-90F3-83DD5FC08318}" type="presParOf" srcId="{709FA055-24A1-4E20-9EBB-C353EAE23E22}" destId="{9CB1E6E1-F13C-41DB-A0DE-45CB07A6C23D}" srcOrd="2" destOrd="0" presId="urn:microsoft.com/office/officeart/2005/8/layout/orgChart1"/>
    <dgm:cxn modelId="{C72C5E4D-305C-4214-8247-7F8EAC1EA36B}" type="presParOf" srcId="{8D77C712-EA71-4237-A647-4B98F53A3F01}" destId="{17E7A3C7-9A8F-4047-8A79-88F0EB7287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674D7-EF99-437E-BD32-14BA9924C505}">
      <dsp:nvSpPr>
        <dsp:cNvPr id="0" name=""/>
        <dsp:cNvSpPr/>
      </dsp:nvSpPr>
      <dsp:spPr>
        <a:xfrm>
          <a:off x="1539171" y="0"/>
          <a:ext cx="1026114" cy="1187914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</a:p>
      </dsp:txBody>
      <dsp:txXfrm>
        <a:off x="1539171" y="0"/>
        <a:ext cx="1026114" cy="1187914"/>
      </dsp:txXfrm>
    </dsp:sp>
    <dsp:sp modelId="{7C5E1403-91E7-4BAA-8F3C-33A38633CE95}">
      <dsp:nvSpPr>
        <dsp:cNvPr id="0" name=""/>
        <dsp:cNvSpPr/>
      </dsp:nvSpPr>
      <dsp:spPr>
        <a:xfrm>
          <a:off x="1026114" y="1187914"/>
          <a:ext cx="2052228" cy="1187914"/>
        </a:xfrm>
        <a:prstGeom prst="trapezoid">
          <a:avLst>
            <a:gd name="adj" fmla="val 431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Aplicativos</a:t>
          </a:r>
        </a:p>
      </dsp:txBody>
      <dsp:txXfrm>
        <a:off x="1385253" y="1187914"/>
        <a:ext cx="1333948" cy="1187914"/>
      </dsp:txXfrm>
    </dsp:sp>
    <dsp:sp modelId="{843925C2-EC26-43E9-A033-21A2CA64A369}">
      <dsp:nvSpPr>
        <dsp:cNvPr id="0" name=""/>
        <dsp:cNvSpPr/>
      </dsp:nvSpPr>
      <dsp:spPr>
        <a:xfrm>
          <a:off x="513056" y="2375829"/>
          <a:ext cx="3078342" cy="1187914"/>
        </a:xfrm>
        <a:prstGeom prst="trapezoid">
          <a:avLst>
            <a:gd name="adj" fmla="val 431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Sistema Operacional</a:t>
          </a:r>
        </a:p>
      </dsp:txBody>
      <dsp:txXfrm>
        <a:off x="1051766" y="2375829"/>
        <a:ext cx="2000922" cy="1187914"/>
      </dsp:txXfrm>
    </dsp:sp>
    <dsp:sp modelId="{A24F9FD5-5543-4FA8-9FC9-56401484B5C1}">
      <dsp:nvSpPr>
        <dsp:cNvPr id="0" name=""/>
        <dsp:cNvSpPr/>
      </dsp:nvSpPr>
      <dsp:spPr>
        <a:xfrm>
          <a:off x="0" y="3563744"/>
          <a:ext cx="4104456" cy="1187914"/>
        </a:xfrm>
        <a:prstGeom prst="trapezoid">
          <a:avLst>
            <a:gd name="adj" fmla="val 431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718279" y="3563744"/>
        <a:ext cx="2667896" cy="118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08EE-297E-46AC-9C17-14EC737FC221}">
      <dsp:nvSpPr>
        <dsp:cNvPr id="0" name=""/>
        <dsp:cNvSpPr/>
      </dsp:nvSpPr>
      <dsp:spPr>
        <a:xfrm>
          <a:off x="4320479" y="1383534"/>
          <a:ext cx="3056771" cy="53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57"/>
              </a:lnTo>
              <a:lnTo>
                <a:pt x="3056771" y="265257"/>
              </a:lnTo>
              <a:lnTo>
                <a:pt x="3056771" y="530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9AA99-2B18-419E-8D00-388EF463EE11}">
      <dsp:nvSpPr>
        <dsp:cNvPr id="0" name=""/>
        <dsp:cNvSpPr/>
      </dsp:nvSpPr>
      <dsp:spPr>
        <a:xfrm>
          <a:off x="4274759" y="1383534"/>
          <a:ext cx="91440" cy="53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A0B1E-C242-4B87-B254-4A3C69D105C8}">
      <dsp:nvSpPr>
        <dsp:cNvPr id="0" name=""/>
        <dsp:cNvSpPr/>
      </dsp:nvSpPr>
      <dsp:spPr>
        <a:xfrm>
          <a:off x="1263708" y="1383534"/>
          <a:ext cx="3056771" cy="530514"/>
        </a:xfrm>
        <a:custGeom>
          <a:avLst/>
          <a:gdLst/>
          <a:ahLst/>
          <a:cxnLst/>
          <a:rect l="0" t="0" r="0" b="0"/>
          <a:pathLst>
            <a:path>
              <a:moveTo>
                <a:pt x="3056771" y="0"/>
              </a:moveTo>
              <a:lnTo>
                <a:pt x="3056771" y="265257"/>
              </a:lnTo>
              <a:lnTo>
                <a:pt x="0" y="265257"/>
              </a:lnTo>
              <a:lnTo>
                <a:pt x="0" y="5305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F0EB1-1047-4770-8519-D95AF170C1A6}">
      <dsp:nvSpPr>
        <dsp:cNvPr id="0" name=""/>
        <dsp:cNvSpPr/>
      </dsp:nvSpPr>
      <dsp:spPr>
        <a:xfrm>
          <a:off x="3057351" y="120406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sz="24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Tipo de S.O</a:t>
          </a:r>
          <a:r>
            <a:rPr kumimoji="0" lang="pt-BR" altLang="pt-BR" sz="2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sz="24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351" y="120406"/>
        <a:ext cx="2526257" cy="1263128"/>
      </dsp:txXfrm>
    </dsp:sp>
    <dsp:sp modelId="{1F77B0FC-A395-4B84-BE9B-CD9799FC3B88}">
      <dsp:nvSpPr>
        <dsp:cNvPr id="0" name=""/>
        <dsp:cNvSpPr/>
      </dsp:nvSpPr>
      <dsp:spPr>
        <a:xfrm>
          <a:off x="580" y="1914049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sz="24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4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Monotarefa</a:t>
          </a:r>
          <a:endParaRPr kumimoji="0" lang="pt-BR" altLang="pt-BR" sz="24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pt-BR" altLang="pt-BR" sz="24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" y="1914049"/>
        <a:ext cx="2526257" cy="1263128"/>
      </dsp:txXfrm>
    </dsp:sp>
    <dsp:sp modelId="{C73FA3AB-629A-4E64-BCE1-8D833E5637B5}">
      <dsp:nvSpPr>
        <dsp:cNvPr id="0" name=""/>
        <dsp:cNvSpPr/>
      </dsp:nvSpPr>
      <dsp:spPr>
        <a:xfrm>
          <a:off x="3057351" y="1914049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Multitarefa</a:t>
          </a:r>
        </a:p>
      </dsp:txBody>
      <dsp:txXfrm>
        <a:off x="3057351" y="1914049"/>
        <a:ext cx="2526257" cy="1263128"/>
      </dsp:txXfrm>
    </dsp:sp>
    <dsp:sp modelId="{0CD1C4A1-1E70-41EA-BFAC-DBD19E8000E7}">
      <dsp:nvSpPr>
        <dsp:cNvPr id="0" name=""/>
        <dsp:cNvSpPr/>
      </dsp:nvSpPr>
      <dsp:spPr>
        <a:xfrm>
          <a:off x="6114122" y="1914049"/>
          <a:ext cx="2526257" cy="126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24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Multiprocessado</a:t>
          </a:r>
          <a:endParaRPr kumimoji="0" lang="pt-BR" altLang="pt-BR" sz="24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4122" y="1914049"/>
        <a:ext cx="2526257" cy="126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520D16-5A5C-4BAB-9283-C800F07B908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09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E08B0-E7B0-472F-A2F0-6093665048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09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44151-6AB3-4A01-93B0-EB4DC2A284E3}" type="slidenum">
              <a:rPr lang="pt-BR"/>
              <a:pPr/>
              <a:t>2</a:t>
            </a:fld>
            <a:endParaRPr lang="pt-BR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75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C5B6F-6B82-4850-AD75-B7AC5B15C524}" type="slidenum">
              <a:rPr lang="pt-BR"/>
              <a:pPr/>
              <a:t>11</a:t>
            </a:fld>
            <a:endParaRPr lang="pt-B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31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020E2-57B3-4FCF-A89C-188655653BE0}" type="slidenum">
              <a:rPr lang="pt-BR"/>
              <a:pPr/>
              <a:t>12</a:t>
            </a:fld>
            <a:endParaRPr lang="pt-B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38EFE-E130-4A6B-A9CA-504943F71D2A}" type="slidenum">
              <a:rPr lang="pt-BR"/>
              <a:pPr/>
              <a:t>13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4E649-5841-475A-BC82-4FBBF9B99F25}" type="slidenum">
              <a:rPr lang="pt-BR"/>
              <a:pPr/>
              <a:t>14</a:t>
            </a:fld>
            <a:endParaRPr lang="pt-BR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3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7E195-C994-4C20-9840-B436735FD6A4}" type="slidenum">
              <a:rPr lang="pt-BR"/>
              <a:pPr/>
              <a:t>15</a:t>
            </a:fld>
            <a:endParaRPr lang="pt-BR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360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700A2-5F06-49F8-801F-BB13B6EAE23B}" type="slidenum">
              <a:rPr lang="pt-BR"/>
              <a:pPr/>
              <a:t>16</a:t>
            </a:fld>
            <a:endParaRPr lang="pt-B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8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B032D-6A24-4643-8854-7E2CF628B558}" type="slidenum">
              <a:rPr lang="pt-BR"/>
              <a:pPr/>
              <a:t>25</a:t>
            </a:fld>
            <a:endParaRPr lang="pt-B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3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815B0-38D3-451F-B223-D8E11B3C0FF8}" type="slidenum">
              <a:rPr lang="pt-BR"/>
              <a:pPr/>
              <a:t>26</a:t>
            </a:fld>
            <a:endParaRPr lang="pt-B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5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BDB3A-2EEF-4989-BFB5-E4D018D7E8BC}" type="slidenum">
              <a:rPr lang="pt-BR"/>
              <a:pPr/>
              <a:t>27</a:t>
            </a:fld>
            <a:endParaRPr lang="pt-BR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18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F5AF6-B8B6-4B66-8355-E7ECAF0B162D}" type="slidenum">
              <a:rPr lang="pt-BR"/>
              <a:pPr/>
              <a:t>28</a:t>
            </a:fld>
            <a:endParaRPr lang="pt-BR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9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9362B-5295-4EE4-A240-22F770562D39}" type="slidenum">
              <a:rPr lang="pt-BR"/>
              <a:pPr/>
              <a:t>3</a:t>
            </a:fld>
            <a:endParaRPr lang="pt-BR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89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1F3A1-B35C-4054-9CE1-C55E9E8CF934}" type="slidenum">
              <a:rPr lang="pt-BR"/>
              <a:pPr/>
              <a:t>29</a:t>
            </a:fld>
            <a:endParaRPr lang="pt-B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7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CE0CB-1400-4007-A04A-CE67A894758A}" type="slidenum">
              <a:rPr lang="pt-BR"/>
              <a:pPr/>
              <a:t>30</a:t>
            </a:fld>
            <a:endParaRPr lang="pt-BR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39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8DC5-5B9C-4CDD-80F1-BCC62A48BE6C}" type="slidenum">
              <a:rPr lang="pt-BR"/>
              <a:pPr/>
              <a:t>31</a:t>
            </a:fld>
            <a:endParaRPr lang="pt-B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59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8AB9F-7CE4-456F-8211-EAA7CD7156A3}" type="slidenum">
              <a:rPr lang="pt-BR"/>
              <a:pPr/>
              <a:t>32</a:t>
            </a:fld>
            <a:endParaRPr lang="pt-B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89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73A4A-A9B5-4C28-9329-30E6FA45198E}" type="slidenum">
              <a:rPr lang="pt-BR"/>
              <a:pPr/>
              <a:t>33</a:t>
            </a:fld>
            <a:endParaRPr lang="pt-B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6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497C2-63B9-4F30-BD9A-52B8153BD600}" type="slidenum">
              <a:rPr lang="pt-BR"/>
              <a:pPr/>
              <a:t>34</a:t>
            </a:fld>
            <a:endParaRPr lang="pt-B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0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C75F0-0968-402C-82D1-450939524C04}" type="slidenum">
              <a:rPr lang="pt-BR"/>
              <a:pPr/>
              <a:t>35</a:t>
            </a:fld>
            <a:endParaRPr lang="pt-BR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20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289E8-6549-4511-A786-C55367C4DACF}" type="slidenum">
              <a:rPr lang="pt-BR"/>
              <a:pPr/>
              <a:t>36</a:t>
            </a:fld>
            <a:endParaRPr lang="pt-B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74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CE11D-422C-4EC4-87FC-315B79E89A77}" type="slidenum">
              <a:rPr lang="pt-BR"/>
              <a:pPr/>
              <a:t>37</a:t>
            </a:fld>
            <a:endParaRPr lang="pt-B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1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4534B-188E-4DAF-9778-C1BB86FEEA56}" type="slidenum">
              <a:rPr lang="pt-BR"/>
              <a:pPr/>
              <a:t>38</a:t>
            </a:fld>
            <a:endParaRPr lang="pt-B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0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E4710-BC7F-4072-82CC-91C3E20E356D}" type="slidenum">
              <a:rPr lang="pt-BR"/>
              <a:pPr/>
              <a:t>4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92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D78D0-CE2F-44F4-A618-AAC59144F186}" type="slidenum">
              <a:rPr lang="pt-BR"/>
              <a:pPr/>
              <a:t>39</a:t>
            </a:fld>
            <a:endParaRPr lang="pt-B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97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02FC2-64C8-4F78-AC49-247303C090F9}" type="slidenum">
              <a:rPr lang="pt-BR"/>
              <a:pPr/>
              <a:t>40</a:t>
            </a:fld>
            <a:endParaRPr lang="pt-BR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78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2D3A-B6EF-47C5-9370-B0C7600D62AC}" type="slidenum">
              <a:rPr lang="pt-BR"/>
              <a:pPr/>
              <a:t>41</a:t>
            </a:fld>
            <a:endParaRPr lang="pt-BR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55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ABFC8-D40F-4F51-A105-5F6C3541A411}" type="slidenum">
              <a:rPr lang="pt-BR"/>
              <a:pPr/>
              <a:t>42</a:t>
            </a:fld>
            <a:endParaRPr lang="pt-B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665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55B8F-F87D-4504-899B-21B972F215CF}" type="slidenum">
              <a:rPr lang="pt-BR"/>
              <a:pPr/>
              <a:t>43</a:t>
            </a:fld>
            <a:endParaRPr lang="pt-B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18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56AAB-725F-472B-882A-AFD10247EFB0}" type="slidenum">
              <a:rPr lang="pt-BR"/>
              <a:pPr/>
              <a:t>44</a:t>
            </a:fld>
            <a:endParaRPr lang="pt-B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647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C35CF-1365-4722-A773-1FE8F2C7DB72}" type="slidenum">
              <a:rPr lang="pt-BR"/>
              <a:pPr/>
              <a:t>45</a:t>
            </a:fld>
            <a:endParaRPr lang="pt-B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459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EBA84-69D5-4088-AEE0-767A5557EBC1}" type="slidenum">
              <a:rPr lang="pt-BR"/>
              <a:pPr/>
              <a:t>46</a:t>
            </a:fld>
            <a:endParaRPr lang="pt-B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30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02D69-3C96-4DA3-BD63-7910DF0CCF7B}" type="slidenum">
              <a:rPr lang="pt-BR"/>
              <a:pPr/>
              <a:t>47</a:t>
            </a:fld>
            <a:endParaRPr lang="pt-BR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58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62B85-143D-4891-94CA-406B60066494}" type="slidenum">
              <a:rPr lang="pt-BR"/>
              <a:pPr/>
              <a:t>48</a:t>
            </a:fld>
            <a:endParaRPr lang="pt-B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0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A1FAF-EECC-4815-960F-D6D9948DBF7F}" type="slidenum">
              <a:rPr lang="pt-BR"/>
              <a:pPr/>
              <a:t>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926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325-0861-4280-BA48-FA8E4AC93646}" type="slidenum">
              <a:rPr lang="pt-BR"/>
              <a:pPr/>
              <a:t>49</a:t>
            </a:fld>
            <a:endParaRPr lang="pt-BR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33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FDC18-D5F8-4A3A-A7FD-6104BDA139F0}" type="slidenum">
              <a:rPr lang="pt-BR"/>
              <a:pPr/>
              <a:t>50</a:t>
            </a:fld>
            <a:endParaRPr lang="pt-B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95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2858-8B7E-46A0-98A4-5F1DEC1EC94B}" type="slidenum">
              <a:rPr lang="pt-BR"/>
              <a:pPr/>
              <a:t>51</a:t>
            </a:fld>
            <a:endParaRPr lang="pt-B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784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23BB6-648B-4014-8616-19C2999D66D0}" type="slidenum">
              <a:rPr lang="pt-BR"/>
              <a:pPr/>
              <a:t>52</a:t>
            </a:fld>
            <a:endParaRPr lang="pt-B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773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DA21-1559-4F38-9B8C-026DD00EBAAD}" type="slidenum">
              <a:rPr lang="pt-BR"/>
              <a:pPr/>
              <a:t>53</a:t>
            </a:fld>
            <a:endParaRPr lang="pt-B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203C3-F399-4AC9-9F5B-089B777B8E62}" type="slidenum">
              <a:rPr lang="pt-BR"/>
              <a:pPr/>
              <a:t>6</a:t>
            </a:fld>
            <a:endParaRPr lang="pt-B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00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25721-FC4D-4826-B15B-85D47B3D5B8C}" type="slidenum">
              <a:rPr lang="pt-BR"/>
              <a:pPr/>
              <a:t>7</a:t>
            </a:fld>
            <a:endParaRPr lang="pt-B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33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6F56-C63D-49E6-BBFC-26D82CBD66E5}" type="slidenum">
              <a:rPr lang="pt-BR"/>
              <a:pPr/>
              <a:t>8</a:t>
            </a:fld>
            <a:endParaRPr lang="pt-BR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8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699AC-3E46-4903-AB92-96D91A8A0C86}" type="slidenum">
              <a:rPr lang="pt-BR"/>
              <a:pPr/>
              <a:t>9</a:t>
            </a:fld>
            <a:endParaRPr lang="pt-BR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7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4C3A9-4B24-4F7E-8662-67DDA6194A14}" type="slidenum">
              <a:rPr lang="pt-BR"/>
              <a:pPr/>
              <a:t>10</a:t>
            </a:fld>
            <a:endParaRPr lang="pt-BR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17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A7302F-B555-43A5-B7D6-0D94F0CBCAA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2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752E06-D261-48CA-9CBA-ADB1F28D4A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4C0C-3038-4A3B-B4B8-2B71F645576B}" type="datetimeFigureOut">
              <a:rPr lang="pt-BR" smtClean="0"/>
              <a:pPr/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341A-BBF5-428C-87AD-F30FA9F8CDB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917272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701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Sistemas Operacionais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Na década de 80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Computadores pessoais produzidos em larga escala.</a:t>
            </a:r>
          </a:p>
          <a:p>
            <a:r>
              <a:rPr lang="pt-BR">
                <a:latin typeface="Arial" pitchFamily="34" charset="0"/>
              </a:rPr>
              <a:t>Adoção da arquitetura aberta.</a:t>
            </a:r>
          </a:p>
          <a:p>
            <a:r>
              <a:rPr lang="pt-BR">
                <a:latin typeface="Arial" pitchFamily="34" charset="0"/>
              </a:rPr>
              <a:t>Sistemas operacionais.</a:t>
            </a:r>
          </a:p>
          <a:p>
            <a:r>
              <a:rPr lang="pt-BR">
                <a:latin typeface="Arial" pitchFamily="34" charset="0"/>
              </a:rPr>
              <a:t>A Interface gráfica é largamente utilizada em vários S.O.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>
                <a:latin typeface="Arial" pitchFamily="34" charset="0"/>
              </a:rPr>
              <a:t>História dos Sistemas Operacionais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r>
              <a:rPr lang="pt-BR">
                <a:latin typeface="Arial" pitchFamily="34" charset="0"/>
              </a:rPr>
              <a:t>Acompanha a história da evolução dos computadores.</a:t>
            </a:r>
          </a:p>
          <a:p>
            <a:r>
              <a:rPr lang="pt-BR">
                <a:latin typeface="Arial" pitchFamily="34" charset="0"/>
              </a:rPr>
              <a:t>Inicialmente desenvolvidos para HW específicos.</a:t>
            </a:r>
          </a:p>
          <a:p>
            <a:r>
              <a:rPr lang="pt-BR">
                <a:latin typeface="Arial" pitchFamily="34" charset="0"/>
              </a:rPr>
              <a:t>Atualmente desenvolvidos independente da plataforma de utilização.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Uma necessidade dos computadores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À medida que novos avanços foram obtidos, procurando automatizar e facilitar o uso de periféricos, programas especializados foram construídos para gerenciar os recursos e dispositivos.</a:t>
            </a:r>
          </a:p>
          <a:p>
            <a:r>
              <a:rPr lang="pt-BR" sz="2800">
                <a:latin typeface="Arial" pitchFamily="34" charset="0"/>
              </a:rPr>
              <a:t>Uma padronização no uso dos recursos, criando a “lei” de utilização dos dispositivos.</a:t>
            </a:r>
          </a:p>
          <a:p>
            <a:pPr lvl="2"/>
            <a:r>
              <a:rPr lang="pt-BR" sz="2000">
                <a:latin typeface="Arial" pitchFamily="34" charset="0"/>
              </a:rPr>
              <a:t>Suponha que cada programa implementasse os drivers de uso de cada dispositivo.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Otimizando as tarefas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7"/>
            <a:ext cx="8229600" cy="46805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Os primeiros arquivos de lote (batch systems) forma criados em meados dos anos 50.</a:t>
            </a:r>
          </a:p>
          <a:p>
            <a:pPr>
              <a:lnSpc>
                <a:spcPct val="90000"/>
              </a:lnSpc>
            </a:pPr>
            <a:r>
              <a:rPr lang="pt-BR" sz="2800" dirty="0" err="1">
                <a:latin typeface="Arial" pitchFamily="34" charset="0"/>
              </a:rPr>
              <a:t>SPOOLing</a:t>
            </a:r>
            <a:r>
              <a:rPr lang="pt-BR" sz="2800" dirty="0">
                <a:latin typeface="Arial" pitchFamily="34" charset="0"/>
              </a:rPr>
              <a:t> (</a:t>
            </a:r>
            <a:r>
              <a:rPr lang="pt-BR" sz="2800" dirty="0" err="1">
                <a:latin typeface="Arial" pitchFamily="34" charset="0"/>
              </a:rPr>
              <a:t>Simultaneous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Peripheral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Operation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OnLine</a:t>
            </a:r>
            <a:r>
              <a:rPr lang="pt-BR" sz="2800" dirty="0">
                <a:latin typeface="Arial" pitchFamily="34" charset="0"/>
              </a:rPr>
              <a:t>) Batch Systems. (meados dos anos 60).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Capacidade de </a:t>
            </a:r>
            <a:r>
              <a:rPr lang="pt-BR" sz="2800" dirty="0" err="1">
                <a:latin typeface="Arial" pitchFamily="34" charset="0"/>
              </a:rPr>
              <a:t>Multiprocessamento</a:t>
            </a:r>
            <a:r>
              <a:rPr lang="pt-BR" sz="2800" dirty="0">
                <a:latin typeface="Arial" pitchFamily="34" charset="0"/>
              </a:rPr>
              <a:t> com o aumento da memória e processamento (60s).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Capacidade de gerenciamento de Múltiplos usuários (70s).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Otimizando as tarefas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7"/>
            <a:ext cx="8229600" cy="43204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Os primeiros arquivos de lote (batch systems) forma criados em meados dos anos 50.</a:t>
            </a:r>
          </a:p>
          <a:p>
            <a:pPr>
              <a:lnSpc>
                <a:spcPct val="90000"/>
              </a:lnSpc>
            </a:pPr>
            <a:r>
              <a:rPr lang="pt-BR" sz="2800" dirty="0" err="1">
                <a:latin typeface="Arial" pitchFamily="34" charset="0"/>
              </a:rPr>
              <a:t>SPOOLing</a:t>
            </a:r>
            <a:r>
              <a:rPr lang="pt-BR" sz="2800" dirty="0">
                <a:latin typeface="Arial" pitchFamily="34" charset="0"/>
              </a:rPr>
              <a:t> (</a:t>
            </a:r>
            <a:r>
              <a:rPr lang="pt-BR" sz="2800" dirty="0" err="1">
                <a:latin typeface="Arial" pitchFamily="34" charset="0"/>
              </a:rPr>
              <a:t>Simultaneous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Peripheral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Operation</a:t>
            </a:r>
            <a:r>
              <a:rPr lang="pt-BR" sz="2800" dirty="0">
                <a:latin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</a:rPr>
              <a:t>OnLine</a:t>
            </a:r>
            <a:r>
              <a:rPr lang="pt-BR" sz="2800" dirty="0">
                <a:latin typeface="Arial" pitchFamily="34" charset="0"/>
              </a:rPr>
              <a:t>) Batch Systems. (meados dos anos 60).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Capacidade de </a:t>
            </a:r>
            <a:r>
              <a:rPr lang="pt-BR" sz="2800" dirty="0" err="1">
                <a:latin typeface="Arial" pitchFamily="34" charset="0"/>
              </a:rPr>
              <a:t>Multiprocessamento</a:t>
            </a:r>
            <a:r>
              <a:rPr lang="pt-BR" sz="2800" dirty="0">
                <a:latin typeface="Arial" pitchFamily="34" charset="0"/>
              </a:rPr>
              <a:t> com o aumento da memória e processamento (60s).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Capacidade de gerenciamento de Múltiplos usuários (70s).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3408"/>
            <a:ext cx="7772400" cy="1584176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Papel do Sistema Operacional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53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Atuar como uma camada de abstração entre o Hardware, os aplicativos e o usuário.</a:t>
            </a:r>
          </a:p>
          <a:p>
            <a:pPr lvl="2">
              <a:lnSpc>
                <a:spcPct val="90000"/>
              </a:lnSpc>
            </a:pPr>
            <a:r>
              <a:rPr lang="pt-BR" sz="2000" dirty="0">
                <a:latin typeface="Arial" pitchFamily="34" charset="0"/>
              </a:rPr>
              <a:t>Máquina virtual.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Surgiram para organizar e facilitar a integração entre periféricos e os programas.</a:t>
            </a:r>
          </a:p>
          <a:p>
            <a:pPr lvl="2">
              <a:lnSpc>
                <a:spcPct val="90000"/>
              </a:lnSpc>
            </a:pPr>
            <a:r>
              <a:rPr lang="pt-BR" sz="2000" dirty="0">
                <a:latin typeface="Arial" pitchFamily="34" charset="0"/>
              </a:rPr>
              <a:t>Gerente de recursos.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94071630"/>
              </p:ext>
            </p:extLst>
          </p:nvPr>
        </p:nvGraphicFramePr>
        <p:xfrm>
          <a:off x="4572000" y="1268760"/>
          <a:ext cx="4104456" cy="475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Como Máquina Virtual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Ocultar a complexidade do hardware.</a:t>
            </a:r>
          </a:p>
          <a:p>
            <a:endParaRPr lang="pt-BR" sz="2800" dirty="0">
              <a:latin typeface="Arial" pitchFamily="34" charset="0"/>
            </a:endParaRPr>
          </a:p>
          <a:p>
            <a:r>
              <a:rPr lang="pt-BR" sz="2800" dirty="0">
                <a:latin typeface="Arial" pitchFamily="34" charset="0"/>
              </a:rPr>
              <a:t>Oferecer interfaces padronizadas de acesso ao hardware.</a:t>
            </a:r>
          </a:p>
          <a:p>
            <a:endParaRPr lang="pt-BR" sz="2800" dirty="0">
              <a:latin typeface="Arial" pitchFamily="34" charset="0"/>
            </a:endParaRPr>
          </a:p>
          <a:p>
            <a:r>
              <a:rPr lang="pt-BR" sz="2800" dirty="0">
                <a:latin typeface="Arial" pitchFamily="34" charset="0"/>
              </a:rPr>
              <a:t>Permitir uma visão homogênea de dispositivos distintos.</a:t>
            </a:r>
          </a:p>
          <a:p>
            <a:endParaRPr lang="pt-BR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itchFamily="34" charset="0"/>
              </a:rPr>
              <a:t>Sistema Operacional </a:t>
            </a:r>
            <a:br>
              <a:rPr lang="pt-BR" sz="4000" dirty="0">
                <a:latin typeface="Arial" pitchFamily="34" charset="0"/>
              </a:rPr>
            </a:br>
            <a:r>
              <a:rPr lang="pt-BR" sz="3200" dirty="0">
                <a:latin typeface="Arial" pitchFamily="34" charset="0"/>
              </a:rPr>
              <a:t>Máquina virtual - serviços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676400"/>
            <a:ext cx="8178800" cy="4171950"/>
          </a:xfrm>
        </p:spPr>
        <p:txBody>
          <a:bodyPr/>
          <a:lstStyle/>
          <a:p>
            <a:r>
              <a:rPr lang="pt-BR">
                <a:latin typeface="Arial" pitchFamily="34" charset="0"/>
              </a:rPr>
              <a:t>Criação de programas.</a:t>
            </a:r>
          </a:p>
          <a:p>
            <a:r>
              <a:rPr lang="pt-BR">
                <a:latin typeface="Arial" pitchFamily="34" charset="0"/>
              </a:rPr>
              <a:t>Execução de programas.</a:t>
            </a:r>
          </a:p>
          <a:p>
            <a:r>
              <a:rPr lang="pt-BR">
                <a:latin typeface="Arial" pitchFamily="34" charset="0"/>
              </a:rPr>
              <a:t>Acesso a dispositivos de E/S.</a:t>
            </a:r>
          </a:p>
          <a:p>
            <a:r>
              <a:rPr lang="pt-BR">
                <a:latin typeface="Arial" pitchFamily="34" charset="0"/>
              </a:rPr>
              <a:t>Acesso controlado a arquivos.</a:t>
            </a:r>
          </a:p>
          <a:p>
            <a:r>
              <a:rPr lang="pt-BR">
                <a:latin typeface="Arial" pitchFamily="34" charset="0"/>
              </a:rPr>
              <a:t>Acesso ao sistema.</a:t>
            </a:r>
          </a:p>
          <a:p>
            <a:r>
              <a:rPr lang="pt-BR">
                <a:latin typeface="Arial" pitchFamily="34" charset="0"/>
              </a:rPr>
              <a:t>Detecção e correção de erros.</a:t>
            </a:r>
          </a:p>
          <a:p>
            <a:r>
              <a:rPr lang="pt-BR">
                <a:latin typeface="Arial" pitchFamily="34" charset="0"/>
              </a:rPr>
              <a:t>Contabilidade.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5"/>
            <a:ext cx="8229600" cy="4608513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Criação de programas</a:t>
            </a:r>
          </a:p>
          <a:p>
            <a:pPr>
              <a:buFontTx/>
              <a:buNone/>
            </a:pPr>
            <a:endParaRPr lang="pt-BR" dirty="0">
              <a:latin typeface="Arial" pitchFamily="34" charset="0"/>
            </a:endParaRPr>
          </a:p>
          <a:p>
            <a:pPr lvl="1"/>
            <a:r>
              <a:rPr lang="pt-BR" dirty="0">
                <a:latin typeface="Arial" pitchFamily="34" charset="0"/>
              </a:rPr>
              <a:t>O </a:t>
            </a:r>
            <a:r>
              <a:rPr lang="pt-BR" dirty="0" err="1">
                <a:latin typeface="Arial" pitchFamily="34" charset="0"/>
              </a:rPr>
              <a:t>S.O.</a:t>
            </a:r>
            <a:r>
              <a:rPr lang="pt-BR" dirty="0">
                <a:latin typeface="Arial" pitchFamily="34" charset="0"/>
              </a:rPr>
              <a:t> oferece facilidades: editores e depuradores.</a:t>
            </a:r>
          </a:p>
          <a:p>
            <a:pPr lvl="1"/>
            <a:r>
              <a:rPr lang="pt-BR" dirty="0">
                <a:latin typeface="Arial" pitchFamily="34" charset="0"/>
              </a:rPr>
              <a:t>tipicamente estes serviços não são parte do </a:t>
            </a:r>
            <a:r>
              <a:rPr lang="pt-BR" dirty="0" err="1">
                <a:latin typeface="Arial" pitchFamily="34" charset="0"/>
              </a:rPr>
              <a:t>S.O.</a:t>
            </a:r>
            <a:r>
              <a:rPr lang="pt-BR" dirty="0">
                <a:latin typeface="Arial" pitchFamily="34" charset="0"/>
              </a:rPr>
              <a:t> e sim dos utilitários.</a:t>
            </a:r>
          </a:p>
          <a:p>
            <a:pPr lvl="1"/>
            <a:r>
              <a:rPr lang="pt-BR" dirty="0">
                <a:latin typeface="Arial" pitchFamily="34" charset="0"/>
              </a:rPr>
              <a:t>contudo, são acessíveis através do </a:t>
            </a:r>
            <a:r>
              <a:rPr lang="pt-BR" dirty="0" err="1">
                <a:latin typeface="Arial" pitchFamily="34" charset="0"/>
              </a:rPr>
              <a:t>S.O.</a:t>
            </a:r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1"/>
            <a:ext cx="8229600" cy="4104457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Execução de programas</a:t>
            </a:r>
          </a:p>
          <a:p>
            <a:pPr lvl="1"/>
            <a:r>
              <a:rPr lang="pt-BR" dirty="0">
                <a:latin typeface="Arial" pitchFamily="34" charset="0"/>
              </a:rPr>
              <a:t>Carregamento do programa em memória.</a:t>
            </a:r>
          </a:p>
          <a:p>
            <a:pPr lvl="1"/>
            <a:r>
              <a:rPr lang="pt-BR" dirty="0">
                <a:latin typeface="Arial" pitchFamily="34" charset="0"/>
              </a:rPr>
              <a:t>Arquivos e dispositivos de E/S devem ser iniciados.</a:t>
            </a:r>
          </a:p>
          <a:p>
            <a:pPr lvl="1"/>
            <a:r>
              <a:rPr lang="pt-BR" dirty="0">
                <a:latin typeface="Arial" pitchFamily="34" charset="0"/>
              </a:rPr>
              <a:t>Outros recursos devem ser preparados.</a:t>
            </a:r>
          </a:p>
          <a:p>
            <a:pPr lvl="1"/>
            <a:r>
              <a:rPr lang="pt-BR" dirty="0">
                <a:latin typeface="Arial" pitchFamily="34" charset="0"/>
              </a:rPr>
              <a:t>O </a:t>
            </a:r>
            <a:r>
              <a:rPr lang="pt-BR" dirty="0" err="1">
                <a:latin typeface="Arial" pitchFamily="34" charset="0"/>
              </a:rPr>
              <a:t>S.O.</a:t>
            </a:r>
            <a:r>
              <a:rPr lang="pt-BR" dirty="0">
                <a:latin typeface="Arial" pitchFamily="34" charset="0"/>
              </a:rPr>
              <a:t> gerencia estas ações para 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latin typeface="Arial" pitchFamily="34" charset="0"/>
              </a:rPr>
              <a:t>O que é um Sistema Operacional?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>
                <a:latin typeface="Arial" pitchFamily="34" charset="0"/>
              </a:rPr>
              <a:t>Uma interface entre o usuário e um hardware.</a:t>
            </a:r>
          </a:p>
          <a:p>
            <a:pPr lvl="2"/>
            <a:r>
              <a:rPr lang="pt-BR" sz="2000">
                <a:latin typeface="Arial" pitchFamily="34" charset="0"/>
              </a:rPr>
              <a:t>Promove uma abstração do HW para facilitar a vida do usuário.</a:t>
            </a:r>
          </a:p>
          <a:p>
            <a:r>
              <a:rPr lang="pt-BR" sz="2800">
                <a:latin typeface="Arial" pitchFamily="34" charset="0"/>
              </a:rPr>
              <a:t>Um programa que gerencia o hardware.</a:t>
            </a:r>
          </a:p>
          <a:p>
            <a:pPr lvl="2"/>
            <a:r>
              <a:rPr lang="pt-BR" sz="2000">
                <a:latin typeface="Arial" pitchFamily="34" charset="0"/>
              </a:rPr>
              <a:t>Controla os recursos do equipamento, promovendo a eficiência ou versatilidade.</a:t>
            </a:r>
          </a:p>
          <a:p>
            <a:r>
              <a:rPr lang="pt-BR" sz="2800">
                <a:latin typeface="Arial" pitchFamily="34" charset="0"/>
              </a:rPr>
              <a:t>Um ambiente para execução de aplicativos.</a:t>
            </a:r>
          </a:p>
          <a:p>
            <a:pPr lvl="2"/>
            <a:r>
              <a:rPr lang="pt-BR" sz="2000">
                <a:latin typeface="Arial" pitchFamily="34" charset="0"/>
              </a:rPr>
              <a:t>Prove uma infra-estrutura padronizada para a execução de aplicativos.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1"/>
            <a:ext cx="8229600" cy="4464497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Acesso a dispositivos de E/S</a:t>
            </a:r>
          </a:p>
          <a:p>
            <a:pPr lvl="1"/>
            <a:r>
              <a:rPr lang="pt-BR" dirty="0">
                <a:latin typeface="Arial" pitchFamily="34" charset="0"/>
              </a:rPr>
              <a:t>Cada dispositivo tem seu próprio conjunto de instruções ou sinais de controle.</a:t>
            </a:r>
          </a:p>
          <a:p>
            <a:pPr lvl="1"/>
            <a:r>
              <a:rPr lang="pt-BR" dirty="0">
                <a:latin typeface="Arial" pitchFamily="34" charset="0"/>
              </a:rPr>
              <a:t>O </a:t>
            </a:r>
            <a:r>
              <a:rPr lang="pt-BR" dirty="0" err="1">
                <a:latin typeface="Arial" pitchFamily="34" charset="0"/>
              </a:rPr>
              <a:t>S.O.</a:t>
            </a:r>
            <a:r>
              <a:rPr lang="pt-BR" dirty="0">
                <a:latin typeface="Arial" pitchFamily="34" charset="0"/>
              </a:rPr>
              <a:t> esconde estas ações e usuário só executa leituras e escritas.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3"/>
            <a:ext cx="8229600" cy="4536505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Acesso controlado a arquivos</a:t>
            </a:r>
          </a:p>
          <a:p>
            <a:pPr lvl="1"/>
            <a:r>
              <a:rPr lang="pt-BR" dirty="0">
                <a:latin typeface="Arial" pitchFamily="34" charset="0"/>
              </a:rPr>
              <a:t>usuário não se preocupa coma natureza do dispositivo de E/S (disco, fita, ...)</a:t>
            </a:r>
          </a:p>
          <a:p>
            <a:pPr lvl="1"/>
            <a:r>
              <a:rPr lang="pt-BR" dirty="0">
                <a:latin typeface="Arial" pitchFamily="34" charset="0"/>
              </a:rPr>
              <a:t>usuário não se preocupa com formato do arquivo no dispositivo</a:t>
            </a:r>
          </a:p>
          <a:p>
            <a:pPr lvl="1"/>
            <a:r>
              <a:rPr lang="pt-BR" dirty="0">
                <a:latin typeface="Arial" pitchFamily="34" charset="0"/>
              </a:rPr>
              <a:t>mecanismos de proteção em caso de múltiplos usuários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5"/>
            <a:ext cx="8229600" cy="4608513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Acesso ao sistema</a:t>
            </a:r>
          </a:p>
          <a:p>
            <a:pPr lvl="1"/>
            <a:r>
              <a:rPr lang="pt-BR" dirty="0">
                <a:latin typeface="Arial" pitchFamily="34" charset="0"/>
              </a:rPr>
              <a:t>O </a:t>
            </a:r>
            <a:r>
              <a:rPr lang="pt-BR" dirty="0" err="1">
                <a:latin typeface="Arial" pitchFamily="34" charset="0"/>
              </a:rPr>
              <a:t>S.O.</a:t>
            </a:r>
            <a:r>
              <a:rPr lang="pt-BR" dirty="0">
                <a:latin typeface="Arial" pitchFamily="34" charset="0"/>
              </a:rPr>
              <a:t> controla acesso ao sistema como um todo e a recursos específicos em particular.</a:t>
            </a:r>
          </a:p>
          <a:p>
            <a:pPr lvl="1"/>
            <a:r>
              <a:rPr lang="pt-BR" dirty="0">
                <a:latin typeface="Arial" pitchFamily="34" charset="0"/>
              </a:rPr>
              <a:t>i.e., proteção contra acesso não autorizado</a:t>
            </a:r>
          </a:p>
          <a:p>
            <a:pPr lvl="1"/>
            <a:r>
              <a:rPr lang="pt-BR" dirty="0">
                <a:latin typeface="Arial" pitchFamily="34" charset="0"/>
              </a:rPr>
              <a:t>i.e., resolução de conflitos em caso de disputa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7"/>
            <a:ext cx="8229600" cy="4320481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Detecção e correção de erros.</a:t>
            </a:r>
          </a:p>
          <a:p>
            <a:pPr lvl="1"/>
            <a:r>
              <a:rPr lang="pt-BR" dirty="0">
                <a:latin typeface="Arial" pitchFamily="34" charset="0"/>
              </a:rPr>
              <a:t>Erros de </a:t>
            </a:r>
            <a:r>
              <a:rPr lang="pt-BR" i="1" dirty="0">
                <a:latin typeface="Arial" pitchFamily="34" charset="0"/>
              </a:rPr>
              <a:t>h/w</a:t>
            </a:r>
            <a:r>
              <a:rPr lang="pt-BR" dirty="0">
                <a:latin typeface="Arial" pitchFamily="34" charset="0"/>
              </a:rPr>
              <a:t>: memória, dispositivos, ...</a:t>
            </a:r>
          </a:p>
          <a:p>
            <a:pPr lvl="1"/>
            <a:r>
              <a:rPr lang="pt-BR" dirty="0">
                <a:latin typeface="Arial" pitchFamily="34" charset="0"/>
              </a:rPr>
              <a:t>Erros de </a:t>
            </a:r>
            <a:r>
              <a:rPr lang="pt-BR" i="1" dirty="0">
                <a:latin typeface="Arial" pitchFamily="34" charset="0"/>
              </a:rPr>
              <a:t>s/w</a:t>
            </a:r>
            <a:r>
              <a:rPr lang="pt-BR" dirty="0">
                <a:latin typeface="Arial" pitchFamily="34" charset="0"/>
              </a:rPr>
              <a:t>: estouro aritmético, acesso proibido a certas posições de memória.</a:t>
            </a:r>
          </a:p>
          <a:p>
            <a:pPr lvl="1"/>
            <a:r>
              <a:rPr lang="pt-BR" dirty="0">
                <a:latin typeface="Arial" pitchFamily="34" charset="0"/>
              </a:rPr>
              <a:t>Correção da situação com mínimo de impacto no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itchFamily="34" charset="0"/>
              </a:rPr>
              <a:t>Sistema Operacional </a:t>
            </a:r>
            <a:br>
              <a:rPr lang="pt-BR" sz="4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Arial" pitchFamily="34" charset="0"/>
              </a:rPr>
              <a:t>Máquina virtual - serviços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1"/>
            <a:ext cx="8229600" cy="4464497"/>
          </a:xfrm>
        </p:spPr>
        <p:txBody>
          <a:bodyPr/>
          <a:lstStyle/>
          <a:p>
            <a:r>
              <a:rPr lang="pt-BR" dirty="0">
                <a:latin typeface="Arial" pitchFamily="34" charset="0"/>
              </a:rPr>
              <a:t>Contabilidade.</a:t>
            </a:r>
          </a:p>
          <a:p>
            <a:pPr lvl="1"/>
            <a:r>
              <a:rPr lang="pt-BR" dirty="0">
                <a:latin typeface="Arial" pitchFamily="34" charset="0"/>
              </a:rPr>
              <a:t>Coleta de estatísticas.</a:t>
            </a:r>
          </a:p>
          <a:p>
            <a:pPr lvl="1"/>
            <a:r>
              <a:rPr lang="pt-BR" dirty="0">
                <a:latin typeface="Arial" pitchFamily="34" charset="0"/>
              </a:rPr>
              <a:t>Monitoramento de desempenho.</a:t>
            </a:r>
          </a:p>
          <a:p>
            <a:pPr lvl="1"/>
            <a:r>
              <a:rPr lang="pt-BR" dirty="0">
                <a:latin typeface="Arial" pitchFamily="34" charset="0"/>
              </a:rPr>
              <a:t>Uso: melhoria de desempenho, melhorias futuras.</a:t>
            </a:r>
          </a:p>
          <a:p>
            <a:pPr lvl="1"/>
            <a:r>
              <a:rPr lang="pt-BR" dirty="0">
                <a:latin typeface="Arial" pitchFamily="34" charset="0"/>
              </a:rPr>
              <a:t>Tarifação em um sistema multiusuário.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Como Gerente de Recursos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Recursos da máquina.</a:t>
            </a:r>
          </a:p>
          <a:p>
            <a:pPr lvl="1"/>
            <a:r>
              <a:rPr lang="pt-BR" sz="2400">
                <a:latin typeface="Arial" pitchFamily="34" charset="0"/>
              </a:rPr>
              <a:t>Processadores.</a:t>
            </a:r>
          </a:p>
          <a:p>
            <a:pPr lvl="1"/>
            <a:r>
              <a:rPr lang="pt-BR" sz="2400">
                <a:latin typeface="Arial" pitchFamily="34" charset="0"/>
              </a:rPr>
              <a:t>Espaço em memória.</a:t>
            </a:r>
          </a:p>
          <a:p>
            <a:pPr lvl="1"/>
            <a:r>
              <a:rPr lang="pt-BR" sz="2400">
                <a:latin typeface="Arial" pitchFamily="34" charset="0"/>
              </a:rPr>
              <a:t>Arquivos.</a:t>
            </a:r>
          </a:p>
          <a:p>
            <a:pPr lvl="1"/>
            <a:r>
              <a:rPr lang="pt-BR" sz="2400">
                <a:latin typeface="Arial" pitchFamily="34" charset="0"/>
              </a:rPr>
              <a:t>Dispositivos externos.</a:t>
            </a:r>
          </a:p>
          <a:p>
            <a:r>
              <a:rPr lang="pt-BR" sz="2800">
                <a:latin typeface="Arial" pitchFamily="34" charset="0"/>
              </a:rPr>
              <a:t>Controle de acesso.</a:t>
            </a:r>
          </a:p>
          <a:p>
            <a:pPr lvl="1"/>
            <a:r>
              <a:rPr lang="pt-BR" sz="2400">
                <a:latin typeface="Arial" pitchFamily="34" charset="0"/>
              </a:rPr>
              <a:t>Equilibrar uso.</a:t>
            </a:r>
          </a:p>
          <a:p>
            <a:pPr lvl="1"/>
            <a:r>
              <a:rPr lang="pt-BR" sz="2400">
                <a:latin typeface="Arial" pitchFamily="34" charset="0"/>
              </a:rPr>
              <a:t>Evitar conflitos.</a:t>
            </a:r>
          </a:p>
          <a:p>
            <a:endParaRPr lang="pt-BR" sz="2800">
              <a:latin typeface="Arial" pitchFamily="34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8167688" y="3949700"/>
            <a:ext cx="868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600">
                <a:latin typeface="Arial" pitchFamily="34" charset="0"/>
                <a:ea typeface="Times New Roman" pitchFamily="18" charset="0"/>
                <a:cs typeface="Arial" pitchFamily="34" charset="0"/>
              </a:rPr>
              <a:t>GERÊNCIA DE</a:t>
            </a:r>
            <a:r>
              <a:rPr lang="pt-BR" sz="100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t-BR" sz="600">
                <a:latin typeface="Arial" pitchFamily="34" charset="0"/>
                <a:ea typeface="Times New Roman" pitchFamily="18" charset="0"/>
                <a:cs typeface="Arial" pitchFamily="34" charset="0"/>
              </a:rPr>
              <a:t>INFORMAÇÕES</a:t>
            </a:r>
            <a:endParaRPr lang="pt-BR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292850" y="3949700"/>
            <a:ext cx="868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600">
                <a:latin typeface="Arial" pitchFamily="34" charset="0"/>
                <a:ea typeface="Times New Roman" pitchFamily="18" charset="0"/>
                <a:cs typeface="Arial" pitchFamily="34" charset="0"/>
              </a:rPr>
              <a:t>GERENCIA DE PROCESSADOR</a:t>
            </a:r>
            <a:endParaRPr lang="pt-BR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281488" y="5675313"/>
            <a:ext cx="4708525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cs typeface="Times New Roman" pitchFamily="18" charset="0"/>
              </a:rPr>
              <a:t>USUÁRIO</a:t>
            </a:r>
          </a:p>
          <a:p>
            <a:pPr eaLnBrk="0" hangingPunct="0"/>
            <a:endParaRPr lang="pt-BR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10088" y="5407025"/>
            <a:ext cx="2149475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cs typeface="Times New Roman" pitchFamily="18" charset="0"/>
              </a:rPr>
              <a:t>APLICAÇÕES</a:t>
            </a:r>
          </a:p>
          <a:p>
            <a:pPr eaLnBrk="0" hangingPunct="0"/>
            <a:endParaRPr lang="pt-BR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6659563" y="5407025"/>
            <a:ext cx="2057400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cs typeface="Times New Roman" pitchFamily="18" charset="0"/>
              </a:rPr>
              <a:t>UTILITÁRIOS</a:t>
            </a:r>
          </a:p>
          <a:p>
            <a:pPr eaLnBrk="0" hangingPunct="0"/>
            <a:endParaRPr lang="pt-BR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830763" y="5137150"/>
            <a:ext cx="1235075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cs typeface="Times New Roman" pitchFamily="18" charset="0"/>
              </a:rPr>
              <a:t>DEPURADORES</a:t>
            </a:r>
          </a:p>
          <a:p>
            <a:pPr eaLnBrk="0" hangingPunct="0"/>
            <a:endParaRPr lang="pt-BR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6064250" y="5137150"/>
            <a:ext cx="1189038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cs typeface="Times New Roman" pitchFamily="18" charset="0"/>
              </a:rPr>
              <a:t>MACRO</a:t>
            </a:r>
          </a:p>
          <a:p>
            <a:pPr eaLnBrk="0" hangingPunct="0"/>
            <a:endParaRPr lang="pt-BR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7253288" y="5137150"/>
            <a:ext cx="1350962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800" b="1">
                <a:latin typeface="Arial" pitchFamily="34" charset="0"/>
                <a:cs typeface="Times New Roman" pitchFamily="18" charset="0"/>
              </a:rPr>
              <a:t>EDITOR DE TEXTOS</a:t>
            </a:r>
          </a:p>
          <a:p>
            <a:pPr eaLnBrk="0" hangingPunct="0"/>
            <a:endParaRPr lang="pt-BR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059363" y="4911725"/>
            <a:ext cx="1050925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800" b="1">
                <a:latin typeface="Arial" pitchFamily="34" charset="0"/>
                <a:cs typeface="Times New Roman" pitchFamily="18" charset="0"/>
              </a:rPr>
              <a:t>COMPILADORES</a:t>
            </a:r>
          </a:p>
          <a:p>
            <a:pPr eaLnBrk="0" hangingPunct="0"/>
            <a:endParaRPr lang="pt-BR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110288" y="4911725"/>
            <a:ext cx="1189037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800" b="1">
                <a:latin typeface="Arial" pitchFamily="34" charset="0"/>
                <a:cs typeface="Times New Roman" pitchFamily="18" charset="0"/>
              </a:rPr>
              <a:t>ASSEMBLER</a:t>
            </a:r>
          </a:p>
          <a:p>
            <a:pPr eaLnBrk="0" hangingPunct="0"/>
            <a:endParaRPr lang="pt-BR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299325" y="4911725"/>
            <a:ext cx="1160463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800" b="1">
                <a:latin typeface="Arial" pitchFamily="34" charset="0"/>
                <a:cs typeface="Times New Roman" pitchFamily="18" charset="0"/>
              </a:rPr>
              <a:t>CARREGADORES</a:t>
            </a:r>
          </a:p>
          <a:p>
            <a:pPr eaLnBrk="0" hangingPunct="0"/>
            <a:endParaRPr lang="pt-BR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607050" y="4686300"/>
            <a:ext cx="2239963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800" b="1">
                <a:latin typeface="Arial" pitchFamily="34" charset="0"/>
                <a:cs typeface="Times New Roman" pitchFamily="18" charset="0"/>
              </a:rPr>
              <a:t>SISTEMA OPERACIONAL</a:t>
            </a:r>
          </a:p>
          <a:p>
            <a:pPr eaLnBrk="0" hangingPunct="0"/>
            <a:endParaRPr lang="pt-BR"/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268913" y="2770188"/>
            <a:ext cx="2789237" cy="7318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pt-BR" sz="1000" b="1">
                <a:latin typeface="Arial" pitchFamily="34" charset="0"/>
                <a:ea typeface="Times New Roman" pitchFamily="18" charset="0"/>
                <a:cs typeface="Arial" pitchFamily="34" charset="0"/>
              </a:rPr>
              <a:t>COMPUTADOR</a:t>
            </a:r>
            <a:endParaRPr lang="pt-BR" sz="9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pt-BR" sz="1000" b="1">
                <a:latin typeface="Arial" pitchFamily="34" charset="0"/>
                <a:ea typeface="Times New Roman" pitchFamily="18" charset="0"/>
                <a:cs typeface="Arial" pitchFamily="34" charset="0"/>
              </a:rPr>
              <a:t>( HARDWARE )</a:t>
            </a:r>
            <a:endParaRPr lang="pt-BR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5195888" y="3455988"/>
            <a:ext cx="411162" cy="1235075"/>
          </a:xfrm>
          <a:custGeom>
            <a:avLst/>
            <a:gdLst/>
            <a:ahLst/>
            <a:cxnLst>
              <a:cxn ang="0">
                <a:pos x="648" y="1944"/>
              </a:cxn>
              <a:cxn ang="0">
                <a:pos x="0" y="1008"/>
              </a:cxn>
              <a:cxn ang="0">
                <a:pos x="648" y="0"/>
              </a:cxn>
            </a:cxnLst>
            <a:rect l="0" t="0" r="r" b="b"/>
            <a:pathLst>
              <a:path w="648" h="1944">
                <a:moveTo>
                  <a:pt x="648" y="1944"/>
                </a:moveTo>
                <a:cubicBezTo>
                  <a:pt x="324" y="1638"/>
                  <a:pt x="0" y="1332"/>
                  <a:pt x="0" y="1008"/>
                </a:cubicBezTo>
                <a:cubicBezTo>
                  <a:pt x="0" y="684"/>
                  <a:pt x="540" y="168"/>
                  <a:pt x="648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7802563" y="3455988"/>
            <a:ext cx="419100" cy="1235075"/>
          </a:xfrm>
          <a:custGeom>
            <a:avLst/>
            <a:gdLst/>
            <a:ahLst/>
            <a:cxnLst>
              <a:cxn ang="0">
                <a:pos x="72" y="1944"/>
              </a:cxn>
              <a:cxn ang="0">
                <a:pos x="648" y="1080"/>
              </a:cxn>
              <a:cxn ang="0">
                <a:pos x="0" y="0"/>
              </a:cxn>
            </a:cxnLst>
            <a:rect l="0" t="0" r="r" b="b"/>
            <a:pathLst>
              <a:path w="660" h="1944">
                <a:moveTo>
                  <a:pt x="72" y="1944"/>
                </a:moveTo>
                <a:cubicBezTo>
                  <a:pt x="366" y="1674"/>
                  <a:pt x="660" y="1404"/>
                  <a:pt x="648" y="1080"/>
                </a:cubicBezTo>
                <a:cubicBezTo>
                  <a:pt x="636" y="756"/>
                  <a:pt x="108" y="16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6338888" y="3590925"/>
            <a:ext cx="0" cy="1096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7116763" y="3590925"/>
            <a:ext cx="0" cy="1096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0" y="3905250"/>
            <a:ext cx="593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600">
                <a:latin typeface="Arial" pitchFamily="34" charset="0"/>
                <a:ea typeface="Times New Roman" pitchFamily="18" charset="0"/>
                <a:cs typeface="Arial" pitchFamily="34" charset="0"/>
              </a:rPr>
              <a:t>GERÊNCIA DE MEMÓRIA</a:t>
            </a:r>
            <a:endParaRPr lang="pt-BR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162800" y="3949700"/>
            <a:ext cx="777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600">
                <a:latin typeface="Arial" pitchFamily="34" charset="0"/>
                <a:ea typeface="Times New Roman" pitchFamily="18" charset="0"/>
                <a:cs typeface="Arial" pitchFamily="34" charset="0"/>
              </a:rPr>
              <a:t>GERÊNCIA DE PERIFÉRICOS</a:t>
            </a:r>
            <a:endParaRPr lang="pt-BR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Miscelânea</a:t>
            </a:r>
            <a:endParaRPr lang="pt-BR" sz="3600" dirty="0">
              <a:latin typeface="Arial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A evolução dos </a:t>
            </a:r>
            <a:r>
              <a:rPr lang="pt-BR" sz="2800" dirty="0" err="1">
                <a:latin typeface="Arial" pitchFamily="34" charset="0"/>
              </a:rPr>
              <a:t>S.O.</a:t>
            </a:r>
            <a:r>
              <a:rPr lang="pt-BR" sz="2800" dirty="0">
                <a:latin typeface="Arial" pitchFamily="34" charset="0"/>
              </a:rPr>
              <a:t> resultou em uma grande variedades destes.</a:t>
            </a:r>
          </a:p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de Grande Porte.</a:t>
            </a:r>
          </a:p>
          <a:p>
            <a:pPr lvl="2"/>
            <a:r>
              <a:rPr lang="pt-BR" sz="2000" dirty="0">
                <a:latin typeface="Arial" pitchFamily="34" charset="0"/>
              </a:rPr>
              <a:t>Processamento simultâneo.</a:t>
            </a:r>
          </a:p>
          <a:p>
            <a:pPr lvl="2"/>
            <a:r>
              <a:rPr lang="pt-BR" sz="2000" dirty="0">
                <a:latin typeface="Arial" pitchFamily="34" charset="0"/>
              </a:rPr>
              <a:t>Grande quantidade de dispositivos de I/O.</a:t>
            </a:r>
          </a:p>
          <a:p>
            <a:pPr lvl="2"/>
            <a:r>
              <a:rPr lang="pt-BR" sz="2000" dirty="0">
                <a:latin typeface="Arial" pitchFamily="34" charset="0"/>
              </a:rPr>
              <a:t>Grande espaço de endereçamento de memória.</a:t>
            </a:r>
          </a:p>
          <a:p>
            <a:pPr lvl="2"/>
            <a:r>
              <a:rPr lang="pt-BR" sz="2000" dirty="0">
                <a:latin typeface="Arial" pitchFamily="34" charset="0"/>
              </a:rPr>
              <a:t>Normalmente são intimamente ligados ao HW.</a:t>
            </a:r>
          </a:p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de Rede.</a:t>
            </a:r>
          </a:p>
          <a:p>
            <a:pPr lvl="2"/>
            <a:r>
              <a:rPr lang="pt-BR" sz="2000" dirty="0">
                <a:latin typeface="Arial" pitchFamily="34" charset="0"/>
              </a:rPr>
              <a:t>Servem múltiplos usuários.</a:t>
            </a:r>
          </a:p>
          <a:p>
            <a:pPr lvl="2"/>
            <a:r>
              <a:rPr lang="pt-BR" sz="2000" dirty="0">
                <a:latin typeface="Arial" pitchFamily="34" charset="0"/>
              </a:rPr>
              <a:t>Compartilhamento de recursos de HW e SW.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Miscelânea</a:t>
            </a:r>
            <a:endParaRPr lang="pt-BR" sz="3600" dirty="0">
              <a:latin typeface="Arial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56792"/>
            <a:ext cx="8964613" cy="4967833"/>
          </a:xfrm>
        </p:spPr>
        <p:txBody>
          <a:bodyPr/>
          <a:lstStyle/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de Multiprocessadores.</a:t>
            </a:r>
          </a:p>
          <a:p>
            <a:pPr lvl="2"/>
            <a:r>
              <a:rPr lang="pt-BR" sz="2000" dirty="0">
                <a:latin typeface="Arial" pitchFamily="34" charset="0"/>
              </a:rPr>
              <a:t>Equipamentos </a:t>
            </a:r>
            <a:r>
              <a:rPr lang="pt-BR" sz="2000" dirty="0" err="1">
                <a:latin typeface="Arial" pitchFamily="34" charset="0"/>
              </a:rPr>
              <a:t>multiprocessados</a:t>
            </a:r>
            <a:r>
              <a:rPr lang="pt-BR" sz="2000" dirty="0">
                <a:latin typeface="Arial" pitchFamily="34" charset="0"/>
              </a:rPr>
              <a:t> dependes de </a:t>
            </a:r>
            <a:r>
              <a:rPr lang="pt-BR" sz="2000" dirty="0" err="1">
                <a:latin typeface="Arial" pitchFamily="34" charset="0"/>
              </a:rPr>
              <a:t>S.O.</a:t>
            </a:r>
            <a:r>
              <a:rPr lang="pt-BR" sz="2000" dirty="0">
                <a:latin typeface="Arial" pitchFamily="34" charset="0"/>
              </a:rPr>
              <a:t> que utilizem o HW disponível.</a:t>
            </a:r>
          </a:p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de Computadores Pessoais.</a:t>
            </a:r>
          </a:p>
          <a:p>
            <a:pPr lvl="2"/>
            <a:r>
              <a:rPr lang="pt-BR" sz="2000" dirty="0">
                <a:latin typeface="Arial" pitchFamily="34" charset="0"/>
              </a:rPr>
              <a:t>Devem proporcionar uma boa interface para apenas um usuário.</a:t>
            </a:r>
          </a:p>
          <a:p>
            <a:pPr lvl="1"/>
            <a:r>
              <a:rPr lang="pt-BR" sz="2400" dirty="0">
                <a:latin typeface="Arial" pitchFamily="34" charset="0"/>
              </a:rPr>
              <a:t>S. O. de Tempo Real.</a:t>
            </a:r>
          </a:p>
          <a:p>
            <a:pPr lvl="2"/>
            <a:r>
              <a:rPr lang="pt-BR" sz="2000" dirty="0">
                <a:latin typeface="Arial" pitchFamily="34" charset="0"/>
              </a:rPr>
              <a:t>Devem proporcionar respostas condicionadas ao parâmetro de tempo.</a:t>
            </a:r>
          </a:p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Embarcados.</a:t>
            </a:r>
          </a:p>
          <a:p>
            <a:pPr lvl="2"/>
            <a:r>
              <a:rPr lang="pt-BR" sz="2000" dirty="0">
                <a:latin typeface="Arial" pitchFamily="34" charset="0"/>
              </a:rPr>
              <a:t>Devem ser econômicos no uso de recursos.</a:t>
            </a:r>
          </a:p>
          <a:p>
            <a:pPr lvl="1"/>
            <a:r>
              <a:rPr lang="pt-BR" sz="2400" dirty="0" err="1">
                <a:latin typeface="Arial" pitchFamily="34" charset="0"/>
              </a:rPr>
              <a:t>S.O.</a:t>
            </a:r>
            <a:r>
              <a:rPr lang="pt-BR" sz="2400" dirty="0">
                <a:latin typeface="Arial" pitchFamily="34" charset="0"/>
              </a:rPr>
              <a:t> de Cartões inteligentes.</a:t>
            </a:r>
          </a:p>
          <a:p>
            <a:pPr lvl="2"/>
            <a:r>
              <a:rPr lang="pt-BR" sz="2000" dirty="0">
                <a:latin typeface="Arial" pitchFamily="34" charset="0"/>
              </a:rPr>
              <a:t>São bastante reduzidos. Suficiente para os serviços exigidos.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Classificação - Arquitetura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3600" dirty="0">
                <a:latin typeface="Arial" pitchFamily="34" charset="0"/>
              </a:rPr>
              <a:t>O </a:t>
            </a:r>
            <a:r>
              <a:rPr lang="pt-BR" sz="3600" dirty="0" err="1">
                <a:latin typeface="Arial" pitchFamily="34" charset="0"/>
              </a:rPr>
              <a:t>Kernel</a:t>
            </a:r>
            <a:r>
              <a:rPr lang="pt-BR" sz="3600" dirty="0">
                <a:latin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Concentra o acesso ao hardware.</a:t>
            </a:r>
          </a:p>
          <a:p>
            <a:pPr lvl="1">
              <a:lnSpc>
                <a:spcPct val="90000"/>
              </a:lnSpc>
            </a:pPr>
            <a:r>
              <a:rPr lang="pt-BR" sz="2400" dirty="0" err="1">
                <a:latin typeface="Arial" pitchFamily="34" charset="0"/>
              </a:rPr>
              <a:t>drivers</a:t>
            </a:r>
            <a:r>
              <a:rPr lang="pt-BR" sz="2400" dirty="0">
                <a:latin typeface="Arial" pitchFamily="34" charset="0"/>
              </a:rPr>
              <a:t> de dispositivo.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gerência de acesso.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Provê funções básicas.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operações de acesso ao hardware.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noção básica de processos.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comunicação entre processos. 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É executado em modo privilegiado.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- Monolítico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95288" y="2133600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Tem uma estrutura simples.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É basicamente um conjunto de programas que interagem entre si.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>
              <a:latin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 SO Monolítico normalmente é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Muito grande;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Difícil de desenvolver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Difícil de  manter.</a:t>
            </a:r>
            <a:r>
              <a:rPr lang="pt-BR" sz="16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História dos Sistemas Operacionais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60575"/>
            <a:ext cx="7558087" cy="4114800"/>
          </a:xfrm>
        </p:spPr>
        <p:txBody>
          <a:bodyPr/>
          <a:lstStyle/>
          <a:p>
            <a:r>
              <a:rPr lang="pt-BR" sz="2800" dirty="0" err="1">
                <a:latin typeface="Arial" pitchFamily="34" charset="0"/>
              </a:rPr>
              <a:t>Eniac</a:t>
            </a:r>
            <a:r>
              <a:rPr lang="pt-BR" sz="2800" dirty="0">
                <a:latin typeface="Arial" pitchFamily="34" charset="0"/>
              </a:rPr>
              <a:t> (1946).</a:t>
            </a:r>
          </a:p>
          <a:p>
            <a:pPr lvl="1"/>
            <a:r>
              <a:rPr lang="pt-BR" sz="2400" dirty="0">
                <a:latin typeface="Arial" pitchFamily="34" charset="0"/>
              </a:rPr>
              <a:t>  </a:t>
            </a:r>
            <a:r>
              <a:rPr lang="pt-BR" sz="2400" dirty="0" err="1">
                <a:latin typeface="Arial" pitchFamily="34" charset="0"/>
              </a:rPr>
              <a:t>Eletronic</a:t>
            </a:r>
            <a:r>
              <a:rPr lang="pt-BR" sz="2400" dirty="0">
                <a:latin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</a:rPr>
              <a:t>Numeric</a:t>
            </a:r>
            <a:r>
              <a:rPr lang="pt-BR" sz="2400" dirty="0">
                <a:latin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</a:rPr>
              <a:t>Analyser</a:t>
            </a:r>
            <a:r>
              <a:rPr lang="pt-BR" sz="2400" dirty="0">
                <a:latin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</a:rPr>
              <a:t>and</a:t>
            </a:r>
            <a:r>
              <a:rPr lang="pt-BR" sz="2400" dirty="0">
                <a:latin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</a:rPr>
              <a:t>Computer</a:t>
            </a:r>
            <a:r>
              <a:rPr lang="pt-BR" sz="2400" dirty="0">
                <a:latin typeface="Arial" pitchFamily="34" charset="0"/>
              </a:rPr>
              <a:t>.</a:t>
            </a:r>
          </a:p>
          <a:p>
            <a:pPr lvl="2"/>
            <a:r>
              <a:rPr lang="pt-BR" sz="2000" dirty="0">
                <a:latin typeface="Arial" pitchFamily="34" charset="0"/>
              </a:rPr>
              <a:t>Não tinha Sistema Operacional.</a:t>
            </a:r>
          </a:p>
          <a:p>
            <a:pPr lvl="2"/>
            <a:r>
              <a:rPr lang="pt-BR" sz="2000" dirty="0">
                <a:latin typeface="Arial" pitchFamily="34" charset="0"/>
              </a:rPr>
              <a:t>Operação por interação</a:t>
            </a:r>
          </a:p>
          <a:p>
            <a:pPr lvl="2">
              <a:buFontTx/>
              <a:buNone/>
            </a:pPr>
            <a:r>
              <a:rPr lang="pt-BR" sz="2000" dirty="0">
                <a:latin typeface="Arial" pitchFamily="34" charset="0"/>
              </a:rPr>
              <a:t>    direta com o HW.</a:t>
            </a:r>
          </a:p>
          <a:p>
            <a:pPr lvl="2"/>
            <a:r>
              <a:rPr lang="pt-BR" sz="2000" dirty="0">
                <a:latin typeface="Arial" pitchFamily="34" charset="0"/>
              </a:rPr>
              <a:t>Programação por </a:t>
            </a:r>
          </a:p>
          <a:p>
            <a:pPr lvl="2">
              <a:buFontTx/>
              <a:buNone/>
            </a:pPr>
            <a:r>
              <a:rPr lang="pt-BR" sz="2000" dirty="0">
                <a:latin typeface="Arial" pitchFamily="34" charset="0"/>
              </a:rPr>
              <a:t>	 diagramas de conexão.</a:t>
            </a:r>
          </a:p>
        </p:txBody>
      </p:sp>
      <p:pic>
        <p:nvPicPr>
          <p:cNvPr id="24580" name="Picture 4" descr="enia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27600" y="2736850"/>
            <a:ext cx="3251200" cy="2603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Arquitetura - Monolítico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4076700"/>
            <a:ext cx="5688012" cy="2413000"/>
          </a:xfrm>
          <a:solidFill>
            <a:schemeClr val="accent1"/>
          </a:solidFill>
          <a:ln/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1700213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Divisão básica de um SO Monolítico: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Procedimento Principal</a:t>
            </a:r>
            <a:r>
              <a:rPr lang="pt-BR" sz="1600">
                <a:latin typeface="Arial" pitchFamily="34" charset="0"/>
              </a:rPr>
              <a:t>: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1600">
                <a:latin typeface="Arial" pitchFamily="34" charset="0"/>
              </a:rPr>
              <a:t> controla serviços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Procedimentos de Serviço: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1600">
                <a:latin typeface="Arial" pitchFamily="34" charset="0"/>
              </a:rPr>
              <a:t>implementam chamadas de sistema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Procedimentos Utilitários: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1600">
                <a:latin typeface="Arial" pitchFamily="34" charset="0"/>
              </a:rPr>
              <a:t> auxiliam os procedimentos de serviço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</a:t>
            </a:r>
            <a:r>
              <a:rPr lang="pt-BR" sz="4000" dirty="0" err="1">
                <a:latin typeface="Arial" pitchFamily="34" charset="0"/>
              </a:rPr>
              <a:t>Microkernel</a:t>
            </a:r>
            <a:endParaRPr lang="pt-BR" sz="4000" dirty="0">
              <a:latin typeface="Arial" pitchFamily="34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11188" y="1844675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95288" y="2349500"/>
            <a:ext cx="8064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Arial" pitchFamily="34" charset="0"/>
              </a:rPr>
              <a:t>Microkernel ou modelo cliente-servidor.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>
                <a:latin typeface="Arial" pitchFamily="34" charset="0"/>
              </a:rPr>
              <a:t>O kernel consiste de funções mínimas (comunicação e gerenciamento de processos).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>
                <a:latin typeface="Arial" pitchFamily="34" charset="0"/>
              </a:rPr>
              <a:t>Funções, como sistemas de arquivos e gerenciamento de memória, são executadas no espaço do usuário como serviços.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>
                <a:latin typeface="Arial" pitchFamily="34" charset="0"/>
              </a:rPr>
              <a:t>As aplicações (programas) são os clientes.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</a:t>
            </a:r>
            <a:r>
              <a:rPr lang="pt-BR" sz="4000" dirty="0" err="1">
                <a:latin typeface="Arial" pitchFamily="34" charset="0"/>
              </a:rPr>
              <a:t>Microkernel</a:t>
            </a:r>
            <a:endParaRPr lang="pt-BR" sz="4000" dirty="0">
              <a:latin typeface="Arial" pitchFamily="34" charset="0"/>
            </a:endParaRPr>
          </a:p>
        </p:txBody>
      </p:sp>
      <p:pic>
        <p:nvPicPr>
          <p:cNvPr id="11162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3258198"/>
            <a:ext cx="4038600" cy="1209966"/>
          </a:xfrm>
          <a:noFill/>
          <a:ln/>
        </p:spPr>
      </p:pic>
      <p:pic>
        <p:nvPicPr>
          <p:cNvPr id="11162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59632" y="1772816"/>
            <a:ext cx="6624637" cy="2016944"/>
          </a:xfrm>
          <a:noFill/>
          <a:ln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11188" y="1844675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95288" y="5949950"/>
            <a:ext cx="80645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pt-BR">
                <a:latin typeface="Arial" pitchFamily="34" charset="0"/>
              </a:rPr>
              <a:t>Ex.: GNU Hurd, Mach.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Em Camadas</a:t>
            </a:r>
          </a:p>
        </p:txBody>
      </p:sp>
      <p:pic>
        <p:nvPicPr>
          <p:cNvPr id="1054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75656" y="4293096"/>
            <a:ext cx="5502275" cy="2250009"/>
          </a:xfrm>
          <a:noFill/>
          <a:ln/>
        </p:spPr>
      </p:pic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11188" y="1844675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468313" y="1773238"/>
            <a:ext cx="8064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Um S.O. em Camadas tem estrutura bem definida.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Um nível não se preocupa com as tarefas de outro.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Possibilita modificações e correções em cada camada.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As camadas se comunicam com as camadas adjacentes.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>
                <a:latin typeface="Arial" pitchFamily="34" charset="0"/>
              </a:rPr>
              <a:t>Devem ser definidas respeitando a dependência dos programas e diminuindo a quantidade de acessos entre as camadas.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Máquina Virtual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11188" y="1844675"/>
            <a:ext cx="82073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68313" y="2060575"/>
            <a:ext cx="8064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Arial" pitchFamily="34" charset="0"/>
              </a:rPr>
              <a:t>Monitor de máquinas virtuais</a:t>
            </a:r>
          </a:p>
          <a:p>
            <a:pPr marL="342900" indent="-342900">
              <a:spcBef>
                <a:spcPct val="20000"/>
              </a:spcBef>
            </a:pPr>
            <a:endParaRPr lang="pt-BR" sz="280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>
                <a:latin typeface="Arial" pitchFamily="34" charset="0"/>
              </a:rPr>
              <a:t>Fornece uma abstração do hardware para vários sistemas operacionais.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pt-BR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pt-BR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>
                <a:latin typeface="Arial" pitchFamily="34" charset="0"/>
              </a:rPr>
              <a:t> Ex.: VM/370, VMware, Xen.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772400" cy="136889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itchFamily="34" charset="0"/>
              </a:rPr>
              <a:t>Sistema Operacional</a:t>
            </a:r>
            <a:br>
              <a:rPr lang="pt-BR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VM</a:t>
            </a:r>
          </a:p>
        </p:txBody>
      </p:sp>
      <p:graphicFrame>
        <p:nvGraphicFramePr>
          <p:cNvPr id="17920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55650" y="4652963"/>
          <a:ext cx="61214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name="Bitmap Image" r:id="rId4" imgW="9180952" imgH="2352381" progId="PBrush">
                  <p:embed/>
                </p:oleObj>
              </mc:Choice>
              <mc:Fallback>
                <p:oleObj name="Bitmap Image" r:id="rId4" imgW="9180952" imgH="2352381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61214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51520" y="1772816"/>
            <a:ext cx="849540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1340768"/>
            <a:ext cx="91440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SO IBM VM/370 ou CP/CMS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>
                <a:latin typeface="Arial" pitchFamily="34" charset="0"/>
              </a:rPr>
              <a:t>Controla o hardware, cria e monitora várias cópias virtuais do SO.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>
                <a:latin typeface="Arial" pitchFamily="34" charset="0"/>
              </a:rPr>
              <a:t> CMS são cópias monousuário do VM/370.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>
                <a:latin typeface="Arial" pitchFamily="34" charset="0"/>
              </a:rPr>
              <a:t> Possibilita </a:t>
            </a:r>
            <a:r>
              <a:rPr lang="pt-BR" sz="2000" dirty="0" err="1">
                <a:latin typeface="Arial" pitchFamily="34" charset="0"/>
              </a:rPr>
              <a:t>SOs</a:t>
            </a:r>
            <a:r>
              <a:rPr lang="pt-BR" sz="2000" dirty="0">
                <a:latin typeface="Arial" pitchFamily="34" charset="0"/>
              </a:rPr>
              <a:t> diferentes em cada MÁQUINA VIRTUAL</a:t>
            </a:r>
            <a:r>
              <a:rPr lang="pt-BR" sz="2000" dirty="0" smtClean="0">
                <a:latin typeface="Arial" pitchFamily="34" charset="0"/>
              </a:rPr>
              <a:t>.</a:t>
            </a:r>
            <a:endParaRPr lang="pt-BR" sz="2000" dirty="0">
              <a:latin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2852936"/>
            <a:ext cx="87849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 smtClean="0">
                <a:latin typeface="Arial" pitchFamily="34" charset="0"/>
              </a:rPr>
              <a:t>Idéia de Máquina Virtual é muito utilizada atualmente: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 err="1" smtClean="0">
                <a:latin typeface="Arial" pitchFamily="34" charset="0"/>
              </a:rPr>
              <a:t>Prompt</a:t>
            </a:r>
            <a:r>
              <a:rPr lang="pt-BR" sz="2000" dirty="0" smtClean="0">
                <a:latin typeface="Arial" pitchFamily="34" charset="0"/>
              </a:rPr>
              <a:t> Comando DOS é uma máquina virtual no </a:t>
            </a:r>
            <a:r>
              <a:rPr lang="pt-BR" sz="2000" dirty="0" err="1" smtClean="0">
                <a:latin typeface="Arial" pitchFamily="34" charset="0"/>
              </a:rPr>
              <a:t>WinXP</a:t>
            </a:r>
            <a:endParaRPr lang="pt-BR" sz="2000" dirty="0" smtClean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 smtClean="0">
                <a:latin typeface="Arial" pitchFamily="34" charset="0"/>
              </a:rPr>
              <a:t> Java Virtual Machine, </a:t>
            </a:r>
            <a:r>
              <a:rPr lang="pt-BR" sz="2000" dirty="0" err="1" smtClean="0">
                <a:latin typeface="Arial" pitchFamily="34" charset="0"/>
              </a:rPr>
              <a:t>VMWare</a:t>
            </a:r>
            <a:r>
              <a:rPr lang="pt-BR" sz="2000" dirty="0" smtClean="0">
                <a:latin typeface="Arial" pitchFamily="34" charset="0"/>
              </a:rPr>
              <a:t>, .NET Framework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 smtClean="0">
                <a:latin typeface="Arial" pitchFamily="34" charset="0"/>
              </a:rPr>
              <a:t> Emuladores são máquinas virtuais que permitem a execução de aplicativos e </a:t>
            </a:r>
            <a:r>
              <a:rPr lang="pt-BR" sz="2000" dirty="0" err="1" smtClean="0">
                <a:latin typeface="Arial" pitchFamily="34" charset="0"/>
              </a:rPr>
              <a:t>SOs</a:t>
            </a:r>
            <a:r>
              <a:rPr lang="pt-BR" sz="2000" dirty="0" smtClean="0">
                <a:latin typeface="Arial" pitchFamily="34" charset="0"/>
              </a:rPr>
              <a:t> desenvolvidos para outros sistemas.</a:t>
            </a:r>
            <a:endParaRPr lang="pt-BR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 cstate="print"/>
          <a:srcRect l="528" t="18747" r="351" b="19215"/>
          <a:stretch>
            <a:fillRect/>
          </a:stretch>
        </p:blipFill>
        <p:spPr bwMode="auto">
          <a:xfrm>
            <a:off x="1547813" y="1557338"/>
            <a:ext cx="5816600" cy="2730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684213" y="115888"/>
            <a:ext cx="7772400" cy="12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dirty="0">
                <a:latin typeface="Arial" pitchFamily="34" charset="0"/>
              </a:rPr>
              <a:t>Sistema Operacional</a:t>
            </a:r>
            <a:br>
              <a:rPr lang="pt-BR" sz="44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Arquitetura – Modular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0" y="4410075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SO Modular é composto por um Kernel e um conjunto de módulos adicionais que podem ser carregados dinamicamente durante o boot ou quando for necessário.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latin typeface="Arial" pitchFamily="34" charset="0"/>
              </a:rPr>
              <a:t>É basicamente um SO Monolítico com alguns principios de Microkernel e divisão em camadas.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9" name="Group 3"/>
          <p:cNvGraphicFramePr>
            <a:graphicFrameLocks noGrp="1"/>
          </p:cNvGraphicFramePr>
          <p:nvPr/>
        </p:nvGraphicFramePr>
        <p:xfrm>
          <a:off x="1619250" y="2205038"/>
          <a:ext cx="6096000" cy="4160203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Windows 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Híbrido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Windows 2003 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Híbrido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Monolítico Modular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Solaris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Monolítico Modular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Mac OS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Híbrido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395288" y="1889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>
                <a:solidFill>
                  <a:schemeClr val="tx2"/>
                </a:solidFill>
                <a:latin typeface="Arial" pitchFamily="34" charset="0"/>
              </a:rPr>
              <a:t>Sistema Operacional</a:t>
            </a:r>
            <a:br>
              <a:rPr lang="pt-BR" sz="44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Arquiteturas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Classificação</a:t>
            </a:r>
            <a:endParaRPr lang="pt-BR" sz="3600" dirty="0">
              <a:latin typeface="Arial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56454626"/>
              </p:ext>
            </p:extLst>
          </p:nvPr>
        </p:nvGraphicFramePr>
        <p:xfrm>
          <a:off x="251520" y="2579688"/>
          <a:ext cx="8640960" cy="329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08038" y="1865313"/>
            <a:ext cx="758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68313" y="206057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>
                <a:latin typeface="Arial" pitchFamily="34" charset="0"/>
              </a:rPr>
              <a:t>Quanto a capacidade de execução de programas.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6288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Classificação</a:t>
            </a:r>
            <a:endParaRPr lang="pt-BR" sz="3600" dirty="0">
              <a:latin typeface="Arial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8280400" cy="4327525"/>
          </a:xfrm>
        </p:spPr>
        <p:txBody>
          <a:bodyPr/>
          <a:lstStyle/>
          <a:p>
            <a:r>
              <a:rPr lang="pt-BR" sz="2800" dirty="0" err="1">
                <a:latin typeface="Arial" pitchFamily="34" charset="0"/>
              </a:rPr>
              <a:t>Monotarefa</a:t>
            </a:r>
            <a:r>
              <a:rPr lang="pt-BR" sz="2800" dirty="0">
                <a:latin typeface="Arial" pitchFamily="34" charset="0"/>
              </a:rPr>
              <a:t>.</a:t>
            </a:r>
          </a:p>
          <a:p>
            <a:pPr lvl="1"/>
            <a:r>
              <a:rPr lang="pt-BR" sz="2400" dirty="0">
                <a:latin typeface="Arial" pitchFamily="34" charset="0"/>
              </a:rPr>
              <a:t>Executa apenas um programa de cada vez.</a:t>
            </a:r>
          </a:p>
          <a:p>
            <a:pPr lvl="1"/>
            <a:endParaRPr lang="pt-BR" sz="2400" dirty="0">
              <a:latin typeface="Arial" pitchFamily="34" charset="0"/>
            </a:endParaRPr>
          </a:p>
          <a:p>
            <a:r>
              <a:rPr lang="pt-BR" sz="2800" dirty="0">
                <a:latin typeface="Arial" pitchFamily="34" charset="0"/>
              </a:rPr>
              <a:t>Multitarefa.</a:t>
            </a:r>
          </a:p>
          <a:p>
            <a:pPr lvl="1"/>
            <a:r>
              <a:rPr lang="pt-BR" sz="2400" dirty="0">
                <a:latin typeface="Arial" pitchFamily="34" charset="0"/>
              </a:rPr>
              <a:t>Executa mais de um programa ao mesmo tempo.</a:t>
            </a:r>
          </a:p>
          <a:p>
            <a:pPr lvl="1"/>
            <a:endParaRPr lang="pt-BR" sz="2400" dirty="0">
              <a:latin typeface="Arial" pitchFamily="34" charset="0"/>
            </a:endParaRPr>
          </a:p>
          <a:p>
            <a:r>
              <a:rPr lang="pt-BR" sz="2800" dirty="0" err="1">
                <a:latin typeface="Arial" pitchFamily="34" charset="0"/>
              </a:rPr>
              <a:t>Multiprocessamento</a:t>
            </a:r>
            <a:r>
              <a:rPr lang="pt-BR" sz="2800" dirty="0">
                <a:latin typeface="Arial" pitchFamily="34" charset="0"/>
              </a:rPr>
              <a:t>.</a:t>
            </a:r>
          </a:p>
          <a:p>
            <a:pPr lvl="1"/>
            <a:r>
              <a:rPr lang="pt-BR" sz="2400" dirty="0">
                <a:latin typeface="Arial" pitchFamily="34" charset="0"/>
              </a:rPr>
              <a:t>Tem capacidade de gerenciar múltiplos </a:t>
            </a:r>
            <a:r>
              <a:rPr lang="pt-BR" sz="2400" dirty="0" err="1">
                <a:latin typeface="Arial" pitchFamily="34" charset="0"/>
              </a:rPr>
              <a:t>procesadores</a:t>
            </a:r>
            <a:r>
              <a:rPr lang="pt-BR" sz="2400" dirty="0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635968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História dos Sistemas Operacionais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60575"/>
            <a:ext cx="7558087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Edsac (1949).</a:t>
            </a:r>
          </a:p>
          <a:p>
            <a:pPr lvl="1"/>
            <a:r>
              <a:rPr lang="pt-BR" sz="2400">
                <a:latin typeface="Arial" pitchFamily="34" charset="0"/>
              </a:rPr>
              <a:t>Eletronic Discrete Variable Automatic Computer.</a:t>
            </a:r>
          </a:p>
          <a:p>
            <a:pPr lvl="2"/>
            <a:r>
              <a:rPr lang="pt-BR" sz="2000">
                <a:latin typeface="Arial" pitchFamily="34" charset="0"/>
              </a:rPr>
              <a:t>Uso de programas para</a:t>
            </a:r>
          </a:p>
          <a:p>
            <a:pPr lvl="2">
              <a:buFontTx/>
              <a:buNone/>
            </a:pPr>
            <a:r>
              <a:rPr lang="pt-BR" sz="2000">
                <a:latin typeface="Arial" pitchFamily="34" charset="0"/>
              </a:rPr>
              <a:t>   execução de instruções.</a:t>
            </a:r>
          </a:p>
          <a:p>
            <a:pPr lvl="2"/>
            <a:r>
              <a:rPr lang="pt-BR" sz="2000">
                <a:latin typeface="Arial" pitchFamily="34" charset="0"/>
              </a:rPr>
              <a:t>Não possuía S.O.</a:t>
            </a:r>
          </a:p>
        </p:txBody>
      </p:sp>
      <p:pic>
        <p:nvPicPr>
          <p:cNvPr id="27654" name="Picture 6" descr="edva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529130"/>
            <a:ext cx="3810000" cy="301894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Classificação - Multitarefa</a:t>
            </a:r>
            <a:endParaRPr lang="pt-BR" sz="3600" dirty="0">
              <a:latin typeface="Arial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Podem ser:</a:t>
            </a:r>
          </a:p>
          <a:p>
            <a:pPr lvl="1"/>
            <a:r>
              <a:rPr lang="pt-BR" sz="2400">
                <a:latin typeface="Arial" pitchFamily="34" charset="0"/>
              </a:rPr>
              <a:t>Cooperativos;</a:t>
            </a:r>
          </a:p>
          <a:p>
            <a:pPr lvl="2"/>
            <a:r>
              <a:rPr lang="pt-BR" sz="2000">
                <a:latin typeface="Arial" pitchFamily="34" charset="0"/>
              </a:rPr>
              <a:t>O S.O. define, para cada programa, uma parcela de tempo que este terá para execução. </a:t>
            </a:r>
          </a:p>
          <a:p>
            <a:pPr lvl="1"/>
            <a:endParaRPr lang="pt-BR" sz="2400">
              <a:latin typeface="Arial" pitchFamily="34" charset="0"/>
            </a:endParaRPr>
          </a:p>
          <a:p>
            <a:pPr lvl="1"/>
            <a:r>
              <a:rPr lang="pt-BR" sz="2400">
                <a:latin typeface="Arial" pitchFamily="34" charset="0"/>
              </a:rPr>
              <a:t>Preemptivos;</a:t>
            </a:r>
          </a:p>
          <a:p>
            <a:pPr lvl="2"/>
            <a:r>
              <a:rPr lang="pt-BR" sz="2000">
                <a:latin typeface="Arial" pitchFamily="34" charset="0"/>
              </a:rPr>
              <a:t>O sistema define prioridades conforme a necessidade de cada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628800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Classificação - </a:t>
            </a:r>
            <a:r>
              <a:rPr lang="pt-BR" sz="3600" dirty="0" err="1">
                <a:latin typeface="Arial" pitchFamily="34" charset="0"/>
              </a:rPr>
              <a:t>Multiprocessamento</a:t>
            </a:r>
            <a:endParaRPr lang="pt-BR" sz="3600" dirty="0">
              <a:latin typeface="Arial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349500"/>
            <a:ext cx="7918450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Conhecidos como Multiprocessamento ou multiprogramação.</a:t>
            </a:r>
          </a:p>
          <a:p>
            <a:pPr lvl="1"/>
            <a:r>
              <a:rPr lang="pt-BR" sz="2400">
                <a:latin typeface="Arial" pitchFamily="34" charset="0"/>
              </a:rPr>
              <a:t>O S.O. pode distribuir as tarefas entre vários processadores.</a:t>
            </a:r>
          </a:p>
          <a:p>
            <a:pPr lvl="1"/>
            <a:r>
              <a:rPr lang="pt-BR" sz="2400">
                <a:latin typeface="Arial" pitchFamily="34" charset="0"/>
              </a:rPr>
              <a:t>Garante Escalabilidade. </a:t>
            </a:r>
          </a:p>
          <a:p>
            <a:pPr lvl="1"/>
            <a:r>
              <a:rPr lang="pt-BR" sz="2400">
                <a:latin typeface="Arial" pitchFamily="34" charset="0"/>
              </a:rPr>
              <a:t>Provê Disponibilidade.</a:t>
            </a:r>
          </a:p>
          <a:p>
            <a:pPr lvl="1"/>
            <a:r>
              <a:rPr lang="pt-BR" sz="2400">
                <a:latin typeface="Arial" pitchFamily="34" charset="0"/>
              </a:rPr>
              <a:t>Permite Balanceamento de carga.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62" name="Group 6"/>
          <p:cNvGrpSpPr>
            <a:grpSpLocks noChangeAspect="1"/>
          </p:cNvGrpSpPr>
          <p:nvPr/>
        </p:nvGrpSpPr>
        <p:grpSpPr bwMode="auto">
          <a:xfrm>
            <a:off x="0" y="1916832"/>
            <a:ext cx="9118600" cy="3090862"/>
            <a:chOff x="16" y="473"/>
            <a:chExt cx="5744" cy="1947"/>
          </a:xfrm>
        </p:grpSpPr>
        <p:sp>
          <p:nvSpPr>
            <p:cNvPr id="12186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" y="473"/>
              <a:ext cx="5744" cy="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12186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" y="473"/>
              <a:ext cx="5751" cy="1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611188" y="0"/>
            <a:ext cx="77724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Hardware – Tempos de acesso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6156176" y="1268761"/>
            <a:ext cx="2757637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(a) Um par base-limite: Base e limite são utilizados para definir a área de memória do para processo.</a:t>
            </a:r>
          </a:p>
          <a:p>
            <a:pPr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(b) Dois pares base-limite: Base e limite dedicados para área do programa e para a área dos dados do programa. Permite compartilhar processo</a:t>
            </a:r>
            <a:r>
              <a:rPr lang="pt-BR" sz="1800" dirty="0" smtClean="0">
                <a:latin typeface="Arial" pitchFamily="34" charset="0"/>
              </a:rPr>
              <a:t>.</a:t>
            </a:r>
            <a:endParaRPr lang="pt-BR" sz="1800" dirty="0">
              <a:latin typeface="Arial" pitchFamily="34" charset="0"/>
            </a:endParaRP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5973763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Hardware – Memória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515719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latin typeface="Arial" pitchFamily="34" charset="0"/>
              </a:rPr>
              <a:t>Endereços Virtuais gerados pelos processos são convertidos para Endereços Físicos pela MMU (Unidade de Gerência de Memória) localizada na CPU.</a:t>
            </a:r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76200" y="3789363"/>
            <a:ext cx="89138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>
                <a:latin typeface="Arial" pitchFamily="34" charset="0"/>
              </a:rPr>
              <a:t>Passos para iniciar dispositivo I/O e obter interrup</a:t>
            </a:r>
            <a:r>
              <a:rPr lang="pt-BR" sz="2000">
                <a:latin typeface="Helvetica"/>
              </a:rPr>
              <a:t>ç</a:t>
            </a:r>
            <a:r>
              <a:rPr lang="pt-BR" sz="2000">
                <a:latin typeface="Arial" pitchFamily="34" charset="0"/>
              </a:rPr>
              <a:t>ão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000">
                <a:latin typeface="Arial" pitchFamily="34" charset="0"/>
              </a:rPr>
              <a:t>Driver passa comando para Controlador de Disco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000">
                <a:latin typeface="Arial" pitchFamily="34" charset="0"/>
              </a:rPr>
              <a:t>Ap</a:t>
            </a:r>
            <a:r>
              <a:rPr lang="pt-BR" sz="2000">
                <a:latin typeface="Helvetica"/>
              </a:rPr>
              <a:t>ó</a:t>
            </a:r>
            <a:r>
              <a:rPr lang="pt-BR" sz="2000">
                <a:latin typeface="Arial" pitchFamily="34" charset="0"/>
              </a:rPr>
              <a:t>s completar tarefa de I/O Controlador de Disco informa controle de interrup</a:t>
            </a:r>
            <a:r>
              <a:rPr lang="pt-BR" sz="2000">
                <a:latin typeface="Helvetica"/>
              </a:rPr>
              <a:t>ç</a:t>
            </a:r>
            <a:r>
              <a:rPr lang="pt-BR" sz="2000">
                <a:latin typeface="Arial" pitchFamily="34" charset="0"/>
              </a:rPr>
              <a:t>ão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000">
                <a:latin typeface="Arial" pitchFamily="34" charset="0"/>
              </a:rPr>
              <a:t>Se Controle de Interrup</a:t>
            </a:r>
            <a:r>
              <a:rPr lang="pt-BR" sz="2000">
                <a:latin typeface="Helvetica"/>
              </a:rPr>
              <a:t>ç</a:t>
            </a:r>
            <a:r>
              <a:rPr lang="pt-BR" sz="2000">
                <a:latin typeface="Arial" pitchFamily="34" charset="0"/>
              </a:rPr>
              <a:t>ão estiver livre, encaminha interrup</a:t>
            </a:r>
            <a:r>
              <a:rPr lang="pt-BR" sz="2000">
                <a:latin typeface="Helvetica"/>
              </a:rPr>
              <a:t>ç</a:t>
            </a:r>
            <a:r>
              <a:rPr lang="pt-BR" sz="2000">
                <a:latin typeface="Arial" pitchFamily="34" charset="0"/>
              </a:rPr>
              <a:t>ão para CPU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000">
                <a:latin typeface="Arial" pitchFamily="34" charset="0"/>
              </a:rPr>
              <a:t>Controle de Interrup</a:t>
            </a:r>
            <a:r>
              <a:rPr lang="pt-BR" sz="2000">
                <a:latin typeface="Helvetica"/>
              </a:rPr>
              <a:t>ç</a:t>
            </a:r>
            <a:r>
              <a:rPr lang="pt-BR" sz="2000">
                <a:latin typeface="Arial" pitchFamily="34" charset="0"/>
              </a:rPr>
              <a:t>ão disponibiliza n</a:t>
            </a:r>
            <a:r>
              <a:rPr lang="pt-BR" sz="2000">
                <a:latin typeface="Helvetica"/>
              </a:rPr>
              <a:t>ú</a:t>
            </a:r>
            <a:r>
              <a:rPr lang="pt-BR" sz="2000">
                <a:latin typeface="Arial" pitchFamily="34" charset="0"/>
              </a:rPr>
              <a:t>mero do dispositivo que finalizou I/O</a:t>
            </a:r>
            <a:r>
              <a:rPr lang="pt-BR" sz="1800">
                <a:latin typeface="Arial" pitchFamily="34" charset="0"/>
              </a:rPr>
              <a:t>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Interrupções</a:t>
            </a:r>
          </a:p>
        </p:txBody>
      </p:sp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484313"/>
            <a:ext cx="3400425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6793384" cy="483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645024"/>
            <a:ext cx="3336875" cy="24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Processos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0" y="1268413"/>
            <a:ext cx="8460432" cy="482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Processo é um programa em execução.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ocupa a CPU durante um tempo (</a:t>
            </a:r>
            <a:r>
              <a:rPr lang="pt-BR" dirty="0" err="1">
                <a:latin typeface="Arial" pitchFamily="34" charset="0"/>
              </a:rPr>
              <a:t>timesharing</a:t>
            </a:r>
            <a:r>
              <a:rPr lang="pt-BR" dirty="0">
                <a:latin typeface="Arial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fica associado a uma área de memória (executável, dados, pilha) e a registradores (Contador de Programa, Ponteiro Pilha).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Tabela de Processos.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Onde o SO mantém dados dos processos.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Árvore de processos.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A criou 2 processos filhos: B e 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B criou 3 processos filhos: D, E, e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Conceitos - </a:t>
            </a:r>
            <a:r>
              <a:rPr lang="pt-BR" sz="3600" dirty="0" err="1">
                <a:latin typeface="Arial" pitchFamily="34" charset="0"/>
              </a:rPr>
              <a:t>Deadlock</a:t>
            </a:r>
            <a:endParaRPr lang="pt-BR" sz="3600" dirty="0">
              <a:latin typeface="Arial" pitchFamily="34" charset="0"/>
            </a:endParaRPr>
          </a:p>
        </p:txBody>
      </p:sp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68413"/>
            <a:ext cx="3629025" cy="3238500"/>
          </a:xfrm>
          <a:prstGeom prst="rect">
            <a:avLst/>
          </a:prstGeom>
          <a:noFill/>
        </p:spPr>
      </p:pic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628775"/>
            <a:ext cx="3629025" cy="3533775"/>
          </a:xfrm>
          <a:prstGeom prst="rect">
            <a:avLst/>
          </a:prstGeom>
          <a:noFill/>
        </p:spPr>
      </p:pic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5229225"/>
            <a:ext cx="9144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>
                <a:latin typeface="Arial" pitchFamily="34" charset="0"/>
              </a:rPr>
              <a:t>Deadlock é uma situação em que um processo espera infinitamente outro processo liberar um recurso.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Conceitos – Sistemas de Arquivos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4509119"/>
            <a:ext cx="9144000" cy="194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Sistema de Arquivos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Forma de armazenar e organizar dados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Normalmente o Sistema de Arquivos está em um dispositivo de armazenamento de massa.</a:t>
            </a:r>
          </a:p>
        </p:txBody>
      </p:sp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484784"/>
            <a:ext cx="4536479" cy="2979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2" name="Picture 4" descr="lectur7"/>
          <p:cNvPicPr>
            <a:picLocks noChangeAspect="1" noChangeArrowheads="1"/>
          </p:cNvPicPr>
          <p:nvPr/>
        </p:nvPicPr>
        <p:blipFill>
          <a:blip r:embed="rId3" cstate="print"/>
          <a:srcRect r="42056"/>
          <a:stretch>
            <a:fillRect/>
          </a:stretch>
        </p:blipFill>
        <p:spPr bwMode="auto">
          <a:xfrm>
            <a:off x="5364163" y="1412875"/>
            <a:ext cx="3063875" cy="3335338"/>
          </a:xfrm>
          <a:prstGeom prst="rect">
            <a:avLst/>
          </a:prstGeom>
          <a:noFill/>
        </p:spPr>
      </p:pic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Conceitos – Shell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23850" y="2060848"/>
            <a:ext cx="5184775" cy="39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Shell é um interpretador de comandos.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Não faz parte do Sistema Operacional.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é a interface entre o usuário e o Sistema Operacional.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>
                <a:latin typeface="Arial" pitchFamily="34" charset="0"/>
              </a:rPr>
              <a:t>História dos Sistemas Operacionais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60575"/>
            <a:ext cx="6624637" cy="4176713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LEO (1951).</a:t>
            </a:r>
          </a:p>
          <a:p>
            <a:pPr lvl="1"/>
            <a:r>
              <a:rPr lang="pt-BR" sz="2400">
                <a:latin typeface="Arial" pitchFamily="34" charset="0"/>
              </a:rPr>
              <a:t>Lyons Eletronic Office.</a:t>
            </a:r>
          </a:p>
          <a:p>
            <a:pPr lvl="2"/>
            <a:r>
              <a:rPr lang="pt-BR" sz="2100">
                <a:latin typeface="Arial" pitchFamily="34" charset="0"/>
              </a:rPr>
              <a:t>Primeiro computador </a:t>
            </a:r>
          </a:p>
          <a:p>
            <a:pPr lvl="2">
              <a:buFontTx/>
              <a:buNone/>
            </a:pPr>
            <a:r>
              <a:rPr lang="pt-BR" sz="2100">
                <a:latin typeface="Arial" pitchFamily="34" charset="0"/>
              </a:rPr>
              <a:t>   comercial.</a:t>
            </a:r>
          </a:p>
          <a:p>
            <a:pPr lvl="2"/>
            <a:r>
              <a:rPr lang="pt-BR" sz="2100">
                <a:latin typeface="Arial" pitchFamily="34" charset="0"/>
              </a:rPr>
              <a:t>Utilizado pela </a:t>
            </a:r>
          </a:p>
          <a:p>
            <a:pPr lvl="2">
              <a:buFontTx/>
              <a:buNone/>
            </a:pPr>
            <a:r>
              <a:rPr lang="pt-BR" sz="2100">
                <a:latin typeface="Arial" pitchFamily="34" charset="0"/>
              </a:rPr>
              <a:t>   Lyons Tea Co.</a:t>
            </a:r>
          </a:p>
          <a:p>
            <a:pPr lvl="2"/>
            <a:r>
              <a:rPr lang="pt-BR" sz="2100">
                <a:latin typeface="Arial" pitchFamily="34" charset="0"/>
              </a:rPr>
              <a:t>Função:</a:t>
            </a:r>
          </a:p>
          <a:p>
            <a:pPr lvl="2">
              <a:buFontTx/>
              <a:buNone/>
            </a:pPr>
            <a:r>
              <a:rPr lang="pt-BR" sz="2100">
                <a:latin typeface="Arial" pitchFamily="34" charset="0"/>
              </a:rPr>
              <a:t>   Resolver problemas de logística de produção e entrega diária de chá para as lojas e revendedores.</a:t>
            </a:r>
          </a:p>
        </p:txBody>
      </p:sp>
      <p:pic>
        <p:nvPicPr>
          <p:cNvPr id="29702" name="Picture 6" descr="LE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16463" y="1844675"/>
            <a:ext cx="3810000" cy="29352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3" cstate="print"/>
          <a:srcRect l="417" t="30278" r="417" b="30000"/>
          <a:stretch>
            <a:fillRect/>
          </a:stretch>
        </p:blipFill>
        <p:spPr bwMode="auto">
          <a:xfrm>
            <a:off x="684213" y="1628800"/>
            <a:ext cx="7481887" cy="216023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3717032"/>
            <a:ext cx="9144000" cy="287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Modo núcleo (</a:t>
            </a:r>
            <a:r>
              <a:rPr lang="pt-BR" dirty="0" err="1">
                <a:latin typeface="Arial" pitchFamily="34" charset="0"/>
              </a:rPr>
              <a:t>Kernel</a:t>
            </a:r>
            <a:r>
              <a:rPr lang="pt-BR" dirty="0">
                <a:latin typeface="Arial" pitchFamily="34" charset="0"/>
              </a:rPr>
              <a:t>):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1800" dirty="0">
                <a:latin typeface="Arial" pitchFamily="34" charset="0"/>
              </a:rPr>
              <a:t>CPU pode executar qualquer instrução de seu conjunto de instruções e acessar todo o HW.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 Modo usuário: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1800" dirty="0">
                <a:latin typeface="Arial" pitchFamily="34" charset="0"/>
              </a:rPr>
              <a:t>executa apenas um subconjunto de instruções de  HW.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1800" dirty="0">
                <a:latin typeface="Arial" pitchFamily="34" charset="0"/>
              </a:rPr>
              <a:t>normalmente instruções de I/O são inacessíveis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Arial" pitchFamily="34" charset="0"/>
              </a:rPr>
              <a:t>Para obter serviços do SO no modo </a:t>
            </a:r>
            <a:r>
              <a:rPr lang="pt-BR" sz="2000" dirty="0" err="1">
                <a:latin typeface="Arial" pitchFamily="34" charset="0"/>
              </a:rPr>
              <a:t>kernel</a:t>
            </a:r>
            <a:r>
              <a:rPr lang="pt-BR" sz="2000" dirty="0">
                <a:latin typeface="Arial" pitchFamily="34" charset="0"/>
              </a:rPr>
              <a:t>, um programa de usuário deve fazer uma chamada ao sistema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Conceitos – Modo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Conceitos – Chamadas de Sistema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4221163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São a base de um Sistema Operacional.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>
                <a:latin typeface="Arial" pitchFamily="34" charset="0"/>
              </a:rPr>
              <a:t>São as interfaces entre o SO e os programas de usuário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pt-BR" sz="1800" dirty="0">
                <a:latin typeface="Arial" pitchFamily="34" charset="0"/>
              </a:rPr>
              <a:t>utilizadas para acessar as tarefas exclusivas do </a:t>
            </a:r>
            <a:r>
              <a:rPr lang="pt-BR" sz="1800" dirty="0" err="1">
                <a:latin typeface="Arial" pitchFamily="34" charset="0"/>
              </a:rPr>
              <a:t>Kernel</a:t>
            </a:r>
            <a:r>
              <a:rPr lang="pt-BR" sz="1800" dirty="0">
                <a:latin typeface="Arial" pitchFamily="34" charset="0"/>
              </a:rPr>
              <a:t>, principalmente acesso ao hardware.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000" dirty="0">
                <a:latin typeface="Arial" pitchFamily="34" charset="0"/>
              </a:rPr>
              <a:t>Normalmente são disponibilizadas em forma de bibliotecas para os programas de usuário.</a:t>
            </a:r>
          </a:p>
        </p:txBody>
      </p:sp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827088" y="1196975"/>
          <a:ext cx="705802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Bitmap Image" r:id="rId4" imgW="6058746" imgH="3734321" progId="PBrush">
                  <p:embed/>
                </p:oleObj>
              </mc:Choice>
              <mc:Fallback>
                <p:oleObj name="Bitmap Image" r:id="rId4" imgW="6058746" imgH="3734321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058025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Conceitos – Chamadas de Sistema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4509120"/>
            <a:ext cx="9144000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600" dirty="0">
                <a:latin typeface="Arial" pitchFamily="34" charset="0"/>
              </a:rPr>
              <a:t>Passos ao fazer a chamada de sistema: </a:t>
            </a:r>
            <a:r>
              <a:rPr lang="pt-BR" sz="1600" dirty="0" err="1">
                <a:latin typeface="Arial" pitchFamily="34" charset="0"/>
              </a:rPr>
              <a:t>read</a:t>
            </a:r>
            <a:r>
              <a:rPr lang="pt-BR" sz="1600" dirty="0">
                <a:latin typeface="Arial" pitchFamily="34" charset="0"/>
              </a:rPr>
              <a:t> (</a:t>
            </a:r>
            <a:r>
              <a:rPr lang="pt-BR" sz="1600" dirty="0" err="1">
                <a:latin typeface="Arial" pitchFamily="34" charset="0"/>
              </a:rPr>
              <a:t>fd</a:t>
            </a:r>
            <a:r>
              <a:rPr lang="pt-BR" sz="1600" dirty="0">
                <a:latin typeface="Arial" pitchFamily="34" charset="0"/>
              </a:rPr>
              <a:t>, buffer, </a:t>
            </a:r>
            <a:r>
              <a:rPr lang="pt-BR" sz="1600" dirty="0" err="1">
                <a:latin typeface="Arial" pitchFamily="34" charset="0"/>
              </a:rPr>
              <a:t>nbytes</a:t>
            </a:r>
            <a:r>
              <a:rPr lang="pt-BR" sz="1600" dirty="0">
                <a:latin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600" dirty="0">
                <a:latin typeface="Arial" pitchFamily="34" charset="0"/>
              </a:rPr>
              <a:t>1 a 4 – Programa de usuário prepara parâmetros necessários e invoca “</a:t>
            </a:r>
            <a:r>
              <a:rPr lang="pt-BR" sz="1600" dirty="0" err="1">
                <a:latin typeface="Arial" pitchFamily="34" charset="0"/>
              </a:rPr>
              <a:t>read</a:t>
            </a:r>
            <a:r>
              <a:rPr lang="pt-BR" sz="1600" dirty="0">
                <a:latin typeface="Arial" pitchFamily="34" charset="0"/>
              </a:rPr>
              <a:t>” da biblioteca de chamadas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600" dirty="0">
                <a:latin typeface="Arial" pitchFamily="34" charset="0"/>
              </a:rPr>
              <a:t>5 e 6 – Biblioteca armazena código da chamada em registrador e chama </a:t>
            </a:r>
            <a:r>
              <a:rPr lang="pt-BR" sz="1600" dirty="0" err="1">
                <a:latin typeface="Arial" pitchFamily="34" charset="0"/>
              </a:rPr>
              <a:t>Kernel</a:t>
            </a:r>
            <a:r>
              <a:rPr lang="pt-BR" sz="1600" dirty="0">
                <a:latin typeface="Arial" pitchFamily="34" charset="0"/>
              </a:rPr>
              <a:t> (</a:t>
            </a:r>
            <a:r>
              <a:rPr lang="pt-BR" sz="1600" dirty="0" err="1">
                <a:latin typeface="Arial" pitchFamily="34" charset="0"/>
              </a:rPr>
              <a:t>Trap</a:t>
            </a:r>
            <a:r>
              <a:rPr lang="pt-BR" sz="1600" dirty="0">
                <a:latin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600" dirty="0">
                <a:latin typeface="Arial" pitchFamily="34" charset="0"/>
              </a:rPr>
              <a:t>7 a 9 – </a:t>
            </a:r>
            <a:r>
              <a:rPr lang="pt-BR" sz="1600" dirty="0" err="1">
                <a:latin typeface="Arial" pitchFamily="34" charset="0"/>
              </a:rPr>
              <a:t>Kernel</a:t>
            </a:r>
            <a:r>
              <a:rPr lang="pt-BR" sz="1600" dirty="0">
                <a:latin typeface="Arial" pitchFamily="34" charset="0"/>
              </a:rPr>
              <a:t> identifica chamada de sistema, carrega parâmetros necessários e executa chamada, retornando valores para a biblioteca.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600" dirty="0">
                <a:latin typeface="Arial" pitchFamily="34" charset="0"/>
              </a:rPr>
              <a:t>10 – Biblioteca de chamadas retorna para programa de usuário.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755576" y="1268760"/>
          <a:ext cx="7488238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Bitmap Image" r:id="rId4" imgW="6409524" imgH="3905795" progId="PBrush">
                  <p:embed/>
                </p:oleObj>
              </mc:Choice>
              <mc:Fallback>
                <p:oleObj name="Bitmap Image" r:id="rId4" imgW="6409524" imgH="3905795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68760"/>
                        <a:ext cx="7488238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914400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55650" y="0"/>
            <a:ext cx="77724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latin typeface="Arial" pitchFamily="34" charset="0"/>
              </a:rPr>
              <a:t>Sistema Operacional</a:t>
            </a:r>
            <a:br>
              <a:rPr lang="pt-BR" sz="4000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Conceitos – Chamadas de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Nas décadas de 40 e 50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Computadores de grande porte.</a:t>
            </a:r>
          </a:p>
          <a:p>
            <a:pPr lvl="2"/>
            <a:r>
              <a:rPr lang="pt-BR">
                <a:latin typeface="Arial" pitchFamily="34" charset="0"/>
              </a:rPr>
              <a:t>Organismos governamentais.</a:t>
            </a:r>
          </a:p>
          <a:p>
            <a:pPr lvl="2"/>
            <a:r>
              <a:rPr lang="pt-BR">
                <a:latin typeface="Arial" pitchFamily="34" charset="0"/>
              </a:rPr>
              <a:t>Centros de Pesquisa.</a:t>
            </a:r>
          </a:p>
          <a:p>
            <a:pPr lvl="2"/>
            <a:r>
              <a:rPr lang="pt-BR">
                <a:latin typeface="Arial" pitchFamily="34" charset="0"/>
              </a:rPr>
              <a:t>Ambiente corporativo.</a:t>
            </a:r>
          </a:p>
          <a:p>
            <a:pPr lvl="2"/>
            <a:endParaRPr lang="pt-BR">
              <a:latin typeface="Arial" pitchFamily="34" charset="0"/>
            </a:endParaRPr>
          </a:p>
          <a:p>
            <a:pPr lvl="1"/>
            <a:r>
              <a:rPr lang="pt-BR">
                <a:latin typeface="Arial" pitchFamily="34" charset="0"/>
              </a:rPr>
              <a:t>Caracterizados por não possuírem S.O.</a:t>
            </a:r>
          </a:p>
          <a:p>
            <a:pPr lvl="1"/>
            <a:endParaRPr lang="pt-B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Na década de 50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353425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IBM lança o tape drive 726 (1952).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Capacidade equivalente de 1,4 MB.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Velocidade de gravação de 12500 dígitos por segundo.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IBM 701 (1952).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Computador utilizado em empresas e universidades.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Primeiro S.O. chamado de Monitor.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Lançamento do RAMAC (1956).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Primeiro HD magnético.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Impressoras de impacto (1959).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IBM 1403.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Fortran (FORmula TRANSlator).</a:t>
            </a:r>
          </a:p>
          <a:p>
            <a:pPr lvl="1">
              <a:lnSpc>
                <a:spcPct val="90000"/>
              </a:lnSpc>
            </a:pPr>
            <a:r>
              <a:rPr lang="pt-BR" sz="2000">
                <a:latin typeface="Arial" pitchFamily="34" charset="0"/>
              </a:rPr>
              <a:t>X=Y+Z.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Na década de 60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Computadores de grande porte.</a:t>
            </a:r>
          </a:p>
          <a:p>
            <a:pPr lvl="1"/>
            <a:r>
              <a:rPr lang="pt-BR">
                <a:latin typeface="Arial" pitchFamily="34" charset="0"/>
              </a:rPr>
              <a:t>Ambiente corporativo.</a:t>
            </a:r>
          </a:p>
          <a:p>
            <a:pPr lvl="1"/>
            <a:r>
              <a:rPr lang="pt-BR">
                <a:latin typeface="Arial" pitchFamily="34" charset="0"/>
              </a:rPr>
              <a:t>IBM lança a linha System/360.</a:t>
            </a:r>
          </a:p>
          <a:p>
            <a:pPr lvl="2"/>
            <a:r>
              <a:rPr lang="pt-BR">
                <a:latin typeface="Arial" pitchFamily="34" charset="0"/>
              </a:rPr>
              <a:t>Padronização do Byte = 8 bits.</a:t>
            </a:r>
          </a:p>
          <a:p>
            <a:pPr lvl="1"/>
            <a:r>
              <a:rPr lang="pt-BR">
                <a:latin typeface="Arial" pitchFamily="34" charset="0"/>
              </a:rPr>
              <a:t>COBOL (COmmon Business Oriented Language).</a:t>
            </a:r>
          </a:p>
          <a:p>
            <a:pPr lvl="1"/>
            <a:endParaRPr lang="pt-BR">
              <a:latin typeface="Arial" pitchFamily="34" charset="0"/>
            </a:endParaRPr>
          </a:p>
          <a:p>
            <a:pPr lvl="2"/>
            <a:endParaRPr lang="pt-B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</a:rPr>
              <a:t>Na década de 70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>
                <a:latin typeface="Arial" pitchFamily="34" charset="0"/>
              </a:rPr>
              <a:t>Computadores de grande e médio porte para ambientes corporativos e acadêmicos.</a:t>
            </a:r>
          </a:p>
          <a:p>
            <a:r>
              <a:rPr lang="pt-BR" sz="2800">
                <a:latin typeface="Arial" pitchFamily="34" charset="0"/>
              </a:rPr>
              <a:t>Na segunda metade da década o aparecimento dos protótipos de pequeno porte.</a:t>
            </a:r>
          </a:p>
          <a:p>
            <a:r>
              <a:rPr lang="pt-BR" sz="2800">
                <a:latin typeface="Arial" pitchFamily="34" charset="0"/>
              </a:rPr>
              <a:t>A Xerox apresenta o primeiro computador com interface gráfica (1973).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2166</Words>
  <Application>Microsoft Office PowerPoint</Application>
  <PresentationFormat>Apresentação na tela (4:3)</PresentationFormat>
  <Paragraphs>391</Paragraphs>
  <Slides>53</Slides>
  <Notes>44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5" baseType="lpstr">
      <vt:lpstr>Personalizar design</vt:lpstr>
      <vt:lpstr>Bitmap Image</vt:lpstr>
      <vt:lpstr>Sistemas Operacionais</vt:lpstr>
      <vt:lpstr>O que é um Sistema Operacional?</vt:lpstr>
      <vt:lpstr>História dos Sistemas Operacionais</vt:lpstr>
      <vt:lpstr>História dos Sistemas Operacionais</vt:lpstr>
      <vt:lpstr>História dos Sistemas Operacionais</vt:lpstr>
      <vt:lpstr>Nas décadas de 40 e 50</vt:lpstr>
      <vt:lpstr>Na década de 50</vt:lpstr>
      <vt:lpstr>Na década de 60</vt:lpstr>
      <vt:lpstr>Na década de 70</vt:lpstr>
      <vt:lpstr>Na década de 80</vt:lpstr>
      <vt:lpstr>História dos Sistemas Operacionais</vt:lpstr>
      <vt:lpstr>Sistema Operacional Uma necessidade dos computadores</vt:lpstr>
      <vt:lpstr>Sistema Operacional Otimizando as tarefas</vt:lpstr>
      <vt:lpstr>Sistema Operacional Otimizando as tarefas</vt:lpstr>
      <vt:lpstr>Papel do Sistema Operacional</vt:lpstr>
      <vt:lpstr>Sistema Operacional Como Máquina Virtual</vt:lpstr>
      <vt:lpstr>Sistema Operacional  Máquina virtual - serviços</vt:lpstr>
      <vt:lpstr>Sistema Operacional  Máquina virtual - serviços</vt:lpstr>
      <vt:lpstr>Sistema Operacional  Máquina virtual - serviços</vt:lpstr>
      <vt:lpstr>Sistema Operacional  Máquina virtual - serviços</vt:lpstr>
      <vt:lpstr>Sistema Operacional  Máquina virtual - serviços</vt:lpstr>
      <vt:lpstr>Sistema Operacional  Máquina virtual - serviços</vt:lpstr>
      <vt:lpstr>Sistema Operacional  Máquina virtual - serviços</vt:lpstr>
      <vt:lpstr>Sistema Operacional  Máquina virtual - serviços</vt:lpstr>
      <vt:lpstr>Sistema Operacional Como Gerente de Recursos</vt:lpstr>
      <vt:lpstr>Sistema Operacional Miscelânea</vt:lpstr>
      <vt:lpstr>Sistema Operacional Miscelânea</vt:lpstr>
      <vt:lpstr>Sistema Operacional Classificação - Arquitetura</vt:lpstr>
      <vt:lpstr>Sistema Operacional Arquitetura - Monolítico</vt:lpstr>
      <vt:lpstr>Sistema Operacional Arquitetura - Monolítico</vt:lpstr>
      <vt:lpstr>Sistema Operacional Arquitetura – Microkernel</vt:lpstr>
      <vt:lpstr>Sistema Operacional Arquitetura – Microkernel</vt:lpstr>
      <vt:lpstr>Sistema Operacional Arquitetura – Em Camadas</vt:lpstr>
      <vt:lpstr>Sistema Operacional Arquitetura – Máquina Virtual</vt:lpstr>
      <vt:lpstr>Sistema Operacional Arquitetura – VM</vt:lpstr>
      <vt:lpstr>Apresentação do PowerPoint</vt:lpstr>
      <vt:lpstr>Apresentação do PowerPoint</vt:lpstr>
      <vt:lpstr>Sistema Operacional Classificação</vt:lpstr>
      <vt:lpstr>Sistema Operacional Classificação</vt:lpstr>
      <vt:lpstr>Sistema Operacional Classificação - Multitarefa</vt:lpstr>
      <vt:lpstr>Sistema Operacional Classificação - Multiprocessamento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</dc:creator>
  <cp:lastModifiedBy>Luciano Xiscatti</cp:lastModifiedBy>
  <cp:revision>85</cp:revision>
  <dcterms:created xsi:type="dcterms:W3CDTF">2007-07-26T21:13:45Z</dcterms:created>
  <dcterms:modified xsi:type="dcterms:W3CDTF">2015-08-04T21:19:14Z</dcterms:modified>
</cp:coreProperties>
</file>