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23BD4-6B7B-46FB-A835-1626F3BFD99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42425-D34D-46CB-967C-351AA79D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42425-D34D-46CB-967C-351AA79DA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0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42425-D34D-46CB-967C-351AA79DA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9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42425-D34D-46CB-967C-351AA79DA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9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34E-CFF3-46C5-8EE4-5FBB8D4646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1D3-8E46-4520-A845-23D38A98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34E-CFF3-46C5-8EE4-5FBB8D4646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1D3-8E46-4520-A845-23D38A98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6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34E-CFF3-46C5-8EE4-5FBB8D4646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1D3-8E46-4520-A845-23D38A98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6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34E-CFF3-46C5-8EE4-5FBB8D4646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1D3-8E46-4520-A845-23D38A98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1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34E-CFF3-46C5-8EE4-5FBB8D4646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1D3-8E46-4520-A845-23D38A98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8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34E-CFF3-46C5-8EE4-5FBB8D4646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1D3-8E46-4520-A845-23D38A98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34E-CFF3-46C5-8EE4-5FBB8D4646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1D3-8E46-4520-A845-23D38A98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0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34E-CFF3-46C5-8EE4-5FBB8D4646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1D3-8E46-4520-A845-23D38A98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34E-CFF3-46C5-8EE4-5FBB8D4646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1D3-8E46-4520-A845-23D38A98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0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34E-CFF3-46C5-8EE4-5FBB8D4646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1D3-8E46-4520-A845-23D38A98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734E-CFF3-46C5-8EE4-5FBB8D4646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1D3-8E46-4520-A845-23D38A98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734E-CFF3-46C5-8EE4-5FBB8D46469E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751D3-8E46-4520-A845-23D38A98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1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cxj4vd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agatay.guersoy@zi-mannheim.de" TargetMode="External"/><Relationship Id="rId2" Type="http://schemas.openxmlformats.org/officeDocument/2006/relationships/hyperlink" Target="https://github.com/caggursoy/PsychoPy-Intro-Cour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PsychoPy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90215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Part </a:t>
            </a:r>
            <a:r>
              <a:rPr lang="en-US" b="1" dirty="0"/>
              <a:t>0</a:t>
            </a:r>
            <a:r>
              <a:rPr lang="en-US" b="1" dirty="0" smtClean="0"/>
              <a:t>: Introduction</a:t>
            </a:r>
          </a:p>
          <a:p>
            <a:endParaRPr lang="en-US" b="1" dirty="0"/>
          </a:p>
          <a:p>
            <a:r>
              <a:rPr lang="en-US" dirty="0" smtClean="0"/>
              <a:t>Short URL to GitHub repo: </a:t>
            </a:r>
          </a:p>
          <a:p>
            <a:r>
              <a:rPr lang="en-US" dirty="0" smtClean="0">
                <a:hlinkClick r:id="rId2"/>
              </a:rPr>
              <a:t>https://tinyurl.com/ycxj4vdt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76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2407"/>
            <a:ext cx="10515600" cy="1325563"/>
          </a:xfrm>
        </p:spPr>
        <p:txBody>
          <a:bodyPr/>
          <a:lstStyle/>
          <a:p>
            <a:r>
              <a:rPr lang="en-US" b="1" dirty="0" smtClean="0"/>
              <a:t>Today’s 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5788"/>
            <a:ext cx="10515600" cy="58898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Conda</a:t>
            </a:r>
            <a:r>
              <a:rPr lang="en-US" dirty="0" smtClean="0"/>
              <a:t> &amp; </a:t>
            </a:r>
            <a:r>
              <a:rPr lang="en-US" dirty="0" err="1" smtClean="0"/>
              <a:t>PsychoPy</a:t>
            </a:r>
            <a:r>
              <a:rPr lang="en-US" dirty="0" smtClean="0"/>
              <a:t> installation</a:t>
            </a:r>
          </a:p>
          <a:p>
            <a:pPr lvl="1"/>
            <a:r>
              <a:rPr lang="en-US" dirty="0" smtClean="0"/>
              <a:t>Clean installation, even if you have a running instance of Python &amp; </a:t>
            </a:r>
            <a:r>
              <a:rPr lang="en-US" dirty="0" err="1" smtClean="0"/>
              <a:t>PsychoPy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 to Python</a:t>
            </a:r>
          </a:p>
          <a:p>
            <a:pPr lvl="1"/>
            <a:r>
              <a:rPr lang="en-US" dirty="0" smtClean="0"/>
              <a:t>Fundamental concepts (data types, containers, loops, conditionals etc.)</a:t>
            </a:r>
          </a:p>
          <a:p>
            <a:pPr lvl="1"/>
            <a:r>
              <a:rPr lang="en-US" dirty="0" err="1" smtClean="0"/>
              <a:t>Visualisation</a:t>
            </a:r>
            <a:r>
              <a:rPr lang="en-US" dirty="0" smtClean="0"/>
              <a:t>, data tables, statistics?</a:t>
            </a:r>
          </a:p>
          <a:p>
            <a:pPr lvl="1"/>
            <a:r>
              <a:rPr lang="en-US" dirty="0" smtClean="0"/>
              <a:t>With Google </a:t>
            </a:r>
            <a:r>
              <a:rPr lang="en-US" dirty="0" err="1" smtClean="0"/>
              <a:t>Colab</a:t>
            </a:r>
            <a:r>
              <a:rPr lang="en-US" dirty="0" smtClean="0"/>
              <a:t>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 to </a:t>
            </a:r>
            <a:r>
              <a:rPr lang="en-US" dirty="0" err="1" smtClean="0"/>
              <a:t>PsychoPy</a:t>
            </a:r>
            <a:endParaRPr lang="en-US" dirty="0" smtClean="0"/>
          </a:p>
          <a:p>
            <a:pPr lvl="1"/>
            <a:r>
              <a:rPr lang="en-US" dirty="0" smtClean="0"/>
              <a:t>Overview, stimuli presentation and data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</a:t>
            </a:r>
            <a:r>
              <a:rPr lang="en-US" dirty="0" err="1" smtClean="0"/>
              <a:t>PsychoPy</a:t>
            </a:r>
            <a:r>
              <a:rPr lang="en-US" dirty="0" smtClean="0"/>
              <a:t> experiment</a:t>
            </a:r>
          </a:p>
          <a:p>
            <a:pPr lvl="1"/>
            <a:r>
              <a:rPr lang="en-US" dirty="0" smtClean="0"/>
              <a:t>Examples with Builder and Scripting</a:t>
            </a:r>
          </a:p>
          <a:p>
            <a:pPr lvl="1"/>
            <a:r>
              <a:rPr lang="en-US" dirty="0" err="1" smtClean="0"/>
              <a:t>Stroop</a:t>
            </a:r>
            <a:r>
              <a:rPr lang="en-US" dirty="0" smtClean="0"/>
              <a:t> and Image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 packing</a:t>
            </a:r>
          </a:p>
          <a:p>
            <a:pPr lvl="1"/>
            <a:r>
              <a:rPr lang="en-US" dirty="0" smtClean="0"/>
              <a:t>i.e. reproducibility and how do I carry my experiment around</a:t>
            </a:r>
          </a:p>
        </p:txBody>
      </p:sp>
    </p:spTree>
    <p:extLst>
      <p:ext uri="{BB962C8B-B14F-4D97-AF65-F5344CB8AC3E}">
        <p14:creationId xmlns:p14="http://schemas.microsoft.com/office/powerpoint/2010/main" val="14603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 from the quick survey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Coding/Scripting </a:t>
            </a:r>
            <a:r>
              <a:rPr lang="en-US" dirty="0" smtClean="0"/>
              <a:t>Experience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Experience with package </a:t>
            </a:r>
            <a:r>
              <a:rPr lang="en-US" dirty="0" smtClean="0"/>
              <a:t>managers </a:t>
            </a:r>
          </a:p>
          <a:p>
            <a:endParaRPr lang="en-US" dirty="0"/>
          </a:p>
        </p:txBody>
      </p:sp>
      <p:sp>
        <p:nvSpPr>
          <p:cNvPr id="4" name="AutoShape 2" descr="Forms response chart. Question title: Overall Coding/Scripting Experience&#10;. Number of responses: 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664" y="1690688"/>
            <a:ext cx="4257025" cy="2605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664" y="4502731"/>
            <a:ext cx="4660602" cy="19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 from the quick survey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Familiarity with </a:t>
            </a:r>
            <a:r>
              <a:rPr lang="en-US" dirty="0" err="1" smtClean="0"/>
              <a:t>PsychoPy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Forms response chart. Question title: Overall Coding/Scripting Experience&#10;. Number of responses: 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792" y="2847601"/>
            <a:ext cx="6218733" cy="25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 from the quick survey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with Python</a:t>
            </a:r>
          </a:p>
          <a:p>
            <a:pPr lvl="1"/>
            <a:r>
              <a:rPr lang="en-US" dirty="0" smtClean="0"/>
              <a:t>You have / would like to have</a:t>
            </a:r>
            <a:endParaRPr lang="en-US" dirty="0"/>
          </a:p>
        </p:txBody>
      </p:sp>
      <p:sp>
        <p:nvSpPr>
          <p:cNvPr id="4" name="AutoShape 2" descr="Forms response chart. Question title: Overall Coding/Scripting Experience&#10;. Number of responses: 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31" y="1825625"/>
            <a:ext cx="5570581" cy="462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reach me / the GitHub repo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repo:</a:t>
            </a:r>
          </a:p>
          <a:p>
            <a:pPr lvl="1"/>
            <a:r>
              <a:rPr lang="en-US" dirty="0" smtClean="0">
                <a:hlinkClick r:id="rId2"/>
              </a:rPr>
              <a:t>https://github.com/caggursoy/PsychoPy-Intro-Course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Me:</a:t>
            </a:r>
          </a:p>
          <a:p>
            <a:pPr lvl="1"/>
            <a:r>
              <a:rPr lang="en-US" dirty="0" smtClean="0"/>
              <a:t>Email:</a:t>
            </a:r>
          </a:p>
          <a:p>
            <a:pPr lvl="2"/>
            <a:r>
              <a:rPr lang="en-US" dirty="0" smtClean="0">
                <a:hlinkClick r:id="rId3"/>
              </a:rPr>
              <a:t>cagatay.guersoy@zi-mannheim.de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GitHub: 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caggursoy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011" y="1512235"/>
            <a:ext cx="1652306" cy="1652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381" y="4732805"/>
            <a:ext cx="18383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160</Words>
  <Application>Microsoft Office PowerPoint</Application>
  <PresentationFormat>Widescreen</PresentationFormat>
  <Paragraphs>46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PsychoPy</vt:lpstr>
      <vt:lpstr>Today’s agenda</vt:lpstr>
      <vt:lpstr>Results from the quick survey</vt:lpstr>
      <vt:lpstr>Results from the quick survey</vt:lpstr>
      <vt:lpstr>Results from the quick survey</vt:lpstr>
      <vt:lpstr>How to reach me / the GitHub repo</vt:lpstr>
    </vt:vector>
  </TitlesOfParts>
  <Company>ZI 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PsychoPy</dc:title>
  <dc:creator>Guersoy, Cagatay</dc:creator>
  <cp:lastModifiedBy>Guersoy, Cagatay</cp:lastModifiedBy>
  <cp:revision>8</cp:revision>
  <dcterms:created xsi:type="dcterms:W3CDTF">2024-05-26T20:13:48Z</dcterms:created>
  <dcterms:modified xsi:type="dcterms:W3CDTF">2024-05-26T20:49:30Z</dcterms:modified>
</cp:coreProperties>
</file>