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8FD2-BAFC-4335-A36B-E1FC738E257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E0-DCA6-4065-B228-6F13468F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8FD2-BAFC-4335-A36B-E1FC738E257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E0-DCA6-4065-B228-6F13468F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8FD2-BAFC-4335-A36B-E1FC738E257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E0-DCA6-4065-B228-6F13468F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9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8FD2-BAFC-4335-A36B-E1FC738E257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E0-DCA6-4065-B228-6F13468F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8FD2-BAFC-4335-A36B-E1FC738E257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E0-DCA6-4065-B228-6F13468F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8FD2-BAFC-4335-A36B-E1FC738E257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E0-DCA6-4065-B228-6F13468F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6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8FD2-BAFC-4335-A36B-E1FC738E257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E0-DCA6-4065-B228-6F13468F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8FD2-BAFC-4335-A36B-E1FC738E257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E0-DCA6-4065-B228-6F13468F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6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8FD2-BAFC-4335-A36B-E1FC738E257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E0-DCA6-4065-B228-6F13468F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6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8FD2-BAFC-4335-A36B-E1FC738E257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E0-DCA6-4065-B228-6F13468F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8FD2-BAFC-4335-A36B-E1FC738E257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1E0-DCA6-4065-B228-6F13468F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8FD2-BAFC-4335-A36B-E1FC738E257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1E0-DCA6-4065-B228-6F13468F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ggursoy/PsychoPy-Intro-Course/tree/main/cond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PsychoPy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Part 2: </a:t>
            </a:r>
            <a:r>
              <a:rPr lang="en-US" b="1" dirty="0"/>
              <a:t>Introduction to </a:t>
            </a:r>
            <a:r>
              <a:rPr lang="en-US" b="1" dirty="0" smtClean="0"/>
              <a:t>Python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165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PsychoPy</a:t>
            </a:r>
            <a:r>
              <a:rPr lang="en-US" b="1" dirty="0"/>
              <a:t>:</a:t>
            </a:r>
            <a:r>
              <a:rPr lang="en-US" dirty="0"/>
              <a:t> An open-source application for creating experiments in behavioral sciences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Goals:</a:t>
            </a:r>
            <a:endParaRPr lang="en-US" dirty="0"/>
          </a:p>
          <a:p>
            <a:pPr lvl="1"/>
            <a:r>
              <a:rPr lang="en-US" dirty="0"/>
              <a:t>Understand </a:t>
            </a:r>
            <a:r>
              <a:rPr lang="en-US" dirty="0" err="1"/>
              <a:t>PsychoPy's</a:t>
            </a:r>
            <a:r>
              <a:rPr lang="en-US" dirty="0"/>
              <a:t> capabilities</a:t>
            </a:r>
          </a:p>
          <a:p>
            <a:pPr lvl="1"/>
            <a:r>
              <a:rPr lang="en-US" dirty="0"/>
              <a:t>Learn how to install and set up </a:t>
            </a:r>
            <a:r>
              <a:rPr lang="en-US" dirty="0" err="1"/>
              <a:t>PsychoPy</a:t>
            </a:r>
            <a:endParaRPr lang="en-US" dirty="0"/>
          </a:p>
          <a:p>
            <a:pPr lvl="1"/>
            <a:r>
              <a:rPr lang="en-US" dirty="0"/>
              <a:t>Get an overview of the interface</a:t>
            </a:r>
          </a:p>
          <a:p>
            <a:pPr lvl="1"/>
            <a:r>
              <a:rPr lang="en-US" dirty="0"/>
              <a:t>Explore experimental design principles (optional)</a:t>
            </a:r>
          </a:p>
          <a:p>
            <a:pPr lvl="1"/>
            <a:r>
              <a:rPr lang="en-US" dirty="0"/>
              <a:t>Learn about stimulus presentation</a:t>
            </a:r>
          </a:p>
          <a:p>
            <a:pPr lvl="1"/>
            <a:r>
              <a:rPr lang="en-US" dirty="0"/>
              <a:t>Understand data collection methods</a:t>
            </a:r>
          </a:p>
        </p:txBody>
      </p:sp>
    </p:spTree>
    <p:extLst>
      <p:ext uri="{BB962C8B-B14F-4D97-AF65-F5344CB8AC3E}">
        <p14:creationId xmlns:p14="http://schemas.microsoft.com/office/powerpoint/2010/main" val="29866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of </a:t>
            </a:r>
            <a:r>
              <a:rPr lang="en-US" b="1" dirty="0" err="1" smtClean="0"/>
              <a:t>PsychoPy</a:t>
            </a:r>
            <a:r>
              <a:rPr lang="en-US" b="1" dirty="0" smtClean="0"/>
              <a:t> and its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/>
              <a:t>is </a:t>
            </a:r>
            <a:r>
              <a:rPr lang="en-US" b="1" dirty="0" err="1"/>
              <a:t>PsychoPy</a:t>
            </a:r>
            <a:r>
              <a:rPr lang="en-US" b="1" dirty="0"/>
              <a:t>?</a:t>
            </a:r>
            <a:endParaRPr lang="en-US" dirty="0"/>
          </a:p>
          <a:p>
            <a:pPr lvl="1"/>
            <a:r>
              <a:rPr lang="en-US" dirty="0"/>
              <a:t>An open-source software for running experiments in psychology, neuroscience, and psychophysics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Capabilities:</a:t>
            </a:r>
            <a:endParaRPr lang="en-US" dirty="0"/>
          </a:p>
          <a:p>
            <a:pPr lvl="1"/>
            <a:r>
              <a:rPr lang="en-US" dirty="0"/>
              <a:t>Visual and auditory stimuli presentation</a:t>
            </a:r>
          </a:p>
          <a:p>
            <a:pPr lvl="1"/>
            <a:r>
              <a:rPr lang="en-US" dirty="0"/>
              <a:t>Response collection</a:t>
            </a:r>
          </a:p>
          <a:p>
            <a:pPr lvl="1"/>
            <a:r>
              <a:rPr lang="en-US" dirty="0"/>
              <a:t>Precise timing control</a:t>
            </a:r>
          </a:p>
          <a:p>
            <a:pPr lvl="1"/>
            <a:r>
              <a:rPr lang="en-US" dirty="0"/>
              <a:t>Integration with hardware (e.g., EEG, eye trackers)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1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 and </a:t>
            </a:r>
            <a:r>
              <a:rPr lang="en-US" b="1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on to the following link to the walkthrough:</a:t>
            </a:r>
          </a:p>
          <a:p>
            <a:pPr lvl="1"/>
            <a:r>
              <a:rPr lang="en-US" dirty="0" smtClean="0">
                <a:hlinkClick r:id="rId2"/>
              </a:rPr>
              <a:t>https://github.com/caggursoy/PsychoPy-Intro-Course/tree/main/conda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5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 </a:t>
            </a:r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Main Components</a:t>
            </a:r>
          </a:p>
          <a:p>
            <a:pPr lvl="1"/>
            <a:r>
              <a:rPr lang="en-US" b="1" dirty="0"/>
              <a:t>Builder View:</a:t>
            </a:r>
            <a:endParaRPr lang="en-US" dirty="0"/>
          </a:p>
          <a:p>
            <a:pPr lvl="2"/>
            <a:r>
              <a:rPr lang="en-US" dirty="0"/>
              <a:t>Graphical interface for designing experiments without coding.</a:t>
            </a:r>
          </a:p>
          <a:p>
            <a:pPr lvl="1"/>
            <a:r>
              <a:rPr lang="en-US" b="1" dirty="0"/>
              <a:t>Coder View:</a:t>
            </a:r>
            <a:endParaRPr lang="en-US" dirty="0"/>
          </a:p>
          <a:p>
            <a:pPr lvl="2"/>
            <a:r>
              <a:rPr lang="en-US" dirty="0"/>
              <a:t>Text editor for writing custom scripts in Python.</a:t>
            </a:r>
          </a:p>
          <a:p>
            <a:pPr lvl="1"/>
            <a:r>
              <a:rPr lang="en-US" b="1" dirty="0"/>
              <a:t>Runner View:</a:t>
            </a:r>
            <a:endParaRPr lang="en-US" dirty="0"/>
          </a:p>
          <a:p>
            <a:pPr lvl="2"/>
            <a:r>
              <a:rPr lang="en-US" dirty="0"/>
              <a:t>Interface for running and debugging experiments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r>
              <a:rPr lang="en-US" b="1" dirty="0"/>
              <a:t>Key Features</a:t>
            </a:r>
          </a:p>
          <a:p>
            <a:pPr lvl="1"/>
            <a:r>
              <a:rPr lang="en-US" b="1" dirty="0"/>
              <a:t>Timeline:</a:t>
            </a:r>
            <a:r>
              <a:rPr lang="en-US" dirty="0"/>
              <a:t> Visual representation of the experiment flow.</a:t>
            </a:r>
          </a:p>
          <a:p>
            <a:pPr lvl="1"/>
            <a:r>
              <a:rPr lang="en-US" b="1" dirty="0"/>
              <a:t>Components:</a:t>
            </a:r>
            <a:r>
              <a:rPr lang="en-US" dirty="0"/>
              <a:t> Building blocks of an experiment (e.g., stimuli, responses).</a:t>
            </a:r>
          </a:p>
          <a:p>
            <a:pPr lvl="1"/>
            <a:r>
              <a:rPr lang="en-US" b="1" dirty="0"/>
              <a:t>Properties:</a:t>
            </a:r>
            <a:r>
              <a:rPr lang="en-US" dirty="0"/>
              <a:t> Settings and parameters for each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Builder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Scripting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4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PsychoPy</vt:lpstr>
      <vt:lpstr>Introduction</vt:lpstr>
      <vt:lpstr>Overview of PsychoPy and its Capabilities</vt:lpstr>
      <vt:lpstr>Installation and Setup</vt:lpstr>
      <vt:lpstr>Interface Overview</vt:lpstr>
      <vt:lpstr>Builder example</vt:lpstr>
      <vt:lpstr>Scripting example</vt:lpstr>
    </vt:vector>
  </TitlesOfParts>
  <Company>ZI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PsychoPy</dc:title>
  <dc:creator>Guersoy, Cagatay</dc:creator>
  <cp:lastModifiedBy>Guersoy, Cagatay</cp:lastModifiedBy>
  <cp:revision>11</cp:revision>
  <dcterms:created xsi:type="dcterms:W3CDTF">2024-05-19T20:52:27Z</dcterms:created>
  <dcterms:modified xsi:type="dcterms:W3CDTF">2024-05-19T22:27:59Z</dcterms:modified>
</cp:coreProperties>
</file>