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16"/>
  </p:notesMasterIdLst>
  <p:sldIdLst>
    <p:sldId id="259" r:id="rId5"/>
    <p:sldId id="685" r:id="rId6"/>
    <p:sldId id="689" r:id="rId7"/>
    <p:sldId id="697" r:id="rId8"/>
    <p:sldId id="352" r:id="rId9"/>
    <p:sldId id="693" r:id="rId10"/>
    <p:sldId id="694" r:id="rId11"/>
    <p:sldId id="695" r:id="rId12"/>
    <p:sldId id="696" r:id="rId13"/>
    <p:sldId id="698" r:id="rId14"/>
    <p:sldId id="304" r:id="rId15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iti brandts" initials="sb" lastIdx="15" clrIdx="0">
    <p:extLst>
      <p:ext uri="{19B8F6BF-5375-455C-9EA6-DF929625EA0E}">
        <p15:presenceInfo xmlns:p15="http://schemas.microsoft.com/office/powerpoint/2012/main" userId="206e818ac80e80d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6841"/>
    <a:srgbClr val="00A6D6"/>
    <a:srgbClr val="01B8C9"/>
    <a:srgbClr val="0076C2"/>
    <a:srgbClr val="6CC24A"/>
    <a:srgbClr val="0066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E0F0"/>
          </a:solidFill>
        </a:fill>
      </a:tcStyle>
    </a:wholeTbl>
    <a:band2H>
      <a:tcTxStyle/>
      <a:tcStyle>
        <a:tcBdr/>
        <a:fill>
          <a:solidFill>
            <a:srgbClr val="E6F0F7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7D4CE"/>
          </a:solidFill>
        </a:fill>
      </a:tcStyle>
    </a:wholeTbl>
    <a:band2H>
      <a:tcTxStyle/>
      <a:tcStyle>
        <a:tcBdr/>
        <a:fill>
          <a:solidFill>
            <a:srgbClr val="FBEBE8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9CCCC"/>
          </a:solidFill>
        </a:fill>
      </a:tcStyle>
    </a:wholeTbl>
    <a:band2H>
      <a:tcTxStyle/>
      <a:tcStyle>
        <a:tcBdr/>
        <a:fill>
          <a:solidFill>
            <a:srgbClr val="F4E7E7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Geen stijl, tabel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Stijl, thema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15"/>
    <p:restoredTop sz="85455"/>
  </p:normalViewPr>
  <p:slideViewPr>
    <p:cSldViewPr snapToGrid="0" snapToObjects="1">
      <p:cViewPr varScale="1">
        <p:scale>
          <a:sx n="78" d="100"/>
          <a:sy n="78" d="100"/>
        </p:scale>
        <p:origin x="950" y="67"/>
      </p:cViewPr>
      <p:guideLst/>
    </p:cSldViewPr>
  </p:slideViewPr>
  <p:notesTextViewPr>
    <p:cViewPr>
      <p:scale>
        <a:sx n="1" d="1"/>
        <a:sy n="1" d="1"/>
      </p:scale>
      <p:origin x="0" y="-206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" name="Shape 314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144" name="Shape 314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Good morning! </a:t>
            </a:r>
          </a:p>
          <a:p>
            <a:r>
              <a:rPr lang="en-GB" dirty="0"/>
              <a:t>I am going to present DP</a:t>
            </a:r>
          </a:p>
          <a:p>
            <a:r>
              <a:rPr lang="en-GB" dirty="0"/>
              <a:t>About Integrated Communications Network using surface waves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435702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Feedback: Revise the conclusion section, use the electric field to describe the changes in reception instead of using electric field and power interchangeably.</a:t>
            </a:r>
          </a:p>
        </p:txBody>
      </p:sp>
    </p:spTree>
    <p:extLst>
      <p:ext uri="{BB962C8B-B14F-4D97-AF65-F5344CB8AC3E}">
        <p14:creationId xmlns:p14="http://schemas.microsoft.com/office/powerpoint/2010/main" val="30638913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During the presentation I will go through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How I selected my thickness and permittivity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Than I am going to present Antenna in reception, where the formulation for received power is made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Dipole orientation for max Rx power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Change in the received power with azimuthal angle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88A791-D8E8-4C23-A528-EAEB42DC40E7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871460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Silicon has been selected for substrate and its relative permittivity is er=12.</a:t>
            </a:r>
          </a:p>
          <a:p>
            <a:r>
              <a:rPr lang="nl-NL" dirty="0"/>
              <a:t>TM0 mode is desired:</a:t>
            </a:r>
          </a:p>
          <a:p>
            <a:r>
              <a:rPr lang="nl-NL" dirty="0"/>
              <a:t> More power is launched into the TM0 mode compared to TE1</a:t>
            </a:r>
          </a:p>
          <a:p>
            <a:r>
              <a:rPr lang="nl-NL" dirty="0"/>
              <a:t>It starts to propagate much before TE1 so in the absence of TE1</a:t>
            </a:r>
          </a:p>
          <a:p>
            <a:r>
              <a:rPr lang="nl-NL" dirty="0"/>
              <a:t>TE mode starts to propagate after 0.25lambda_d therefore the thickness is selected to be 2.2mm</a:t>
            </a:r>
          </a:p>
        </p:txBody>
      </p:sp>
    </p:spTree>
    <p:extLst>
      <p:ext uri="{BB962C8B-B14F-4D97-AF65-F5344CB8AC3E}">
        <p14:creationId xmlns:p14="http://schemas.microsoft.com/office/powerpoint/2010/main" val="22699947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In the figure it could also be seen that surface wave power is much larger than radiated power</a:t>
            </a:r>
          </a:p>
        </p:txBody>
      </p:sp>
    </p:spTree>
    <p:extLst>
      <p:ext uri="{BB962C8B-B14F-4D97-AF65-F5344CB8AC3E}">
        <p14:creationId xmlns:p14="http://schemas.microsoft.com/office/powerpoint/2010/main" val="2393519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Equivalent circuit for the antenna under reception </a:t>
            </a:r>
          </a:p>
          <a:p>
            <a:r>
              <a:rPr lang="en-GB" dirty="0"/>
              <a:t>Given Top right corner</a:t>
            </a:r>
          </a:p>
          <a:p>
            <a:r>
              <a:rPr lang="en-GB" dirty="0"/>
              <a:t>It is assumed that antenna is perfectly matched to the transmission line so that RA =RL</a:t>
            </a:r>
          </a:p>
          <a:p>
            <a:r>
              <a:rPr lang="en-GB" dirty="0"/>
              <a:t>The received power is given by </a:t>
            </a:r>
            <a:r>
              <a:rPr lang="en-GB" dirty="0" err="1"/>
              <a:t>Voc</a:t>
            </a:r>
            <a:r>
              <a:rPr lang="en-GB" dirty="0"/>
              <a:t> </a:t>
            </a:r>
            <a:r>
              <a:rPr lang="en-GB" dirty="0" err="1"/>
              <a:t>squred</a:t>
            </a:r>
            <a:r>
              <a:rPr lang="en-GB" dirty="0"/>
              <a:t> over 8Ra</a:t>
            </a:r>
          </a:p>
          <a:p>
            <a:r>
              <a:rPr lang="en-GB" dirty="0"/>
              <a:t>Where </a:t>
            </a:r>
            <a:r>
              <a:rPr lang="en-GB" dirty="0" err="1"/>
              <a:t>Voc</a:t>
            </a:r>
            <a:r>
              <a:rPr lang="en-GB" dirty="0"/>
              <a:t> is given by the dot product between electric length of the antenna and incident e-field in rho direction</a:t>
            </a:r>
          </a:p>
          <a:p>
            <a:endParaRPr lang="en-GB" dirty="0"/>
          </a:p>
          <a:p>
            <a:r>
              <a:rPr lang="en-GB" dirty="0"/>
              <a:t>Feedback: revise the concept of electrical length of </a:t>
            </a:r>
            <a:r>
              <a:rPr lang="en-GB"/>
              <a:t>the dipole.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88A791-D8E8-4C23-A528-EAEB42DC40E7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547751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</a:t>
            </a:r>
            <a:r>
              <a:rPr lang="en-GB" dirty="0" err="1"/>
              <a:t>Efield</a:t>
            </a:r>
            <a:r>
              <a:rPr lang="en-GB" dirty="0"/>
              <a:t> incident on the antenna is given by the equation on top where the electric length of the dipole is given by the lower equation</a:t>
            </a:r>
          </a:p>
          <a:p>
            <a:r>
              <a:rPr lang="en-GB" dirty="0"/>
              <a:t>Note: Remove vector notation since you stated that it is in rho direction in the subscript and there is no vector in the equation.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88A791-D8E8-4C23-A528-EAEB42DC40E7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511101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As shown on the figure the TM0 mode has two </a:t>
            </a:r>
            <a:r>
              <a:rPr lang="en-GB" dirty="0" err="1"/>
              <a:t>electricfield</a:t>
            </a:r>
            <a:r>
              <a:rPr lang="en-GB" dirty="0"/>
              <a:t> components </a:t>
            </a:r>
            <a:r>
              <a:rPr lang="en-GB" dirty="0" err="1"/>
              <a:t>Erho</a:t>
            </a:r>
            <a:r>
              <a:rPr lang="en-GB" dirty="0"/>
              <a:t> and Ez. To </a:t>
            </a:r>
            <a:r>
              <a:rPr lang="en-GB" dirty="0" err="1"/>
              <a:t>recceivive</a:t>
            </a:r>
            <a:r>
              <a:rPr lang="en-GB" dirty="0"/>
              <a:t> max power the receiving antenna has to be In the rho direction. To receive the field in z direction vertical dipole needs to be embedded inside the dielectric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88A791-D8E8-4C23-A528-EAEB42DC40E7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297809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surface wave propagation constant is purely real inside the dielectric therefore attenuation constant is zero</a:t>
            </a:r>
          </a:p>
          <a:p>
            <a:r>
              <a:rPr lang="en-GB" dirty="0" err="1"/>
              <a:t>Reductoion</a:t>
            </a:r>
            <a:r>
              <a:rPr lang="en-GB" dirty="0"/>
              <a:t> in power is due to cylindrical spreading of the surface waves.</a:t>
            </a:r>
          </a:p>
          <a:p>
            <a:endParaRPr lang="en-GB" dirty="0"/>
          </a:p>
          <a:p>
            <a:r>
              <a:rPr lang="en-GB" dirty="0"/>
              <a:t>Feedback: Change the range from 10 cm to 15 cm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88A791-D8E8-4C23-A528-EAEB42DC40E7}" type="slidenum">
              <a:rPr lang="nl-NL" smtClean="0"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503923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Feedback: Add unnormalized received power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88A791-D8E8-4C23-A528-EAEB42DC40E7}" type="slidenum">
              <a:rPr lang="nl-NL" smtClean="0"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676723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elpag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Instructie"/>
          <p:cNvGrpSpPr/>
          <p:nvPr/>
        </p:nvGrpSpPr>
        <p:grpSpPr>
          <a:xfrm>
            <a:off x="-7462" y="7107104"/>
            <a:ext cx="3391307" cy="1765091"/>
            <a:chOff x="0" y="0"/>
            <a:chExt cx="3391306" cy="1765089"/>
          </a:xfrm>
        </p:grpSpPr>
        <p:sp>
          <p:nvSpPr>
            <p:cNvPr id="84" name="Rechthoek 15"/>
            <p:cNvSpPr/>
            <p:nvPr/>
          </p:nvSpPr>
          <p:spPr>
            <a:xfrm>
              <a:off x="0" y="0"/>
              <a:ext cx="3391307" cy="1679907"/>
            </a:xfrm>
            <a:prstGeom prst="rect">
              <a:avLst/>
            </a:prstGeom>
            <a:solidFill>
              <a:srgbClr val="F2F2F2"/>
            </a:solidFill>
            <a:ln w="3175" cap="flat">
              <a:solidFill>
                <a:srgbClr val="BFBFB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ts val="600"/>
                </a:spcBef>
                <a:defRPr sz="1400" b="1" cap="all"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  <a:endParaRPr/>
            </a:p>
          </p:txBody>
        </p:sp>
        <p:grpSp>
          <p:nvGrpSpPr>
            <p:cNvPr id="103" name="Instructie"/>
            <p:cNvGrpSpPr/>
            <p:nvPr/>
          </p:nvGrpSpPr>
          <p:grpSpPr>
            <a:xfrm>
              <a:off x="98270" y="12607"/>
              <a:ext cx="3194766" cy="1752483"/>
              <a:chOff x="0" y="0"/>
              <a:chExt cx="3194765" cy="1752482"/>
            </a:xfrm>
          </p:grpSpPr>
          <p:grpSp>
            <p:nvGrpSpPr>
              <p:cNvPr id="87" name="Rechthoek 17"/>
              <p:cNvGrpSpPr/>
              <p:nvPr/>
            </p:nvGrpSpPr>
            <p:grpSpPr>
              <a:xfrm>
                <a:off x="0" y="0"/>
                <a:ext cx="3194766" cy="431900"/>
                <a:chOff x="0" y="0"/>
                <a:chExt cx="3194764" cy="431899"/>
              </a:xfrm>
            </p:grpSpPr>
            <p:sp>
              <p:nvSpPr>
                <p:cNvPr id="85" name="Rectangle"/>
                <p:cNvSpPr/>
                <p:nvPr/>
              </p:nvSpPr>
              <p:spPr>
                <a:xfrm>
                  <a:off x="0" y="89949"/>
                  <a:ext cx="3194765" cy="252002"/>
                </a:xfrm>
                <a:prstGeom prst="rect">
                  <a:avLst/>
                </a:prstGeom>
                <a:solidFill>
                  <a:srgbClr val="211F26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lnSpc>
                      <a:spcPct val="90000"/>
                    </a:lnSpc>
                    <a:spcBef>
                      <a:spcPts val="600"/>
                    </a:spcBef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86" name="Voettekst wijzigen"/>
                <p:cNvSpPr txBox="1"/>
                <p:nvPr/>
              </p:nvSpPr>
              <p:spPr>
                <a:xfrm>
                  <a:off x="0" y="0"/>
                  <a:ext cx="3194765" cy="43190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107999" tIns="107999" rIns="107999" bIns="107999" numCol="1" anchor="ctr">
                  <a:spAutoFit/>
                </a:bodyPr>
                <a:lstStyle>
                  <a:lvl1pPr>
                    <a:lnSpc>
                      <a:spcPct val="90000"/>
                    </a:lnSpc>
                    <a:spcBef>
                      <a:spcPts val="600"/>
                    </a:spcBef>
                    <a:defRPr sz="1400" b="1" cap="all">
                      <a:solidFill>
                        <a:srgbClr val="FFFFFF"/>
                      </a:solidFill>
                      <a:latin typeface="+mj-lt"/>
                      <a:ea typeface="+mj-ea"/>
                      <a:cs typeface="+mj-cs"/>
                      <a:sym typeface="Calibri"/>
                    </a:defRPr>
                  </a:lvl1pPr>
                </a:lstStyle>
                <a:p>
                  <a:r>
                    <a:t>Voettekst wijzigen</a:t>
                  </a:r>
                </a:p>
              </p:txBody>
            </p:sp>
          </p:grpSp>
          <p:grpSp>
            <p:nvGrpSpPr>
              <p:cNvPr id="90" name="Ovaal 18"/>
              <p:cNvGrpSpPr/>
              <p:nvPr/>
            </p:nvGrpSpPr>
            <p:grpSpPr>
              <a:xfrm>
                <a:off x="0" y="485877"/>
                <a:ext cx="260915" cy="269241"/>
                <a:chOff x="0" y="0"/>
                <a:chExt cx="260914" cy="269240"/>
              </a:xfrm>
            </p:grpSpPr>
            <p:sp>
              <p:nvSpPr>
                <p:cNvPr id="88" name="Oval"/>
                <p:cNvSpPr/>
                <p:nvPr/>
              </p:nvSpPr>
              <p:spPr>
                <a:xfrm>
                  <a:off x="0" y="4778"/>
                  <a:ext cx="260915" cy="259685"/>
                </a:xfrm>
                <a:prstGeom prst="ellipse">
                  <a:avLst/>
                </a:prstGeom>
                <a:solidFill>
                  <a:srgbClr val="211F26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89" name="1"/>
                <p:cNvSpPr txBox="1"/>
                <p:nvPr/>
              </p:nvSpPr>
              <p:spPr>
                <a:xfrm>
                  <a:off x="83930" y="0"/>
                  <a:ext cx="93055" cy="26924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 sz="1200" b="1">
                      <a:solidFill>
                        <a:srgbClr val="FFFFFF"/>
                      </a:solidFill>
                      <a:latin typeface="+mj-lt"/>
                      <a:ea typeface="+mj-ea"/>
                      <a:cs typeface="+mj-cs"/>
                      <a:sym typeface="Calibri"/>
                    </a:defRPr>
                  </a:lvl1pPr>
                </a:lstStyle>
                <a:p>
                  <a:r>
                    <a:t>1</a:t>
                  </a:r>
                </a:p>
              </p:txBody>
            </p:sp>
          </p:grpSp>
          <p:sp>
            <p:nvSpPr>
              <p:cNvPr id="91" name="Rechthoek 19"/>
              <p:cNvSpPr txBox="1"/>
              <p:nvPr/>
            </p:nvSpPr>
            <p:spPr>
              <a:xfrm>
                <a:off x="365682" y="490655"/>
                <a:ext cx="1946733" cy="3302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/>
              <a:p>
                <a:pPr>
                  <a:defRPr sz="1100">
                    <a:solidFill>
                      <a:srgbClr val="211F26"/>
                    </a:solidFill>
                    <a:latin typeface="+mj-lt"/>
                    <a:ea typeface="+mj-ea"/>
                    <a:cs typeface="+mj-cs"/>
                    <a:sym typeface="Calibri"/>
                  </a:defRPr>
                </a:pPr>
                <a:r>
                  <a:t>Ga naar de tab </a:t>
                </a:r>
                <a:r>
                  <a:rPr b="1"/>
                  <a:t>‘Invoegen’ </a:t>
                </a:r>
                <a:r>
                  <a:t>en klik op </a:t>
                </a:r>
                <a:r>
                  <a:rPr b="1"/>
                  <a:t>‘Kop- en voettekst’</a:t>
                </a:r>
                <a:r>
                  <a:t>.</a:t>
                </a:r>
              </a:p>
            </p:txBody>
          </p:sp>
          <p:grpSp>
            <p:nvGrpSpPr>
              <p:cNvPr id="94" name="Ovaal 20"/>
              <p:cNvGrpSpPr/>
              <p:nvPr/>
            </p:nvGrpSpPr>
            <p:grpSpPr>
              <a:xfrm>
                <a:off x="0" y="922202"/>
                <a:ext cx="260915" cy="269241"/>
                <a:chOff x="0" y="0"/>
                <a:chExt cx="260914" cy="269240"/>
              </a:xfrm>
            </p:grpSpPr>
            <p:sp>
              <p:nvSpPr>
                <p:cNvPr id="92" name="Oval"/>
                <p:cNvSpPr/>
                <p:nvPr/>
              </p:nvSpPr>
              <p:spPr>
                <a:xfrm>
                  <a:off x="0" y="4778"/>
                  <a:ext cx="260915" cy="259685"/>
                </a:xfrm>
                <a:prstGeom prst="ellipse">
                  <a:avLst/>
                </a:prstGeom>
                <a:solidFill>
                  <a:srgbClr val="211F26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93" name="2"/>
                <p:cNvSpPr txBox="1"/>
                <p:nvPr/>
              </p:nvSpPr>
              <p:spPr>
                <a:xfrm>
                  <a:off x="83930" y="0"/>
                  <a:ext cx="93055" cy="26924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 sz="1200" b="1">
                      <a:solidFill>
                        <a:srgbClr val="FFFFFF"/>
                      </a:solidFill>
                      <a:latin typeface="+mj-lt"/>
                      <a:ea typeface="+mj-ea"/>
                      <a:cs typeface="+mj-cs"/>
                      <a:sym typeface="Calibri"/>
                    </a:defRPr>
                  </a:lvl1pPr>
                </a:lstStyle>
                <a:p>
                  <a:r>
                    <a:t>2</a:t>
                  </a:r>
                </a:p>
              </p:txBody>
            </p:sp>
          </p:grpSp>
          <p:sp>
            <p:nvSpPr>
              <p:cNvPr id="95" name="Rechthoek 21"/>
              <p:cNvSpPr txBox="1"/>
              <p:nvPr/>
            </p:nvSpPr>
            <p:spPr>
              <a:xfrm>
                <a:off x="365680" y="926982"/>
                <a:ext cx="2254193" cy="8255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/>
              <a:p>
                <a:pPr>
                  <a:defRPr sz="1100">
                    <a:solidFill>
                      <a:srgbClr val="211F26"/>
                    </a:solidFill>
                    <a:latin typeface="+mj-lt"/>
                    <a:ea typeface="+mj-ea"/>
                    <a:cs typeface="+mj-cs"/>
                    <a:sym typeface="Calibri"/>
                  </a:defRPr>
                </a:pPr>
                <a:r>
                  <a:t>Typ de gewenste voettekst in, in het aangegeven tekstkader. Klik vervolgens op </a:t>
                </a:r>
                <a:r>
                  <a:rPr b="1"/>
                  <a:t>‘Overal toepassen’ </a:t>
                </a:r>
                <a:r>
                  <a:t>om de gegevens op  elke slide toe te passen.</a:t>
                </a:r>
              </a:p>
            </p:txBody>
          </p:sp>
          <p:grpSp>
            <p:nvGrpSpPr>
              <p:cNvPr id="102" name="Groep 22"/>
              <p:cNvGrpSpPr/>
              <p:nvPr/>
            </p:nvGrpSpPr>
            <p:grpSpPr>
              <a:xfrm>
                <a:off x="2513632" y="470171"/>
                <a:ext cx="681134" cy="696748"/>
                <a:chOff x="0" y="0"/>
                <a:chExt cx="681132" cy="696747"/>
              </a:xfrm>
            </p:grpSpPr>
            <p:grpSp>
              <p:nvGrpSpPr>
                <p:cNvPr id="100" name="Groep 23"/>
                <p:cNvGrpSpPr/>
                <p:nvPr/>
              </p:nvGrpSpPr>
              <p:grpSpPr>
                <a:xfrm>
                  <a:off x="197031" y="0"/>
                  <a:ext cx="287071" cy="379108"/>
                  <a:chOff x="0" y="0"/>
                  <a:chExt cx="287070" cy="379106"/>
                </a:xfrm>
              </p:grpSpPr>
              <p:sp>
                <p:nvSpPr>
                  <p:cNvPr id="96" name="Rechthoek met één afgeknipte en afgeronde hoek 47"/>
                  <p:cNvSpPr/>
                  <p:nvPr/>
                </p:nvSpPr>
                <p:spPr>
                  <a:xfrm>
                    <a:off x="0" y="0"/>
                    <a:ext cx="287071" cy="379108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0" y="0"/>
                        </a:moveTo>
                        <a:lnTo>
                          <a:pt x="14309" y="0"/>
                        </a:lnTo>
                        <a:lnTo>
                          <a:pt x="21600" y="5521"/>
                        </a:lnTo>
                        <a:lnTo>
                          <a:pt x="21600" y="21600"/>
                        </a:lnTo>
                        <a:lnTo>
                          <a:pt x="0" y="2160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12700" cap="flat">
                    <a:solidFill>
                      <a:srgbClr val="A6A6A6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>
                      <a:defRPr>
                        <a:solidFill>
                          <a:srgbClr val="211F26"/>
                        </a:solidFill>
                        <a:latin typeface="+mj-lt"/>
                        <a:ea typeface="+mj-ea"/>
                        <a:cs typeface="+mj-cs"/>
                        <a:sym typeface="Calibri"/>
                      </a:defRPr>
                    </a:pPr>
                    <a:endParaRPr/>
                  </a:p>
                </p:txBody>
              </p:sp>
              <p:sp>
                <p:nvSpPr>
                  <p:cNvPr id="97" name="Rechthoekige driehoek 26"/>
                  <p:cNvSpPr/>
                  <p:nvPr/>
                </p:nvSpPr>
                <p:spPr>
                  <a:xfrm>
                    <a:off x="193422" y="3245"/>
                    <a:ext cx="91910" cy="93758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0" y="21600"/>
                        </a:moveTo>
                        <a:lnTo>
                          <a:pt x="21600" y="2160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12700" cap="flat">
                    <a:solidFill>
                      <a:srgbClr val="A6A6A6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>
                      <a:defRPr>
                        <a:solidFill>
                          <a:srgbClr val="211F26"/>
                        </a:solidFill>
                        <a:latin typeface="+mj-lt"/>
                        <a:ea typeface="+mj-ea"/>
                        <a:cs typeface="+mj-cs"/>
                        <a:sym typeface="Calibri"/>
                      </a:defRPr>
                    </a:pPr>
                    <a:endParaRPr/>
                  </a:p>
                </p:txBody>
              </p:sp>
              <p:sp>
                <p:nvSpPr>
                  <p:cNvPr id="98" name="Rechthoek 27"/>
                  <p:cNvSpPr/>
                  <p:nvPr/>
                </p:nvSpPr>
                <p:spPr>
                  <a:xfrm>
                    <a:off x="32888" y="26437"/>
                    <a:ext cx="125594" cy="70566"/>
                  </a:xfrm>
                  <a:prstGeom prst="rect">
                    <a:avLst/>
                  </a:prstGeom>
                  <a:solidFill>
                    <a:srgbClr val="EDC87E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>
                      <a:defRPr>
                        <a:solidFill>
                          <a:srgbClr val="211F26"/>
                        </a:solidFill>
                        <a:latin typeface="+mj-lt"/>
                        <a:ea typeface="+mj-ea"/>
                        <a:cs typeface="+mj-cs"/>
                        <a:sym typeface="Calibri"/>
                      </a:defRPr>
                    </a:pPr>
                    <a:endParaRPr/>
                  </a:p>
                </p:txBody>
              </p:sp>
              <p:sp>
                <p:nvSpPr>
                  <p:cNvPr id="99" name="Rechthoek 28"/>
                  <p:cNvSpPr/>
                  <p:nvPr/>
                </p:nvSpPr>
                <p:spPr>
                  <a:xfrm>
                    <a:off x="26912" y="298017"/>
                    <a:ext cx="233246" cy="61407"/>
                  </a:xfrm>
                  <a:prstGeom prst="rect">
                    <a:avLst/>
                  </a:prstGeom>
                  <a:solidFill>
                    <a:srgbClr val="EDC87E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>
                      <a:defRPr>
                        <a:solidFill>
                          <a:srgbClr val="211F26"/>
                        </a:solidFill>
                        <a:latin typeface="+mj-lt"/>
                        <a:ea typeface="+mj-ea"/>
                        <a:cs typeface="+mj-cs"/>
                        <a:sym typeface="Calibri"/>
                      </a:defRPr>
                    </a:pPr>
                    <a:endParaRPr/>
                  </a:p>
                </p:txBody>
              </p:sp>
            </p:grpSp>
            <p:sp>
              <p:nvSpPr>
                <p:cNvPr id="101" name="Rechthoek 24"/>
                <p:cNvSpPr txBox="1"/>
                <p:nvPr/>
              </p:nvSpPr>
              <p:spPr>
                <a:xfrm>
                  <a:off x="0" y="417347"/>
                  <a:ext cx="681133" cy="279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defRPr sz="900">
                      <a:solidFill>
                        <a:srgbClr val="211F26"/>
                      </a:solidFill>
                      <a:latin typeface="+mj-lt"/>
                      <a:ea typeface="+mj-ea"/>
                      <a:cs typeface="+mj-cs"/>
                      <a:sym typeface="Calibri"/>
                    </a:defRPr>
                  </a:lvl1pPr>
                </a:lstStyle>
                <a:p>
                  <a:r>
                    <a:t>Koptekst en voettekst</a:t>
                  </a:r>
                </a:p>
              </p:txBody>
            </p:sp>
          </p:grpSp>
        </p:grpSp>
      </p:grpSp>
      <p:grpSp>
        <p:nvGrpSpPr>
          <p:cNvPr id="126" name="Group 4"/>
          <p:cNvGrpSpPr/>
          <p:nvPr/>
        </p:nvGrpSpPr>
        <p:grpSpPr>
          <a:xfrm>
            <a:off x="698501" y="5884314"/>
            <a:ext cx="1454912" cy="577167"/>
            <a:chOff x="0" y="0"/>
            <a:chExt cx="1454911" cy="577165"/>
          </a:xfrm>
        </p:grpSpPr>
        <p:sp>
          <p:nvSpPr>
            <p:cNvPr id="118" name="Freeform 5"/>
            <p:cNvSpPr/>
            <p:nvPr/>
          </p:nvSpPr>
          <p:spPr>
            <a:xfrm>
              <a:off x="289214" y="284162"/>
              <a:ext cx="268376" cy="293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7530"/>
                  </a:moveTo>
                  <a:cubicBezTo>
                    <a:pt x="13837" y="17530"/>
                    <a:pt x="15525" y="15652"/>
                    <a:pt x="15525" y="13148"/>
                  </a:cubicBezTo>
                  <a:cubicBezTo>
                    <a:pt x="15525" y="0"/>
                    <a:pt x="15525" y="0"/>
                    <a:pt x="15525" y="0"/>
                  </a:cubicBezTo>
                  <a:cubicBezTo>
                    <a:pt x="21600" y="0"/>
                    <a:pt x="21600" y="0"/>
                    <a:pt x="21600" y="0"/>
                  </a:cubicBezTo>
                  <a:cubicBezTo>
                    <a:pt x="21600" y="13461"/>
                    <a:pt x="21600" y="13461"/>
                    <a:pt x="21600" y="13461"/>
                  </a:cubicBezTo>
                  <a:cubicBezTo>
                    <a:pt x="21600" y="19096"/>
                    <a:pt x="16537" y="21600"/>
                    <a:pt x="10800" y="21600"/>
                  </a:cubicBezTo>
                  <a:cubicBezTo>
                    <a:pt x="5063" y="21600"/>
                    <a:pt x="0" y="19096"/>
                    <a:pt x="0" y="134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413" y="0"/>
                    <a:pt x="6413" y="0"/>
                    <a:pt x="6413" y="0"/>
                  </a:cubicBezTo>
                  <a:cubicBezTo>
                    <a:pt x="6413" y="13148"/>
                    <a:pt x="6413" y="13148"/>
                    <a:pt x="6413" y="13148"/>
                  </a:cubicBezTo>
                  <a:cubicBezTo>
                    <a:pt x="6413" y="15652"/>
                    <a:pt x="7763" y="17530"/>
                    <a:pt x="10800" y="1753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19" name="Freeform 6"/>
            <p:cNvSpPr/>
            <p:nvPr/>
          </p:nvSpPr>
          <p:spPr>
            <a:xfrm>
              <a:off x="0" y="284162"/>
              <a:ext cx="251958" cy="2847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579" y="21600"/>
                  </a:moveTo>
                  <a:lnTo>
                    <a:pt x="14400" y="21600"/>
                  </a:lnTo>
                  <a:lnTo>
                    <a:pt x="14400" y="4215"/>
                  </a:lnTo>
                  <a:lnTo>
                    <a:pt x="21600" y="4215"/>
                  </a:lnTo>
                  <a:lnTo>
                    <a:pt x="21600" y="0"/>
                  </a:lnTo>
                  <a:lnTo>
                    <a:pt x="0" y="0"/>
                  </a:lnTo>
                  <a:lnTo>
                    <a:pt x="0" y="4215"/>
                  </a:lnTo>
                  <a:lnTo>
                    <a:pt x="7579" y="4215"/>
                  </a:lnTo>
                  <a:lnTo>
                    <a:pt x="7579" y="216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20" name="Freeform 7"/>
            <p:cNvSpPr/>
            <p:nvPr/>
          </p:nvSpPr>
          <p:spPr>
            <a:xfrm>
              <a:off x="76645" y="-1"/>
              <a:ext cx="266458" cy="2671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65" h="21600" extrusionOk="0">
                  <a:moveTo>
                    <a:pt x="15162" y="12000"/>
                  </a:moveTo>
                  <a:cubicBezTo>
                    <a:pt x="13573" y="12343"/>
                    <a:pt x="11985" y="12000"/>
                    <a:pt x="11985" y="9943"/>
                  </a:cubicBezTo>
                  <a:cubicBezTo>
                    <a:pt x="11985" y="6857"/>
                    <a:pt x="18973" y="4114"/>
                    <a:pt x="19926" y="1371"/>
                  </a:cubicBezTo>
                  <a:cubicBezTo>
                    <a:pt x="20244" y="686"/>
                    <a:pt x="20244" y="0"/>
                    <a:pt x="19926" y="0"/>
                  </a:cubicBezTo>
                  <a:cubicBezTo>
                    <a:pt x="19609" y="0"/>
                    <a:pt x="19926" y="343"/>
                    <a:pt x="19291" y="1029"/>
                  </a:cubicBezTo>
                  <a:cubicBezTo>
                    <a:pt x="16432" y="4114"/>
                    <a:pt x="11668" y="4114"/>
                    <a:pt x="8173" y="5829"/>
                  </a:cubicBezTo>
                  <a:cubicBezTo>
                    <a:pt x="5632" y="6857"/>
                    <a:pt x="-1356" y="10629"/>
                    <a:pt x="232" y="18514"/>
                  </a:cubicBezTo>
                  <a:cubicBezTo>
                    <a:pt x="232" y="18857"/>
                    <a:pt x="550" y="20229"/>
                    <a:pt x="868" y="20229"/>
                  </a:cubicBezTo>
                  <a:cubicBezTo>
                    <a:pt x="868" y="20229"/>
                    <a:pt x="868" y="19543"/>
                    <a:pt x="868" y="18514"/>
                  </a:cubicBezTo>
                  <a:cubicBezTo>
                    <a:pt x="868" y="13714"/>
                    <a:pt x="6268" y="12343"/>
                    <a:pt x="7856" y="9257"/>
                  </a:cubicBezTo>
                  <a:cubicBezTo>
                    <a:pt x="8173" y="8914"/>
                    <a:pt x="8491" y="8571"/>
                    <a:pt x="8491" y="8571"/>
                  </a:cubicBezTo>
                  <a:cubicBezTo>
                    <a:pt x="8491" y="8914"/>
                    <a:pt x="8491" y="8914"/>
                    <a:pt x="8491" y="9257"/>
                  </a:cubicBezTo>
                  <a:cubicBezTo>
                    <a:pt x="7856" y="12000"/>
                    <a:pt x="5315" y="13371"/>
                    <a:pt x="6268" y="15429"/>
                  </a:cubicBezTo>
                  <a:cubicBezTo>
                    <a:pt x="6903" y="17829"/>
                    <a:pt x="9762" y="15771"/>
                    <a:pt x="10397" y="14400"/>
                  </a:cubicBezTo>
                  <a:cubicBezTo>
                    <a:pt x="10715" y="14057"/>
                    <a:pt x="10715" y="13714"/>
                    <a:pt x="11032" y="13714"/>
                  </a:cubicBezTo>
                  <a:cubicBezTo>
                    <a:pt x="11032" y="13714"/>
                    <a:pt x="11032" y="14400"/>
                    <a:pt x="11032" y="14743"/>
                  </a:cubicBezTo>
                  <a:cubicBezTo>
                    <a:pt x="10397" y="17486"/>
                    <a:pt x="10079" y="18857"/>
                    <a:pt x="8173" y="20571"/>
                  </a:cubicBezTo>
                  <a:cubicBezTo>
                    <a:pt x="7538" y="20914"/>
                    <a:pt x="6585" y="21257"/>
                    <a:pt x="6585" y="21600"/>
                  </a:cubicBezTo>
                  <a:cubicBezTo>
                    <a:pt x="6585" y="21600"/>
                    <a:pt x="7220" y="21600"/>
                    <a:pt x="7538" y="21600"/>
                  </a:cubicBezTo>
                  <a:cubicBezTo>
                    <a:pt x="12303" y="21257"/>
                    <a:pt x="16432" y="15086"/>
                    <a:pt x="17703" y="10971"/>
                  </a:cubicBezTo>
                  <a:cubicBezTo>
                    <a:pt x="17703" y="10629"/>
                    <a:pt x="17703" y="10286"/>
                    <a:pt x="17703" y="10286"/>
                  </a:cubicBezTo>
                  <a:cubicBezTo>
                    <a:pt x="17385" y="9943"/>
                    <a:pt x="17385" y="10286"/>
                    <a:pt x="17068" y="10629"/>
                  </a:cubicBezTo>
                  <a:cubicBezTo>
                    <a:pt x="16432" y="10971"/>
                    <a:pt x="15797" y="11657"/>
                    <a:pt x="15162" y="1200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21" name="Freeform 8"/>
            <p:cNvSpPr/>
            <p:nvPr/>
          </p:nvSpPr>
          <p:spPr>
            <a:xfrm>
              <a:off x="901742" y="364991"/>
              <a:ext cx="176182" cy="2121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629" y="9072"/>
                  </a:moveTo>
                  <a:cubicBezTo>
                    <a:pt x="4629" y="5616"/>
                    <a:pt x="6686" y="3024"/>
                    <a:pt x="10800" y="3024"/>
                  </a:cubicBezTo>
                  <a:cubicBezTo>
                    <a:pt x="14914" y="3024"/>
                    <a:pt x="16971" y="5616"/>
                    <a:pt x="16971" y="9072"/>
                  </a:cubicBezTo>
                  <a:lnTo>
                    <a:pt x="4629" y="9072"/>
                  </a:lnTo>
                  <a:close/>
                  <a:moveTo>
                    <a:pt x="21600" y="11664"/>
                  </a:moveTo>
                  <a:cubicBezTo>
                    <a:pt x="21600" y="9504"/>
                    <a:pt x="21600" y="9504"/>
                    <a:pt x="21600" y="9504"/>
                  </a:cubicBezTo>
                  <a:cubicBezTo>
                    <a:pt x="21600" y="3888"/>
                    <a:pt x="18000" y="0"/>
                    <a:pt x="10800" y="0"/>
                  </a:cubicBezTo>
                  <a:cubicBezTo>
                    <a:pt x="3600" y="0"/>
                    <a:pt x="0" y="5184"/>
                    <a:pt x="0" y="10800"/>
                  </a:cubicBezTo>
                  <a:cubicBezTo>
                    <a:pt x="0" y="16848"/>
                    <a:pt x="3086" y="21600"/>
                    <a:pt x="10800" y="21600"/>
                  </a:cubicBezTo>
                  <a:cubicBezTo>
                    <a:pt x="16457" y="21600"/>
                    <a:pt x="20571" y="19008"/>
                    <a:pt x="21086" y="14688"/>
                  </a:cubicBezTo>
                  <a:cubicBezTo>
                    <a:pt x="16457" y="14688"/>
                    <a:pt x="16457" y="14688"/>
                    <a:pt x="16457" y="14688"/>
                  </a:cubicBezTo>
                  <a:cubicBezTo>
                    <a:pt x="15943" y="17712"/>
                    <a:pt x="14400" y="18576"/>
                    <a:pt x="10800" y="18576"/>
                  </a:cubicBezTo>
                  <a:cubicBezTo>
                    <a:pt x="6171" y="18576"/>
                    <a:pt x="4629" y="15120"/>
                    <a:pt x="4629" y="11664"/>
                  </a:cubicBezTo>
                  <a:lnTo>
                    <a:pt x="21600" y="1166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22" name="Rectangle 9"/>
            <p:cNvSpPr/>
            <p:nvPr/>
          </p:nvSpPr>
          <p:spPr>
            <a:xfrm>
              <a:off x="1124020" y="284162"/>
              <a:ext cx="33469" cy="284795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23" name="Freeform 10"/>
            <p:cNvSpPr/>
            <p:nvPr/>
          </p:nvSpPr>
          <p:spPr>
            <a:xfrm>
              <a:off x="1199165" y="280373"/>
              <a:ext cx="126296" cy="2885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960" y="21600"/>
                  </a:moveTo>
                  <a:cubicBezTo>
                    <a:pt x="12960" y="8894"/>
                    <a:pt x="12960" y="8894"/>
                    <a:pt x="12960" y="8894"/>
                  </a:cubicBezTo>
                  <a:cubicBezTo>
                    <a:pt x="20880" y="8894"/>
                    <a:pt x="20880" y="8894"/>
                    <a:pt x="20880" y="8894"/>
                  </a:cubicBezTo>
                  <a:cubicBezTo>
                    <a:pt x="20880" y="6988"/>
                    <a:pt x="20880" y="6988"/>
                    <a:pt x="20880" y="6988"/>
                  </a:cubicBezTo>
                  <a:cubicBezTo>
                    <a:pt x="12960" y="6988"/>
                    <a:pt x="12960" y="6988"/>
                    <a:pt x="12960" y="6988"/>
                  </a:cubicBezTo>
                  <a:cubicBezTo>
                    <a:pt x="12960" y="4447"/>
                    <a:pt x="12960" y="4447"/>
                    <a:pt x="12960" y="4447"/>
                  </a:cubicBezTo>
                  <a:cubicBezTo>
                    <a:pt x="12960" y="2859"/>
                    <a:pt x="15120" y="2541"/>
                    <a:pt x="18720" y="2541"/>
                  </a:cubicBezTo>
                  <a:cubicBezTo>
                    <a:pt x="19440" y="2541"/>
                    <a:pt x="20880" y="2541"/>
                    <a:pt x="21600" y="2541"/>
                  </a:cubicBezTo>
                  <a:cubicBezTo>
                    <a:pt x="21600" y="318"/>
                    <a:pt x="21600" y="318"/>
                    <a:pt x="21600" y="318"/>
                  </a:cubicBezTo>
                  <a:cubicBezTo>
                    <a:pt x="20160" y="0"/>
                    <a:pt x="18720" y="0"/>
                    <a:pt x="17280" y="0"/>
                  </a:cubicBezTo>
                  <a:cubicBezTo>
                    <a:pt x="10800" y="0"/>
                    <a:pt x="6480" y="1271"/>
                    <a:pt x="6480" y="4129"/>
                  </a:cubicBezTo>
                  <a:cubicBezTo>
                    <a:pt x="6480" y="6988"/>
                    <a:pt x="6480" y="6988"/>
                    <a:pt x="6480" y="6988"/>
                  </a:cubicBezTo>
                  <a:cubicBezTo>
                    <a:pt x="0" y="6988"/>
                    <a:pt x="0" y="6988"/>
                    <a:pt x="0" y="6988"/>
                  </a:cubicBezTo>
                  <a:cubicBezTo>
                    <a:pt x="0" y="8894"/>
                    <a:pt x="0" y="8894"/>
                    <a:pt x="0" y="8894"/>
                  </a:cubicBezTo>
                  <a:cubicBezTo>
                    <a:pt x="6480" y="8894"/>
                    <a:pt x="6480" y="8894"/>
                    <a:pt x="6480" y="8894"/>
                  </a:cubicBezTo>
                  <a:cubicBezTo>
                    <a:pt x="6480" y="21600"/>
                    <a:pt x="6480" y="21600"/>
                    <a:pt x="6480" y="21600"/>
                  </a:cubicBezTo>
                  <a:lnTo>
                    <a:pt x="12960" y="216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24" name="Freeform 11"/>
            <p:cNvSpPr/>
            <p:nvPr/>
          </p:nvSpPr>
          <p:spPr>
            <a:xfrm>
              <a:off x="1341878" y="318262"/>
              <a:ext cx="113034" cy="2589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4603"/>
                  </a:moveTo>
                  <a:cubicBezTo>
                    <a:pt x="0" y="6728"/>
                    <a:pt x="0" y="6728"/>
                    <a:pt x="0" y="6728"/>
                  </a:cubicBezTo>
                  <a:cubicBezTo>
                    <a:pt x="6400" y="6728"/>
                    <a:pt x="6400" y="6728"/>
                    <a:pt x="6400" y="6728"/>
                  </a:cubicBezTo>
                  <a:cubicBezTo>
                    <a:pt x="6400" y="17351"/>
                    <a:pt x="6400" y="17351"/>
                    <a:pt x="6400" y="17351"/>
                  </a:cubicBezTo>
                  <a:cubicBezTo>
                    <a:pt x="6400" y="19475"/>
                    <a:pt x="6400" y="21600"/>
                    <a:pt x="16800" y="21600"/>
                  </a:cubicBezTo>
                  <a:cubicBezTo>
                    <a:pt x="18400" y="21600"/>
                    <a:pt x="20000" y="21246"/>
                    <a:pt x="21600" y="21246"/>
                  </a:cubicBezTo>
                  <a:cubicBezTo>
                    <a:pt x="21600" y="18767"/>
                    <a:pt x="21600" y="18767"/>
                    <a:pt x="21600" y="18767"/>
                  </a:cubicBezTo>
                  <a:cubicBezTo>
                    <a:pt x="20800" y="19121"/>
                    <a:pt x="19200" y="19121"/>
                    <a:pt x="17600" y="19121"/>
                  </a:cubicBezTo>
                  <a:cubicBezTo>
                    <a:pt x="15200" y="19121"/>
                    <a:pt x="13600" y="18413"/>
                    <a:pt x="13600" y="17351"/>
                  </a:cubicBezTo>
                  <a:cubicBezTo>
                    <a:pt x="13600" y="6728"/>
                    <a:pt x="13600" y="6728"/>
                    <a:pt x="13600" y="6728"/>
                  </a:cubicBezTo>
                  <a:cubicBezTo>
                    <a:pt x="21600" y="6728"/>
                    <a:pt x="21600" y="6728"/>
                    <a:pt x="21600" y="6728"/>
                  </a:cubicBezTo>
                  <a:cubicBezTo>
                    <a:pt x="21600" y="4603"/>
                    <a:pt x="21600" y="4603"/>
                    <a:pt x="21600" y="4603"/>
                  </a:cubicBezTo>
                  <a:cubicBezTo>
                    <a:pt x="13600" y="4603"/>
                    <a:pt x="13600" y="4603"/>
                    <a:pt x="13600" y="4603"/>
                  </a:cubicBezTo>
                  <a:cubicBezTo>
                    <a:pt x="13600" y="0"/>
                    <a:pt x="13600" y="0"/>
                    <a:pt x="13600" y="0"/>
                  </a:cubicBezTo>
                  <a:cubicBezTo>
                    <a:pt x="6400" y="1062"/>
                    <a:pt x="6400" y="1062"/>
                    <a:pt x="6400" y="1062"/>
                  </a:cubicBezTo>
                  <a:cubicBezTo>
                    <a:pt x="6400" y="4603"/>
                    <a:pt x="6400" y="4603"/>
                    <a:pt x="6400" y="4603"/>
                  </a:cubicBezTo>
                  <a:lnTo>
                    <a:pt x="0" y="4603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25" name="Freeform 12"/>
            <p:cNvSpPr/>
            <p:nvPr/>
          </p:nvSpPr>
          <p:spPr>
            <a:xfrm>
              <a:off x="637155" y="284162"/>
              <a:ext cx="226699" cy="2847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9200" y="21600"/>
                    <a:pt x="9200" y="21600"/>
                    <a:pt x="9200" y="21600"/>
                  </a:cubicBezTo>
                  <a:cubicBezTo>
                    <a:pt x="20400" y="21600"/>
                    <a:pt x="21600" y="13863"/>
                    <a:pt x="21600" y="10961"/>
                  </a:cubicBezTo>
                  <a:cubicBezTo>
                    <a:pt x="21600" y="8060"/>
                    <a:pt x="20400" y="0"/>
                    <a:pt x="920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21600"/>
                  </a:lnTo>
                  <a:close/>
                  <a:moveTo>
                    <a:pt x="3600" y="2579"/>
                  </a:moveTo>
                  <a:cubicBezTo>
                    <a:pt x="9200" y="2579"/>
                    <a:pt x="9200" y="2579"/>
                    <a:pt x="9200" y="2579"/>
                  </a:cubicBezTo>
                  <a:cubicBezTo>
                    <a:pt x="15200" y="2579"/>
                    <a:pt x="18000" y="6448"/>
                    <a:pt x="18000" y="10961"/>
                  </a:cubicBezTo>
                  <a:cubicBezTo>
                    <a:pt x="18000" y="15475"/>
                    <a:pt x="15200" y="19021"/>
                    <a:pt x="9200" y="19021"/>
                  </a:cubicBezTo>
                  <a:cubicBezTo>
                    <a:pt x="3600" y="19021"/>
                    <a:pt x="3600" y="19021"/>
                    <a:pt x="3600" y="19021"/>
                  </a:cubicBezTo>
                  <a:lnTo>
                    <a:pt x="3600" y="2579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127" name="Rechthoek 6"/>
          <p:cNvSpPr/>
          <p:nvPr/>
        </p:nvSpPr>
        <p:spPr>
          <a:xfrm>
            <a:off x="-10751" y="0"/>
            <a:ext cx="12202752" cy="6858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8" name="Plaats hier de titel van de presentatie, max. 2 regels"/>
          <p:cNvSpPr txBox="1">
            <a:spLocks noGrp="1"/>
          </p:cNvSpPr>
          <p:nvPr>
            <p:ph type="title" hasCustomPrompt="1"/>
          </p:nvPr>
        </p:nvSpPr>
        <p:spPr>
          <a:xfrm>
            <a:off x="2153412" y="3879851"/>
            <a:ext cx="9358257" cy="1621064"/>
          </a:xfrm>
          <a:prstGeom prst="rect">
            <a:avLst/>
          </a:prstGeom>
        </p:spPr>
        <p:txBody>
          <a:bodyPr anchor="b">
            <a:normAutofit/>
          </a:bodyPr>
          <a:lstStyle>
            <a:lvl1pPr algn="r">
              <a:defRPr sz="3800">
                <a:solidFill>
                  <a:srgbClr val="FFFFFF"/>
                </a:solidFill>
              </a:defRPr>
            </a:lvl1pPr>
          </a:lstStyle>
          <a:p>
            <a:r>
              <a:t>Plaats hier de titel van de presentatie, max. 2 regels</a:t>
            </a:r>
          </a:p>
        </p:txBody>
      </p:sp>
      <p:sp>
        <p:nvSpPr>
          <p:cNvPr id="129" name="Tekstvak 4"/>
          <p:cNvSpPr txBox="1"/>
          <p:nvPr/>
        </p:nvSpPr>
        <p:spPr>
          <a:xfrm>
            <a:off x="34969" y="-662297"/>
            <a:ext cx="12100562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2400" spc="50">
                <a:solidFill>
                  <a:schemeClr val="accent2"/>
                </a:solidFill>
                <a:latin typeface="Roboto Slab Regular Regular"/>
                <a:ea typeface="Roboto Slab Regular Regular"/>
                <a:cs typeface="Roboto Slab Regular Regular"/>
                <a:sym typeface="Roboto Slab Regular Regular"/>
              </a:defRPr>
            </a:lvl1pPr>
          </a:lstStyle>
          <a:p>
            <a:r>
              <a:rPr dirty="0" err="1">
                <a:solidFill>
                  <a:schemeClr val="tx1"/>
                </a:solidFill>
              </a:rPr>
              <a:t>Titelpagina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30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782466" y="5664394"/>
            <a:ext cx="3729204" cy="24847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r">
              <a:buClrTx/>
              <a:buSzTx/>
              <a:buNone/>
              <a:defRPr b="1">
                <a:solidFill>
                  <a:srgbClr val="FFFFFF"/>
                </a:solidFill>
              </a:defRPr>
            </a:lvl1pPr>
            <a:lvl2pPr marL="0" indent="457200" algn="r">
              <a:buClrTx/>
              <a:buSzTx/>
              <a:buNone/>
              <a:defRPr b="1">
                <a:solidFill>
                  <a:srgbClr val="FFFFFF"/>
                </a:solidFill>
              </a:defRPr>
            </a:lvl2pPr>
            <a:lvl3pPr indent="914400" algn="r">
              <a:buClrTx/>
              <a:buFontTx/>
              <a:defRPr b="1">
                <a:solidFill>
                  <a:srgbClr val="FFFFFF"/>
                </a:solidFill>
              </a:defRPr>
            </a:lvl3pPr>
            <a:lvl4pPr indent="1371600" algn="r">
              <a:buClrTx/>
              <a:buFontTx/>
              <a:defRPr b="1">
                <a:solidFill>
                  <a:srgbClr val="FFFFFF"/>
                </a:solidFill>
              </a:defRPr>
            </a:lvl4pPr>
            <a:lvl5pPr marL="0" indent="1828800" algn="r">
              <a:buClrTx/>
              <a:buSzTx/>
              <a:buFontTx/>
              <a:buNone/>
              <a:defRPr b="1">
                <a:solidFill>
                  <a:srgbClr val="FFFFFF"/>
                </a:solidFill>
              </a:defRPr>
            </a:lvl5pPr>
          </a:lstStyle>
          <a:p>
            <a:r>
              <a:t>Naam van de spreker of datum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grpSp>
        <p:nvGrpSpPr>
          <p:cNvPr id="143" name="Groep 70"/>
          <p:cNvGrpSpPr/>
          <p:nvPr/>
        </p:nvGrpSpPr>
        <p:grpSpPr>
          <a:xfrm>
            <a:off x="-7461" y="-1785441"/>
            <a:ext cx="2591201" cy="1583829"/>
            <a:chOff x="0" y="0"/>
            <a:chExt cx="2591200" cy="1583828"/>
          </a:xfrm>
        </p:grpSpPr>
        <p:sp>
          <p:nvSpPr>
            <p:cNvPr id="131" name="Rechthoek 71"/>
            <p:cNvSpPr/>
            <p:nvPr/>
          </p:nvSpPr>
          <p:spPr>
            <a:xfrm>
              <a:off x="0" y="-1"/>
              <a:ext cx="2591201" cy="1583830"/>
            </a:xfrm>
            <a:prstGeom prst="rect">
              <a:avLst/>
            </a:prstGeom>
            <a:solidFill>
              <a:srgbClr val="F2F2F2"/>
            </a:solidFill>
            <a:ln w="3175" cap="flat">
              <a:solidFill>
                <a:srgbClr val="BFBFB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ts val="600"/>
                </a:spcBef>
                <a:defRPr sz="1400" b="1" cap="all"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  <a:endParaRPr/>
            </a:p>
          </p:txBody>
        </p:sp>
        <p:grpSp>
          <p:nvGrpSpPr>
            <p:cNvPr id="134" name="Rechthoek 72"/>
            <p:cNvGrpSpPr/>
            <p:nvPr/>
          </p:nvGrpSpPr>
          <p:grpSpPr>
            <a:xfrm>
              <a:off x="98270" y="102557"/>
              <a:ext cx="2412001" cy="252001"/>
              <a:chOff x="0" y="0"/>
              <a:chExt cx="2412000" cy="252000"/>
            </a:xfrm>
          </p:grpSpPr>
          <p:sp>
            <p:nvSpPr>
              <p:cNvPr id="132" name="Rectangle"/>
              <p:cNvSpPr/>
              <p:nvPr/>
            </p:nvSpPr>
            <p:spPr>
              <a:xfrm>
                <a:off x="-1" y="-1"/>
                <a:ext cx="2412002" cy="252002"/>
              </a:xfrm>
              <a:prstGeom prst="rect">
                <a:avLst/>
              </a:prstGeom>
              <a:solidFill>
                <a:srgbClr val="211F2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33" name="Kleuren aanpassen (vlam)"/>
              <p:cNvSpPr txBox="1"/>
              <p:nvPr/>
            </p:nvSpPr>
            <p:spPr>
              <a:xfrm>
                <a:off x="107999" y="18050"/>
                <a:ext cx="2304002" cy="2159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600"/>
                  </a:spcBef>
                  <a:defRPr sz="1400" b="1" cap="all">
                    <a:solidFill>
                      <a:srgbClr val="FFFFFF"/>
                    </a:solidFill>
                    <a:latin typeface="+mj-lt"/>
                    <a:ea typeface="+mj-ea"/>
                    <a:cs typeface="+mj-cs"/>
                    <a:sym typeface="Calibri"/>
                  </a:defRPr>
                </a:lvl1pPr>
              </a:lstStyle>
              <a:p>
                <a:r>
                  <a:t>Kleuren aanpassen (vlam)</a:t>
                </a:r>
              </a:p>
            </p:txBody>
          </p:sp>
        </p:grpSp>
        <p:grpSp>
          <p:nvGrpSpPr>
            <p:cNvPr id="137" name="Ovaal 73"/>
            <p:cNvGrpSpPr/>
            <p:nvPr/>
          </p:nvGrpSpPr>
          <p:grpSpPr>
            <a:xfrm>
              <a:off x="98269" y="498484"/>
              <a:ext cx="260915" cy="269241"/>
              <a:chOff x="0" y="0"/>
              <a:chExt cx="260914" cy="269240"/>
            </a:xfrm>
          </p:grpSpPr>
          <p:sp>
            <p:nvSpPr>
              <p:cNvPr id="135" name="Oval"/>
              <p:cNvSpPr/>
              <p:nvPr/>
            </p:nvSpPr>
            <p:spPr>
              <a:xfrm>
                <a:off x="0" y="4778"/>
                <a:ext cx="260915" cy="259685"/>
              </a:xfrm>
              <a:prstGeom prst="ellipse">
                <a:avLst/>
              </a:prstGeom>
              <a:solidFill>
                <a:srgbClr val="211F2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136" name="1"/>
              <p:cNvSpPr txBox="1"/>
              <p:nvPr/>
            </p:nvSpPr>
            <p:spPr>
              <a:xfrm>
                <a:off x="83930" y="0"/>
                <a:ext cx="93055" cy="2692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1200" b="1">
                    <a:solidFill>
                      <a:srgbClr val="FFFFFF"/>
                    </a:solidFill>
                    <a:latin typeface="+mj-lt"/>
                    <a:ea typeface="+mj-ea"/>
                    <a:cs typeface="+mj-cs"/>
                    <a:sym typeface="Calibri"/>
                  </a:defRPr>
                </a:lvl1pPr>
              </a:lstStyle>
              <a:p>
                <a:r>
                  <a:t>1</a:t>
                </a:r>
              </a:p>
            </p:txBody>
          </p:sp>
        </p:grpSp>
        <p:sp>
          <p:nvSpPr>
            <p:cNvPr id="138" name="Rechthoek 74"/>
            <p:cNvSpPr txBox="1"/>
            <p:nvPr/>
          </p:nvSpPr>
          <p:spPr>
            <a:xfrm>
              <a:off x="463951" y="503263"/>
              <a:ext cx="2067635" cy="330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>
                <a:defRPr sz="1100">
                  <a:solidFill>
                    <a:srgbClr val="211F26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  <a:r>
                <a:t>Selecteer de vlam. Klik rechter-muisknop en kies </a:t>
              </a:r>
              <a:r>
                <a:rPr b="1"/>
                <a:t>‘Opvulling’</a:t>
              </a:r>
              <a:r>
                <a:t>. </a:t>
              </a:r>
            </a:p>
          </p:txBody>
        </p:sp>
        <p:grpSp>
          <p:nvGrpSpPr>
            <p:cNvPr id="141" name="Ovaal 75"/>
            <p:cNvGrpSpPr/>
            <p:nvPr/>
          </p:nvGrpSpPr>
          <p:grpSpPr>
            <a:xfrm>
              <a:off x="98269" y="934809"/>
              <a:ext cx="260915" cy="269241"/>
              <a:chOff x="0" y="0"/>
              <a:chExt cx="260914" cy="269240"/>
            </a:xfrm>
          </p:grpSpPr>
          <p:sp>
            <p:nvSpPr>
              <p:cNvPr id="139" name="Oval"/>
              <p:cNvSpPr/>
              <p:nvPr/>
            </p:nvSpPr>
            <p:spPr>
              <a:xfrm>
                <a:off x="0" y="4778"/>
                <a:ext cx="260915" cy="259685"/>
              </a:xfrm>
              <a:prstGeom prst="ellipse">
                <a:avLst/>
              </a:prstGeom>
              <a:solidFill>
                <a:srgbClr val="211F2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140" name="2"/>
              <p:cNvSpPr txBox="1"/>
              <p:nvPr/>
            </p:nvSpPr>
            <p:spPr>
              <a:xfrm>
                <a:off x="83930" y="0"/>
                <a:ext cx="93055" cy="2692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1200" b="1">
                    <a:solidFill>
                      <a:srgbClr val="FFFFFF"/>
                    </a:solidFill>
                    <a:latin typeface="+mj-lt"/>
                    <a:ea typeface="+mj-ea"/>
                    <a:cs typeface="+mj-cs"/>
                    <a:sym typeface="Calibri"/>
                  </a:defRPr>
                </a:lvl1pPr>
              </a:lstStyle>
              <a:p>
                <a:r>
                  <a:t>2</a:t>
                </a:r>
              </a:p>
            </p:txBody>
          </p:sp>
        </p:grpSp>
        <p:sp>
          <p:nvSpPr>
            <p:cNvPr id="142" name="Rechthoek 76"/>
            <p:cNvSpPr txBox="1"/>
            <p:nvPr/>
          </p:nvSpPr>
          <p:spPr>
            <a:xfrm>
              <a:off x="463951" y="939589"/>
              <a:ext cx="2067635" cy="495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>
                <a:defRPr sz="1100">
                  <a:solidFill>
                    <a:srgbClr val="211F26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  <a:r>
                <a:t>Kies een van de themakleuren of klik op </a:t>
              </a:r>
              <a:r>
                <a:rPr b="1"/>
                <a:t>‘Pipet’</a:t>
              </a:r>
              <a:r>
                <a:t> en kies een van de kleuren die hiernaast staan. </a:t>
              </a:r>
            </a:p>
          </p:txBody>
        </p:sp>
      </p:grpSp>
      <p:sp>
        <p:nvSpPr>
          <p:cNvPr id="144" name="Tijdelijke aanduiding voor tekst 49"/>
          <p:cNvSpPr>
            <a:spLocks noGrp="1"/>
          </p:cNvSpPr>
          <p:nvPr>
            <p:ph type="body" idx="21" hasCustomPrompt="1"/>
          </p:nvPr>
        </p:nvSpPr>
        <p:spPr>
          <a:xfrm>
            <a:off x="-10752" y="0"/>
            <a:ext cx="12202753" cy="6858000"/>
          </a:xfrm>
          <a:prstGeom prst="rect">
            <a:avLst/>
          </a:prstGeom>
          <a:solidFill>
            <a:srgbClr val="6CC24A"/>
          </a:solidFill>
        </p:spPr>
        <p:txBody>
          <a:bodyPr>
            <a:normAutofit/>
          </a:bodyPr>
          <a:lstStyle>
            <a:lvl1pPr marL="0" indent="0">
              <a:buClrTx/>
              <a:buSzTx/>
              <a:buNone/>
            </a:lvl1pPr>
          </a:lstStyle>
          <a:p>
            <a:r>
              <a:rPr dirty="0"/>
              <a:t>  </a:t>
            </a:r>
          </a:p>
        </p:txBody>
      </p:sp>
      <p:pic>
        <p:nvPicPr>
          <p:cNvPr id="66" name="Graphic 65">
            <a:extLst>
              <a:ext uri="{FF2B5EF4-FFF2-40B4-BE49-F238E27FC236}">
                <a16:creationId xmlns:a16="http://schemas.microsoft.com/office/drawing/2014/main" id="{74BC95E6-BF1F-D84A-B37A-58DB48FB02A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4800" y="5846400"/>
            <a:ext cx="1461599" cy="1033080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951D01A7-9B51-3F36-558F-510026FC33B5}"/>
              </a:ext>
            </a:extLst>
          </p:cNvPr>
          <p:cNvGrpSpPr/>
          <p:nvPr userDrawn="1"/>
        </p:nvGrpSpPr>
        <p:grpSpPr>
          <a:xfrm>
            <a:off x="2982510" y="-1286712"/>
            <a:ext cx="6858001" cy="592943"/>
            <a:chOff x="2982510" y="-1286712"/>
            <a:chExt cx="6858001" cy="592943"/>
          </a:xfrm>
        </p:grpSpPr>
        <p:sp>
          <p:nvSpPr>
            <p:cNvPr id="3" name="Rechthoek 36">
              <a:extLst>
                <a:ext uri="{FF2B5EF4-FFF2-40B4-BE49-F238E27FC236}">
                  <a16:creationId xmlns:a16="http://schemas.microsoft.com/office/drawing/2014/main" id="{A90B3B25-5E1F-DC09-CD90-7EA292508AEA}"/>
                </a:ext>
              </a:extLst>
            </p:cNvPr>
            <p:cNvSpPr/>
            <p:nvPr/>
          </p:nvSpPr>
          <p:spPr>
            <a:xfrm rot="16200000">
              <a:off x="6254550" y="-4279730"/>
              <a:ext cx="313921" cy="6858001"/>
            </a:xfrm>
            <a:prstGeom prst="rect">
              <a:avLst/>
            </a:prstGeom>
            <a:solidFill>
              <a:srgbClr val="00A6D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dirty="0"/>
            </a:p>
          </p:txBody>
        </p:sp>
        <p:grpSp>
          <p:nvGrpSpPr>
            <p:cNvPr id="4" name="Groep 8">
              <a:extLst>
                <a:ext uri="{FF2B5EF4-FFF2-40B4-BE49-F238E27FC236}">
                  <a16:creationId xmlns:a16="http://schemas.microsoft.com/office/drawing/2014/main" id="{60BDFFB1-E77A-5049-B68F-B34DA6777F9C}"/>
                </a:ext>
              </a:extLst>
            </p:cNvPr>
            <p:cNvGrpSpPr/>
            <p:nvPr/>
          </p:nvGrpSpPr>
          <p:grpSpPr>
            <a:xfrm>
              <a:off x="2982511" y="-1286711"/>
              <a:ext cx="6226976" cy="211382"/>
              <a:chOff x="0" y="0"/>
              <a:chExt cx="6226974" cy="211380"/>
            </a:xfrm>
          </p:grpSpPr>
          <p:sp>
            <p:nvSpPr>
              <p:cNvPr id="6" name="Rechthoek 6">
                <a:extLst>
                  <a:ext uri="{FF2B5EF4-FFF2-40B4-BE49-F238E27FC236}">
                    <a16:creationId xmlns:a16="http://schemas.microsoft.com/office/drawing/2014/main" id="{845A73F2-2B53-8393-F725-F60D294F65B1}"/>
                  </a:ext>
                </a:extLst>
              </p:cNvPr>
              <p:cNvSpPr/>
              <p:nvPr/>
            </p:nvSpPr>
            <p:spPr>
              <a:xfrm rot="16200000">
                <a:off x="168192" y="-168191"/>
                <a:ext cx="211380" cy="547765"/>
              </a:xfrm>
              <a:prstGeom prst="rect">
                <a:avLst/>
              </a:prstGeom>
              <a:solidFill>
                <a:srgbClr val="0C234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7" name="Rechthoek 29">
                <a:extLst>
                  <a:ext uri="{FF2B5EF4-FFF2-40B4-BE49-F238E27FC236}">
                    <a16:creationId xmlns:a16="http://schemas.microsoft.com/office/drawing/2014/main" id="{C8E42691-DB76-90A3-3992-5B869A7CD6DF}"/>
                  </a:ext>
                </a:extLst>
              </p:cNvPr>
              <p:cNvSpPr/>
              <p:nvPr/>
            </p:nvSpPr>
            <p:spPr>
              <a:xfrm rot="16200000">
                <a:off x="799215" y="-168191"/>
                <a:ext cx="211380" cy="547765"/>
              </a:xfrm>
              <a:prstGeom prst="rect">
                <a:avLst/>
              </a:prstGeom>
              <a:solidFill>
                <a:srgbClr val="00B8C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8" name="Rechthoek 30">
                <a:extLst>
                  <a:ext uri="{FF2B5EF4-FFF2-40B4-BE49-F238E27FC236}">
                    <a16:creationId xmlns:a16="http://schemas.microsoft.com/office/drawing/2014/main" id="{EAA5A69A-96C2-D59F-9903-0586FC391306}"/>
                  </a:ext>
                </a:extLst>
              </p:cNvPr>
              <p:cNvSpPr/>
              <p:nvPr/>
            </p:nvSpPr>
            <p:spPr>
              <a:xfrm rot="16200000">
                <a:off x="1430239" y="-168191"/>
                <a:ext cx="211380" cy="547765"/>
              </a:xfrm>
              <a:prstGeom prst="rect">
                <a:avLst/>
              </a:prstGeom>
              <a:solidFill>
                <a:srgbClr val="0076C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9" name="Rechthoek 31">
                <a:extLst>
                  <a:ext uri="{FF2B5EF4-FFF2-40B4-BE49-F238E27FC236}">
                    <a16:creationId xmlns:a16="http://schemas.microsoft.com/office/drawing/2014/main" id="{DF4556A6-0F57-2BA1-44B0-9A8A7B887B20}"/>
                  </a:ext>
                </a:extLst>
              </p:cNvPr>
              <p:cNvSpPr/>
              <p:nvPr/>
            </p:nvSpPr>
            <p:spPr>
              <a:xfrm rot="16200000">
                <a:off x="2061263" y="-168191"/>
                <a:ext cx="211380" cy="547765"/>
              </a:xfrm>
              <a:prstGeom prst="rect">
                <a:avLst/>
              </a:prstGeom>
              <a:solidFill>
                <a:srgbClr val="6F1D7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0" name="Rechthoek 32">
                <a:extLst>
                  <a:ext uri="{FF2B5EF4-FFF2-40B4-BE49-F238E27FC236}">
                    <a16:creationId xmlns:a16="http://schemas.microsoft.com/office/drawing/2014/main" id="{D799ADCF-38DA-48A3-290D-C750EE50069B}"/>
                  </a:ext>
                </a:extLst>
              </p:cNvPr>
              <p:cNvSpPr/>
              <p:nvPr/>
            </p:nvSpPr>
            <p:spPr>
              <a:xfrm rot="16200000">
                <a:off x="2692286" y="-168191"/>
                <a:ext cx="211380" cy="547765"/>
              </a:xfrm>
              <a:prstGeom prst="rect">
                <a:avLst/>
              </a:prstGeom>
              <a:solidFill>
                <a:srgbClr val="EF60A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1" name="Rechthoek 33">
                <a:extLst>
                  <a:ext uri="{FF2B5EF4-FFF2-40B4-BE49-F238E27FC236}">
                    <a16:creationId xmlns:a16="http://schemas.microsoft.com/office/drawing/2014/main" id="{E5EC34D3-87D0-5D67-6C97-8C74E462A131}"/>
                  </a:ext>
                </a:extLst>
              </p:cNvPr>
              <p:cNvSpPr/>
              <p:nvPr/>
            </p:nvSpPr>
            <p:spPr>
              <a:xfrm rot="16200000">
                <a:off x="3323310" y="-168191"/>
                <a:ext cx="211380" cy="547765"/>
              </a:xfrm>
              <a:prstGeom prst="rect">
                <a:avLst/>
              </a:prstGeom>
              <a:solidFill>
                <a:srgbClr val="A5003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2" name="Rechthoek 34">
                <a:extLst>
                  <a:ext uri="{FF2B5EF4-FFF2-40B4-BE49-F238E27FC236}">
                    <a16:creationId xmlns:a16="http://schemas.microsoft.com/office/drawing/2014/main" id="{D9CEEA8F-4E50-915E-299F-F660A9ACBDB4}"/>
                  </a:ext>
                </a:extLst>
              </p:cNvPr>
              <p:cNvSpPr/>
              <p:nvPr/>
            </p:nvSpPr>
            <p:spPr>
              <a:xfrm rot="16200000">
                <a:off x="3954334" y="-168191"/>
                <a:ext cx="211380" cy="547765"/>
              </a:xfrm>
              <a:prstGeom prst="rect">
                <a:avLst/>
              </a:prstGeom>
              <a:solidFill>
                <a:srgbClr val="E03C3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3" name="Rechthoek 37">
                <a:extLst>
                  <a:ext uri="{FF2B5EF4-FFF2-40B4-BE49-F238E27FC236}">
                    <a16:creationId xmlns:a16="http://schemas.microsoft.com/office/drawing/2014/main" id="{6FEF195B-D8FD-95E7-2145-ADD1976310DC}"/>
                  </a:ext>
                </a:extLst>
              </p:cNvPr>
              <p:cNvSpPr/>
              <p:nvPr/>
            </p:nvSpPr>
            <p:spPr>
              <a:xfrm rot="16200000">
                <a:off x="4585357" y="-168192"/>
                <a:ext cx="211380" cy="547765"/>
              </a:xfrm>
              <a:prstGeom prst="rect">
                <a:avLst/>
              </a:prstGeom>
              <a:solidFill>
                <a:srgbClr val="ED684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4" name="Rechthoek 38">
                <a:extLst>
                  <a:ext uri="{FF2B5EF4-FFF2-40B4-BE49-F238E27FC236}">
                    <a16:creationId xmlns:a16="http://schemas.microsoft.com/office/drawing/2014/main" id="{24CCB2AC-9FFD-81E7-A8C1-4D2FE5AD159E}"/>
                  </a:ext>
                </a:extLst>
              </p:cNvPr>
              <p:cNvSpPr/>
              <p:nvPr/>
            </p:nvSpPr>
            <p:spPr>
              <a:xfrm rot="16200000">
                <a:off x="5216380" y="-168192"/>
                <a:ext cx="211380" cy="547764"/>
              </a:xfrm>
              <a:prstGeom prst="rect">
                <a:avLst/>
              </a:prstGeom>
              <a:solidFill>
                <a:srgbClr val="FFB81C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5" name="Rechthoek 39">
                <a:extLst>
                  <a:ext uri="{FF2B5EF4-FFF2-40B4-BE49-F238E27FC236}">
                    <a16:creationId xmlns:a16="http://schemas.microsoft.com/office/drawing/2014/main" id="{36E85718-84F7-90AD-392D-4ADB4B571BB1}"/>
                  </a:ext>
                </a:extLst>
              </p:cNvPr>
              <p:cNvSpPr/>
              <p:nvPr/>
            </p:nvSpPr>
            <p:spPr>
              <a:xfrm rot="16200000">
                <a:off x="5847403" y="-168193"/>
                <a:ext cx="211380" cy="547765"/>
              </a:xfrm>
              <a:prstGeom prst="rect">
                <a:avLst/>
              </a:prstGeom>
              <a:solidFill>
                <a:srgbClr val="6CC24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  <p:sp>
          <p:nvSpPr>
            <p:cNvPr id="5" name="Rechthoek 39">
              <a:extLst>
                <a:ext uri="{FF2B5EF4-FFF2-40B4-BE49-F238E27FC236}">
                  <a16:creationId xmlns:a16="http://schemas.microsoft.com/office/drawing/2014/main" id="{F72CC0AE-9D7B-DDBF-400B-00CDA5BF528A}"/>
                </a:ext>
              </a:extLst>
            </p:cNvPr>
            <p:cNvSpPr/>
            <p:nvPr userDrawn="1"/>
          </p:nvSpPr>
          <p:spPr>
            <a:xfrm rot="16200000">
              <a:off x="9460936" y="-1454904"/>
              <a:ext cx="211382" cy="547765"/>
            </a:xfrm>
            <a:prstGeom prst="rect">
              <a:avLst/>
            </a:prstGeom>
            <a:solidFill>
              <a:srgbClr val="009B7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16" name="Date Placeholder 15">
            <a:extLst>
              <a:ext uri="{FF2B5EF4-FFF2-40B4-BE49-F238E27FC236}">
                <a16:creationId xmlns:a16="http://schemas.microsoft.com/office/drawing/2014/main" id="{2C6517A1-2F5D-8CEC-3B4B-F8E0D9D844A4}"/>
              </a:ext>
            </a:extLst>
          </p:cNvPr>
          <p:cNvSpPr>
            <a:spLocks noGrp="1"/>
          </p:cNvSpPr>
          <p:nvPr>
            <p:ph type="dt" sz="half" idx="22"/>
          </p:nvPr>
        </p:nvSpPr>
        <p:spPr/>
        <p:txBody>
          <a:bodyPr/>
          <a:lstStyle/>
          <a:p>
            <a:fld id="{7E67AA13-4784-43C4-B8B5-AEDA49D06613}" type="datetime1">
              <a:rPr lang="en-GB" smtClean="0"/>
              <a:t>22/07/2023</a:t>
            </a:fld>
            <a:endParaRPr lang="en-GB"/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96ECA572-9E1B-4E54-0152-A634F0655D68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06D5786F-21F1-F7AE-D1F9-3B071426420A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2C4B3C61-230F-4814-A8BD-F16564F1D92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elpagina + Bee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9" name="Group 4"/>
          <p:cNvGrpSpPr/>
          <p:nvPr/>
        </p:nvGrpSpPr>
        <p:grpSpPr>
          <a:xfrm>
            <a:off x="698501" y="5884314"/>
            <a:ext cx="1454912" cy="577167"/>
            <a:chOff x="0" y="0"/>
            <a:chExt cx="1454911" cy="577165"/>
          </a:xfrm>
        </p:grpSpPr>
        <p:sp>
          <p:nvSpPr>
            <p:cNvPr id="241" name="Freeform 5"/>
            <p:cNvSpPr/>
            <p:nvPr/>
          </p:nvSpPr>
          <p:spPr>
            <a:xfrm>
              <a:off x="289214" y="284162"/>
              <a:ext cx="268376" cy="293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7530"/>
                  </a:moveTo>
                  <a:cubicBezTo>
                    <a:pt x="13837" y="17530"/>
                    <a:pt x="15525" y="15652"/>
                    <a:pt x="15525" y="13148"/>
                  </a:cubicBezTo>
                  <a:cubicBezTo>
                    <a:pt x="15525" y="0"/>
                    <a:pt x="15525" y="0"/>
                    <a:pt x="15525" y="0"/>
                  </a:cubicBezTo>
                  <a:cubicBezTo>
                    <a:pt x="21600" y="0"/>
                    <a:pt x="21600" y="0"/>
                    <a:pt x="21600" y="0"/>
                  </a:cubicBezTo>
                  <a:cubicBezTo>
                    <a:pt x="21600" y="13461"/>
                    <a:pt x="21600" y="13461"/>
                    <a:pt x="21600" y="13461"/>
                  </a:cubicBezTo>
                  <a:cubicBezTo>
                    <a:pt x="21600" y="19096"/>
                    <a:pt x="16537" y="21600"/>
                    <a:pt x="10800" y="21600"/>
                  </a:cubicBezTo>
                  <a:cubicBezTo>
                    <a:pt x="5063" y="21600"/>
                    <a:pt x="0" y="19096"/>
                    <a:pt x="0" y="134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413" y="0"/>
                    <a:pt x="6413" y="0"/>
                    <a:pt x="6413" y="0"/>
                  </a:cubicBezTo>
                  <a:cubicBezTo>
                    <a:pt x="6413" y="13148"/>
                    <a:pt x="6413" y="13148"/>
                    <a:pt x="6413" y="13148"/>
                  </a:cubicBezTo>
                  <a:cubicBezTo>
                    <a:pt x="6413" y="15652"/>
                    <a:pt x="7763" y="17530"/>
                    <a:pt x="10800" y="1753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42" name="Freeform 6"/>
            <p:cNvSpPr/>
            <p:nvPr/>
          </p:nvSpPr>
          <p:spPr>
            <a:xfrm>
              <a:off x="0" y="284162"/>
              <a:ext cx="251958" cy="2847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579" y="21600"/>
                  </a:moveTo>
                  <a:lnTo>
                    <a:pt x="14400" y="21600"/>
                  </a:lnTo>
                  <a:lnTo>
                    <a:pt x="14400" y="4215"/>
                  </a:lnTo>
                  <a:lnTo>
                    <a:pt x="21600" y="4215"/>
                  </a:lnTo>
                  <a:lnTo>
                    <a:pt x="21600" y="0"/>
                  </a:lnTo>
                  <a:lnTo>
                    <a:pt x="0" y="0"/>
                  </a:lnTo>
                  <a:lnTo>
                    <a:pt x="0" y="4215"/>
                  </a:lnTo>
                  <a:lnTo>
                    <a:pt x="7579" y="4215"/>
                  </a:lnTo>
                  <a:lnTo>
                    <a:pt x="7579" y="216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43" name="Freeform 7"/>
            <p:cNvSpPr/>
            <p:nvPr/>
          </p:nvSpPr>
          <p:spPr>
            <a:xfrm>
              <a:off x="76645" y="-1"/>
              <a:ext cx="266458" cy="2671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65" h="21600" extrusionOk="0">
                  <a:moveTo>
                    <a:pt x="15162" y="12000"/>
                  </a:moveTo>
                  <a:cubicBezTo>
                    <a:pt x="13573" y="12343"/>
                    <a:pt x="11985" y="12000"/>
                    <a:pt x="11985" y="9943"/>
                  </a:cubicBezTo>
                  <a:cubicBezTo>
                    <a:pt x="11985" y="6857"/>
                    <a:pt x="18973" y="4114"/>
                    <a:pt x="19926" y="1371"/>
                  </a:cubicBezTo>
                  <a:cubicBezTo>
                    <a:pt x="20244" y="686"/>
                    <a:pt x="20244" y="0"/>
                    <a:pt x="19926" y="0"/>
                  </a:cubicBezTo>
                  <a:cubicBezTo>
                    <a:pt x="19609" y="0"/>
                    <a:pt x="19926" y="343"/>
                    <a:pt x="19291" y="1029"/>
                  </a:cubicBezTo>
                  <a:cubicBezTo>
                    <a:pt x="16432" y="4114"/>
                    <a:pt x="11668" y="4114"/>
                    <a:pt x="8173" y="5829"/>
                  </a:cubicBezTo>
                  <a:cubicBezTo>
                    <a:pt x="5632" y="6857"/>
                    <a:pt x="-1356" y="10629"/>
                    <a:pt x="232" y="18514"/>
                  </a:cubicBezTo>
                  <a:cubicBezTo>
                    <a:pt x="232" y="18857"/>
                    <a:pt x="550" y="20229"/>
                    <a:pt x="868" y="20229"/>
                  </a:cubicBezTo>
                  <a:cubicBezTo>
                    <a:pt x="868" y="20229"/>
                    <a:pt x="868" y="19543"/>
                    <a:pt x="868" y="18514"/>
                  </a:cubicBezTo>
                  <a:cubicBezTo>
                    <a:pt x="868" y="13714"/>
                    <a:pt x="6268" y="12343"/>
                    <a:pt x="7856" y="9257"/>
                  </a:cubicBezTo>
                  <a:cubicBezTo>
                    <a:pt x="8173" y="8914"/>
                    <a:pt x="8491" y="8571"/>
                    <a:pt x="8491" y="8571"/>
                  </a:cubicBezTo>
                  <a:cubicBezTo>
                    <a:pt x="8491" y="8914"/>
                    <a:pt x="8491" y="8914"/>
                    <a:pt x="8491" y="9257"/>
                  </a:cubicBezTo>
                  <a:cubicBezTo>
                    <a:pt x="7856" y="12000"/>
                    <a:pt x="5315" y="13371"/>
                    <a:pt x="6268" y="15429"/>
                  </a:cubicBezTo>
                  <a:cubicBezTo>
                    <a:pt x="6903" y="17829"/>
                    <a:pt x="9762" y="15771"/>
                    <a:pt x="10397" y="14400"/>
                  </a:cubicBezTo>
                  <a:cubicBezTo>
                    <a:pt x="10715" y="14057"/>
                    <a:pt x="10715" y="13714"/>
                    <a:pt x="11032" y="13714"/>
                  </a:cubicBezTo>
                  <a:cubicBezTo>
                    <a:pt x="11032" y="13714"/>
                    <a:pt x="11032" y="14400"/>
                    <a:pt x="11032" y="14743"/>
                  </a:cubicBezTo>
                  <a:cubicBezTo>
                    <a:pt x="10397" y="17486"/>
                    <a:pt x="10079" y="18857"/>
                    <a:pt x="8173" y="20571"/>
                  </a:cubicBezTo>
                  <a:cubicBezTo>
                    <a:pt x="7538" y="20914"/>
                    <a:pt x="6585" y="21257"/>
                    <a:pt x="6585" y="21600"/>
                  </a:cubicBezTo>
                  <a:cubicBezTo>
                    <a:pt x="6585" y="21600"/>
                    <a:pt x="7220" y="21600"/>
                    <a:pt x="7538" y="21600"/>
                  </a:cubicBezTo>
                  <a:cubicBezTo>
                    <a:pt x="12303" y="21257"/>
                    <a:pt x="16432" y="15086"/>
                    <a:pt x="17703" y="10971"/>
                  </a:cubicBezTo>
                  <a:cubicBezTo>
                    <a:pt x="17703" y="10629"/>
                    <a:pt x="17703" y="10286"/>
                    <a:pt x="17703" y="10286"/>
                  </a:cubicBezTo>
                  <a:cubicBezTo>
                    <a:pt x="17385" y="9943"/>
                    <a:pt x="17385" y="10286"/>
                    <a:pt x="17068" y="10629"/>
                  </a:cubicBezTo>
                  <a:cubicBezTo>
                    <a:pt x="16432" y="10971"/>
                    <a:pt x="15797" y="11657"/>
                    <a:pt x="15162" y="1200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44" name="Freeform 8"/>
            <p:cNvSpPr/>
            <p:nvPr/>
          </p:nvSpPr>
          <p:spPr>
            <a:xfrm>
              <a:off x="901742" y="364991"/>
              <a:ext cx="176182" cy="2121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629" y="9072"/>
                  </a:moveTo>
                  <a:cubicBezTo>
                    <a:pt x="4629" y="5616"/>
                    <a:pt x="6686" y="3024"/>
                    <a:pt x="10800" y="3024"/>
                  </a:cubicBezTo>
                  <a:cubicBezTo>
                    <a:pt x="14914" y="3024"/>
                    <a:pt x="16971" y="5616"/>
                    <a:pt x="16971" y="9072"/>
                  </a:cubicBezTo>
                  <a:lnTo>
                    <a:pt x="4629" y="9072"/>
                  </a:lnTo>
                  <a:close/>
                  <a:moveTo>
                    <a:pt x="21600" y="11664"/>
                  </a:moveTo>
                  <a:cubicBezTo>
                    <a:pt x="21600" y="9504"/>
                    <a:pt x="21600" y="9504"/>
                    <a:pt x="21600" y="9504"/>
                  </a:cubicBezTo>
                  <a:cubicBezTo>
                    <a:pt x="21600" y="3888"/>
                    <a:pt x="18000" y="0"/>
                    <a:pt x="10800" y="0"/>
                  </a:cubicBezTo>
                  <a:cubicBezTo>
                    <a:pt x="3600" y="0"/>
                    <a:pt x="0" y="5184"/>
                    <a:pt x="0" y="10800"/>
                  </a:cubicBezTo>
                  <a:cubicBezTo>
                    <a:pt x="0" y="16848"/>
                    <a:pt x="3086" y="21600"/>
                    <a:pt x="10800" y="21600"/>
                  </a:cubicBezTo>
                  <a:cubicBezTo>
                    <a:pt x="16457" y="21600"/>
                    <a:pt x="20571" y="19008"/>
                    <a:pt x="21086" y="14688"/>
                  </a:cubicBezTo>
                  <a:cubicBezTo>
                    <a:pt x="16457" y="14688"/>
                    <a:pt x="16457" y="14688"/>
                    <a:pt x="16457" y="14688"/>
                  </a:cubicBezTo>
                  <a:cubicBezTo>
                    <a:pt x="15943" y="17712"/>
                    <a:pt x="14400" y="18576"/>
                    <a:pt x="10800" y="18576"/>
                  </a:cubicBezTo>
                  <a:cubicBezTo>
                    <a:pt x="6171" y="18576"/>
                    <a:pt x="4629" y="15120"/>
                    <a:pt x="4629" y="11664"/>
                  </a:cubicBezTo>
                  <a:lnTo>
                    <a:pt x="21600" y="1166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45" name="Rectangle 9"/>
            <p:cNvSpPr/>
            <p:nvPr/>
          </p:nvSpPr>
          <p:spPr>
            <a:xfrm>
              <a:off x="1124020" y="284162"/>
              <a:ext cx="33469" cy="284795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46" name="Freeform 10"/>
            <p:cNvSpPr/>
            <p:nvPr/>
          </p:nvSpPr>
          <p:spPr>
            <a:xfrm>
              <a:off x="1199165" y="280373"/>
              <a:ext cx="126296" cy="2885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960" y="21600"/>
                  </a:moveTo>
                  <a:cubicBezTo>
                    <a:pt x="12960" y="8894"/>
                    <a:pt x="12960" y="8894"/>
                    <a:pt x="12960" y="8894"/>
                  </a:cubicBezTo>
                  <a:cubicBezTo>
                    <a:pt x="20880" y="8894"/>
                    <a:pt x="20880" y="8894"/>
                    <a:pt x="20880" y="8894"/>
                  </a:cubicBezTo>
                  <a:cubicBezTo>
                    <a:pt x="20880" y="6988"/>
                    <a:pt x="20880" y="6988"/>
                    <a:pt x="20880" y="6988"/>
                  </a:cubicBezTo>
                  <a:cubicBezTo>
                    <a:pt x="12960" y="6988"/>
                    <a:pt x="12960" y="6988"/>
                    <a:pt x="12960" y="6988"/>
                  </a:cubicBezTo>
                  <a:cubicBezTo>
                    <a:pt x="12960" y="4447"/>
                    <a:pt x="12960" y="4447"/>
                    <a:pt x="12960" y="4447"/>
                  </a:cubicBezTo>
                  <a:cubicBezTo>
                    <a:pt x="12960" y="2859"/>
                    <a:pt x="15120" y="2541"/>
                    <a:pt x="18720" y="2541"/>
                  </a:cubicBezTo>
                  <a:cubicBezTo>
                    <a:pt x="19440" y="2541"/>
                    <a:pt x="20880" y="2541"/>
                    <a:pt x="21600" y="2541"/>
                  </a:cubicBezTo>
                  <a:cubicBezTo>
                    <a:pt x="21600" y="318"/>
                    <a:pt x="21600" y="318"/>
                    <a:pt x="21600" y="318"/>
                  </a:cubicBezTo>
                  <a:cubicBezTo>
                    <a:pt x="20160" y="0"/>
                    <a:pt x="18720" y="0"/>
                    <a:pt x="17280" y="0"/>
                  </a:cubicBezTo>
                  <a:cubicBezTo>
                    <a:pt x="10800" y="0"/>
                    <a:pt x="6480" y="1271"/>
                    <a:pt x="6480" y="4129"/>
                  </a:cubicBezTo>
                  <a:cubicBezTo>
                    <a:pt x="6480" y="6988"/>
                    <a:pt x="6480" y="6988"/>
                    <a:pt x="6480" y="6988"/>
                  </a:cubicBezTo>
                  <a:cubicBezTo>
                    <a:pt x="0" y="6988"/>
                    <a:pt x="0" y="6988"/>
                    <a:pt x="0" y="6988"/>
                  </a:cubicBezTo>
                  <a:cubicBezTo>
                    <a:pt x="0" y="8894"/>
                    <a:pt x="0" y="8894"/>
                    <a:pt x="0" y="8894"/>
                  </a:cubicBezTo>
                  <a:cubicBezTo>
                    <a:pt x="6480" y="8894"/>
                    <a:pt x="6480" y="8894"/>
                    <a:pt x="6480" y="8894"/>
                  </a:cubicBezTo>
                  <a:cubicBezTo>
                    <a:pt x="6480" y="21600"/>
                    <a:pt x="6480" y="21600"/>
                    <a:pt x="6480" y="21600"/>
                  </a:cubicBezTo>
                  <a:lnTo>
                    <a:pt x="12960" y="216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47" name="Freeform 11"/>
            <p:cNvSpPr/>
            <p:nvPr/>
          </p:nvSpPr>
          <p:spPr>
            <a:xfrm>
              <a:off x="1341878" y="318262"/>
              <a:ext cx="113034" cy="2589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4603"/>
                  </a:moveTo>
                  <a:cubicBezTo>
                    <a:pt x="0" y="6728"/>
                    <a:pt x="0" y="6728"/>
                    <a:pt x="0" y="6728"/>
                  </a:cubicBezTo>
                  <a:cubicBezTo>
                    <a:pt x="6400" y="6728"/>
                    <a:pt x="6400" y="6728"/>
                    <a:pt x="6400" y="6728"/>
                  </a:cubicBezTo>
                  <a:cubicBezTo>
                    <a:pt x="6400" y="17351"/>
                    <a:pt x="6400" y="17351"/>
                    <a:pt x="6400" y="17351"/>
                  </a:cubicBezTo>
                  <a:cubicBezTo>
                    <a:pt x="6400" y="19475"/>
                    <a:pt x="6400" y="21600"/>
                    <a:pt x="16800" y="21600"/>
                  </a:cubicBezTo>
                  <a:cubicBezTo>
                    <a:pt x="18400" y="21600"/>
                    <a:pt x="20000" y="21246"/>
                    <a:pt x="21600" y="21246"/>
                  </a:cubicBezTo>
                  <a:cubicBezTo>
                    <a:pt x="21600" y="18767"/>
                    <a:pt x="21600" y="18767"/>
                    <a:pt x="21600" y="18767"/>
                  </a:cubicBezTo>
                  <a:cubicBezTo>
                    <a:pt x="20800" y="19121"/>
                    <a:pt x="19200" y="19121"/>
                    <a:pt x="17600" y="19121"/>
                  </a:cubicBezTo>
                  <a:cubicBezTo>
                    <a:pt x="15200" y="19121"/>
                    <a:pt x="13600" y="18413"/>
                    <a:pt x="13600" y="17351"/>
                  </a:cubicBezTo>
                  <a:cubicBezTo>
                    <a:pt x="13600" y="6728"/>
                    <a:pt x="13600" y="6728"/>
                    <a:pt x="13600" y="6728"/>
                  </a:cubicBezTo>
                  <a:cubicBezTo>
                    <a:pt x="21600" y="6728"/>
                    <a:pt x="21600" y="6728"/>
                    <a:pt x="21600" y="6728"/>
                  </a:cubicBezTo>
                  <a:cubicBezTo>
                    <a:pt x="21600" y="4603"/>
                    <a:pt x="21600" y="4603"/>
                    <a:pt x="21600" y="4603"/>
                  </a:cubicBezTo>
                  <a:cubicBezTo>
                    <a:pt x="13600" y="4603"/>
                    <a:pt x="13600" y="4603"/>
                    <a:pt x="13600" y="4603"/>
                  </a:cubicBezTo>
                  <a:cubicBezTo>
                    <a:pt x="13600" y="0"/>
                    <a:pt x="13600" y="0"/>
                    <a:pt x="13600" y="0"/>
                  </a:cubicBezTo>
                  <a:cubicBezTo>
                    <a:pt x="6400" y="1062"/>
                    <a:pt x="6400" y="1062"/>
                    <a:pt x="6400" y="1062"/>
                  </a:cubicBezTo>
                  <a:cubicBezTo>
                    <a:pt x="6400" y="4603"/>
                    <a:pt x="6400" y="4603"/>
                    <a:pt x="6400" y="4603"/>
                  </a:cubicBezTo>
                  <a:lnTo>
                    <a:pt x="0" y="4603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48" name="Freeform 12"/>
            <p:cNvSpPr/>
            <p:nvPr/>
          </p:nvSpPr>
          <p:spPr>
            <a:xfrm>
              <a:off x="637155" y="284162"/>
              <a:ext cx="226699" cy="2847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9200" y="21600"/>
                    <a:pt x="9200" y="21600"/>
                    <a:pt x="9200" y="21600"/>
                  </a:cubicBezTo>
                  <a:cubicBezTo>
                    <a:pt x="20400" y="21600"/>
                    <a:pt x="21600" y="13863"/>
                    <a:pt x="21600" y="10961"/>
                  </a:cubicBezTo>
                  <a:cubicBezTo>
                    <a:pt x="21600" y="8060"/>
                    <a:pt x="20400" y="0"/>
                    <a:pt x="920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21600"/>
                  </a:lnTo>
                  <a:close/>
                  <a:moveTo>
                    <a:pt x="3600" y="2579"/>
                  </a:moveTo>
                  <a:cubicBezTo>
                    <a:pt x="9200" y="2579"/>
                    <a:pt x="9200" y="2579"/>
                    <a:pt x="9200" y="2579"/>
                  </a:cubicBezTo>
                  <a:cubicBezTo>
                    <a:pt x="15200" y="2579"/>
                    <a:pt x="18000" y="6448"/>
                    <a:pt x="18000" y="10961"/>
                  </a:cubicBezTo>
                  <a:cubicBezTo>
                    <a:pt x="18000" y="15475"/>
                    <a:pt x="15200" y="19021"/>
                    <a:pt x="9200" y="19021"/>
                  </a:cubicBezTo>
                  <a:cubicBezTo>
                    <a:pt x="3600" y="19021"/>
                    <a:pt x="3600" y="19021"/>
                    <a:pt x="3600" y="19021"/>
                  </a:cubicBezTo>
                  <a:lnTo>
                    <a:pt x="3600" y="2579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250" name="Rechthoek 6"/>
          <p:cNvSpPr/>
          <p:nvPr/>
        </p:nvSpPr>
        <p:spPr>
          <a:xfrm>
            <a:off x="0" y="-1"/>
            <a:ext cx="12204032" cy="6858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6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52" name="Tijdelijke aanduiding voor afbeelding 16"/>
          <p:cNvSpPr>
            <a:spLocks noGrp="1"/>
          </p:cNvSpPr>
          <p:nvPr>
            <p:ph type="pic" idx="21"/>
          </p:nvPr>
        </p:nvSpPr>
        <p:spPr>
          <a:xfrm>
            <a:off x="4852465" y="0"/>
            <a:ext cx="7339534" cy="6858000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253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694800" y="4968196"/>
            <a:ext cx="3729203" cy="24847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ClrTx/>
              <a:buSzTx/>
              <a:buNone/>
              <a:defRPr b="1">
                <a:solidFill>
                  <a:srgbClr val="FFFFFF"/>
                </a:solidFill>
              </a:defRPr>
            </a:lvl1pPr>
            <a:lvl2pPr marL="0" indent="457200">
              <a:buClrTx/>
              <a:buSzTx/>
              <a:buNone/>
              <a:defRPr b="1">
                <a:solidFill>
                  <a:srgbClr val="FFFFFF"/>
                </a:solidFill>
              </a:defRPr>
            </a:lvl2pPr>
            <a:lvl3pPr indent="914400">
              <a:buClrTx/>
              <a:buFontTx/>
              <a:defRPr b="1">
                <a:solidFill>
                  <a:srgbClr val="FFFFFF"/>
                </a:solidFill>
              </a:defRPr>
            </a:lvl3pPr>
            <a:lvl4pPr indent="1371600">
              <a:buClrTx/>
              <a:buFontTx/>
              <a:defRPr b="1">
                <a:solidFill>
                  <a:srgbClr val="FFFFFF"/>
                </a:solidFill>
              </a:defRPr>
            </a:lvl4pPr>
            <a:lvl5pPr marL="0" indent="1828800">
              <a:buClrTx/>
              <a:buSzTx/>
              <a:buFontTx/>
              <a:buNone/>
              <a:defRPr b="1">
                <a:solidFill>
                  <a:srgbClr val="FFFFFF"/>
                </a:solidFill>
              </a:defRPr>
            </a:lvl5pPr>
          </a:lstStyle>
          <a:p>
            <a:r>
              <a:rPr dirty="0"/>
              <a:t>Naam van de </a:t>
            </a:r>
            <a:r>
              <a:rPr dirty="0" err="1"/>
              <a:t>spreker</a:t>
            </a:r>
            <a:r>
              <a:rPr dirty="0"/>
              <a:t> of datum</a:t>
            </a:r>
          </a:p>
          <a:p>
            <a:pPr lvl="4"/>
            <a:endParaRPr dirty="0"/>
          </a:p>
        </p:txBody>
      </p:sp>
      <p:sp>
        <p:nvSpPr>
          <p:cNvPr id="254" name="Tijdelijke aanduiding voor tekst 20"/>
          <p:cNvSpPr>
            <a:spLocks noGrp="1"/>
          </p:cNvSpPr>
          <p:nvPr>
            <p:ph type="body" sz="quarter" idx="22" hasCustomPrompt="1"/>
          </p:nvPr>
        </p:nvSpPr>
        <p:spPr>
          <a:xfrm>
            <a:off x="694800" y="1005329"/>
            <a:ext cx="3729206" cy="2925403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defTabSz="914400">
              <a:lnSpc>
                <a:spcPct val="100000"/>
              </a:lnSpc>
              <a:spcBef>
                <a:spcPts val="500"/>
              </a:spcBef>
              <a:buClrTx/>
              <a:buSzTx/>
              <a:buNone/>
              <a:defRPr sz="3800">
                <a:solidFill>
                  <a:srgbClr val="FFFFFF"/>
                </a:solidFill>
                <a:latin typeface="Roboto Slab Regular Regular"/>
                <a:ea typeface="Roboto Slab Regular Regular"/>
                <a:cs typeface="Roboto Slab Regular Regular"/>
                <a:sym typeface="Roboto Slab Regular Regular"/>
              </a:defRPr>
            </a:lvl1pPr>
          </a:lstStyle>
          <a:p>
            <a:r>
              <a:rPr dirty="0" err="1"/>
              <a:t>Plaats</a:t>
            </a:r>
            <a:r>
              <a:rPr dirty="0"/>
              <a:t> </a:t>
            </a:r>
            <a:r>
              <a:rPr dirty="0" err="1"/>
              <a:t>hier</a:t>
            </a:r>
            <a:r>
              <a:rPr dirty="0"/>
              <a:t> de </a:t>
            </a:r>
            <a:r>
              <a:rPr dirty="0" err="1"/>
              <a:t>titel</a:t>
            </a:r>
            <a:r>
              <a:rPr dirty="0"/>
              <a:t> van de </a:t>
            </a:r>
            <a:r>
              <a:rPr dirty="0" err="1"/>
              <a:t>presentatie</a:t>
            </a:r>
            <a:endParaRPr dirty="0"/>
          </a:p>
        </p:txBody>
      </p:sp>
      <p:sp>
        <p:nvSpPr>
          <p:cNvPr id="255" name="Tijdelijke aanduiding voor tekst 17"/>
          <p:cNvSpPr>
            <a:spLocks noGrp="1"/>
          </p:cNvSpPr>
          <p:nvPr>
            <p:ph type="body" sz="quarter" idx="23" hasCustomPrompt="1"/>
          </p:nvPr>
        </p:nvSpPr>
        <p:spPr>
          <a:xfrm>
            <a:off x="698500" y="5377708"/>
            <a:ext cx="1454400" cy="7201"/>
          </a:xfrm>
          <a:prstGeom prst="rect">
            <a:avLst/>
          </a:prstGeom>
          <a:solidFill>
            <a:srgbClr val="FFFFFF"/>
          </a:solidFill>
        </p:spPr>
        <p:txBody>
          <a:bodyPr>
            <a:normAutofit/>
          </a:bodyPr>
          <a:lstStyle>
            <a:lvl1pPr marL="0" indent="0" defTabSz="287655">
              <a:spcBef>
                <a:spcPts val="400"/>
              </a:spcBef>
              <a:buClrTx/>
              <a:buSzTx/>
              <a:buNone/>
              <a:defRPr sz="640"/>
            </a:lvl1pPr>
          </a:lstStyle>
          <a:p>
            <a:r>
              <a:t>  </a:t>
            </a:r>
          </a:p>
        </p:txBody>
      </p:sp>
      <p:pic>
        <p:nvPicPr>
          <p:cNvPr id="66" name="Graphic 65">
            <a:extLst>
              <a:ext uri="{FF2B5EF4-FFF2-40B4-BE49-F238E27FC236}">
                <a16:creationId xmlns:a16="http://schemas.microsoft.com/office/drawing/2014/main" id="{C8B2F066-9B7C-C54F-9CB0-80B54583A62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4800" y="5846400"/>
            <a:ext cx="1461599" cy="1033080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4B72396F-ACF6-B318-767E-61D5894AA108}"/>
              </a:ext>
            </a:extLst>
          </p:cNvPr>
          <p:cNvGrpSpPr/>
          <p:nvPr userDrawn="1"/>
        </p:nvGrpSpPr>
        <p:grpSpPr>
          <a:xfrm>
            <a:off x="2982510" y="-1286712"/>
            <a:ext cx="6858001" cy="592943"/>
            <a:chOff x="2982510" y="-1286712"/>
            <a:chExt cx="6858001" cy="592943"/>
          </a:xfrm>
        </p:grpSpPr>
        <p:sp>
          <p:nvSpPr>
            <p:cNvPr id="3" name="Rechthoek 36">
              <a:extLst>
                <a:ext uri="{FF2B5EF4-FFF2-40B4-BE49-F238E27FC236}">
                  <a16:creationId xmlns:a16="http://schemas.microsoft.com/office/drawing/2014/main" id="{7D8FD76E-6230-502D-E564-6705BA6950A3}"/>
                </a:ext>
              </a:extLst>
            </p:cNvPr>
            <p:cNvSpPr/>
            <p:nvPr/>
          </p:nvSpPr>
          <p:spPr>
            <a:xfrm rot="16200000">
              <a:off x="6254550" y="-4279730"/>
              <a:ext cx="313921" cy="6858001"/>
            </a:xfrm>
            <a:prstGeom prst="rect">
              <a:avLst/>
            </a:prstGeom>
            <a:solidFill>
              <a:srgbClr val="00A6D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dirty="0"/>
            </a:p>
          </p:txBody>
        </p:sp>
        <p:grpSp>
          <p:nvGrpSpPr>
            <p:cNvPr id="4" name="Groep 8">
              <a:extLst>
                <a:ext uri="{FF2B5EF4-FFF2-40B4-BE49-F238E27FC236}">
                  <a16:creationId xmlns:a16="http://schemas.microsoft.com/office/drawing/2014/main" id="{7404C5CF-3DB7-A2A6-D353-DFD34C75C10C}"/>
                </a:ext>
              </a:extLst>
            </p:cNvPr>
            <p:cNvGrpSpPr/>
            <p:nvPr/>
          </p:nvGrpSpPr>
          <p:grpSpPr>
            <a:xfrm>
              <a:off x="2982511" y="-1286711"/>
              <a:ext cx="6226976" cy="211382"/>
              <a:chOff x="0" y="0"/>
              <a:chExt cx="6226974" cy="211380"/>
            </a:xfrm>
          </p:grpSpPr>
          <p:sp>
            <p:nvSpPr>
              <p:cNvPr id="6" name="Rechthoek 6">
                <a:extLst>
                  <a:ext uri="{FF2B5EF4-FFF2-40B4-BE49-F238E27FC236}">
                    <a16:creationId xmlns:a16="http://schemas.microsoft.com/office/drawing/2014/main" id="{D5149286-0714-877E-0452-7F84B8E2C6D6}"/>
                  </a:ext>
                </a:extLst>
              </p:cNvPr>
              <p:cNvSpPr/>
              <p:nvPr/>
            </p:nvSpPr>
            <p:spPr>
              <a:xfrm rot="16200000">
                <a:off x="168192" y="-168191"/>
                <a:ext cx="211380" cy="547765"/>
              </a:xfrm>
              <a:prstGeom prst="rect">
                <a:avLst/>
              </a:prstGeom>
              <a:solidFill>
                <a:srgbClr val="0C234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7" name="Rechthoek 29">
                <a:extLst>
                  <a:ext uri="{FF2B5EF4-FFF2-40B4-BE49-F238E27FC236}">
                    <a16:creationId xmlns:a16="http://schemas.microsoft.com/office/drawing/2014/main" id="{8E62645B-A802-5635-446D-1E929A6A8664}"/>
                  </a:ext>
                </a:extLst>
              </p:cNvPr>
              <p:cNvSpPr/>
              <p:nvPr/>
            </p:nvSpPr>
            <p:spPr>
              <a:xfrm rot="16200000">
                <a:off x="799215" y="-168191"/>
                <a:ext cx="211380" cy="547765"/>
              </a:xfrm>
              <a:prstGeom prst="rect">
                <a:avLst/>
              </a:prstGeom>
              <a:solidFill>
                <a:srgbClr val="00B8C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8" name="Rechthoek 30">
                <a:extLst>
                  <a:ext uri="{FF2B5EF4-FFF2-40B4-BE49-F238E27FC236}">
                    <a16:creationId xmlns:a16="http://schemas.microsoft.com/office/drawing/2014/main" id="{5165FA52-4C37-209B-B55C-1D4979A244C8}"/>
                  </a:ext>
                </a:extLst>
              </p:cNvPr>
              <p:cNvSpPr/>
              <p:nvPr/>
            </p:nvSpPr>
            <p:spPr>
              <a:xfrm rot="16200000">
                <a:off x="1430239" y="-168191"/>
                <a:ext cx="211380" cy="547765"/>
              </a:xfrm>
              <a:prstGeom prst="rect">
                <a:avLst/>
              </a:prstGeom>
              <a:solidFill>
                <a:srgbClr val="0076C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9" name="Rechthoek 31">
                <a:extLst>
                  <a:ext uri="{FF2B5EF4-FFF2-40B4-BE49-F238E27FC236}">
                    <a16:creationId xmlns:a16="http://schemas.microsoft.com/office/drawing/2014/main" id="{2A436567-98D4-7EB2-5082-9436DB845B7E}"/>
                  </a:ext>
                </a:extLst>
              </p:cNvPr>
              <p:cNvSpPr/>
              <p:nvPr/>
            </p:nvSpPr>
            <p:spPr>
              <a:xfrm rot="16200000">
                <a:off x="2061263" y="-168191"/>
                <a:ext cx="211380" cy="547765"/>
              </a:xfrm>
              <a:prstGeom prst="rect">
                <a:avLst/>
              </a:prstGeom>
              <a:solidFill>
                <a:srgbClr val="6F1D7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0" name="Rechthoek 32">
                <a:extLst>
                  <a:ext uri="{FF2B5EF4-FFF2-40B4-BE49-F238E27FC236}">
                    <a16:creationId xmlns:a16="http://schemas.microsoft.com/office/drawing/2014/main" id="{2A579B37-0839-FC74-6532-19F2AD41A143}"/>
                  </a:ext>
                </a:extLst>
              </p:cNvPr>
              <p:cNvSpPr/>
              <p:nvPr/>
            </p:nvSpPr>
            <p:spPr>
              <a:xfrm rot="16200000">
                <a:off x="2692286" y="-168191"/>
                <a:ext cx="211380" cy="547765"/>
              </a:xfrm>
              <a:prstGeom prst="rect">
                <a:avLst/>
              </a:prstGeom>
              <a:solidFill>
                <a:srgbClr val="EF60A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1" name="Rechthoek 33">
                <a:extLst>
                  <a:ext uri="{FF2B5EF4-FFF2-40B4-BE49-F238E27FC236}">
                    <a16:creationId xmlns:a16="http://schemas.microsoft.com/office/drawing/2014/main" id="{B176D89A-CF0A-16B1-7446-033395A1B244}"/>
                  </a:ext>
                </a:extLst>
              </p:cNvPr>
              <p:cNvSpPr/>
              <p:nvPr/>
            </p:nvSpPr>
            <p:spPr>
              <a:xfrm rot="16200000">
                <a:off x="3323310" y="-168191"/>
                <a:ext cx="211380" cy="547765"/>
              </a:xfrm>
              <a:prstGeom prst="rect">
                <a:avLst/>
              </a:prstGeom>
              <a:solidFill>
                <a:srgbClr val="A5003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2" name="Rechthoek 34">
                <a:extLst>
                  <a:ext uri="{FF2B5EF4-FFF2-40B4-BE49-F238E27FC236}">
                    <a16:creationId xmlns:a16="http://schemas.microsoft.com/office/drawing/2014/main" id="{EB3279F4-EB46-94F3-E475-54DE7450F7FA}"/>
                  </a:ext>
                </a:extLst>
              </p:cNvPr>
              <p:cNvSpPr/>
              <p:nvPr/>
            </p:nvSpPr>
            <p:spPr>
              <a:xfrm rot="16200000">
                <a:off x="3954334" y="-168191"/>
                <a:ext cx="211380" cy="547765"/>
              </a:xfrm>
              <a:prstGeom prst="rect">
                <a:avLst/>
              </a:prstGeom>
              <a:solidFill>
                <a:srgbClr val="E03C3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3" name="Rechthoek 37">
                <a:extLst>
                  <a:ext uri="{FF2B5EF4-FFF2-40B4-BE49-F238E27FC236}">
                    <a16:creationId xmlns:a16="http://schemas.microsoft.com/office/drawing/2014/main" id="{4605C9D4-BDB1-5DBC-1C9D-B26F440DB6CD}"/>
                  </a:ext>
                </a:extLst>
              </p:cNvPr>
              <p:cNvSpPr/>
              <p:nvPr/>
            </p:nvSpPr>
            <p:spPr>
              <a:xfrm rot="16200000">
                <a:off x="4585357" y="-168192"/>
                <a:ext cx="211380" cy="547765"/>
              </a:xfrm>
              <a:prstGeom prst="rect">
                <a:avLst/>
              </a:prstGeom>
              <a:solidFill>
                <a:srgbClr val="ED684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4" name="Rechthoek 38">
                <a:extLst>
                  <a:ext uri="{FF2B5EF4-FFF2-40B4-BE49-F238E27FC236}">
                    <a16:creationId xmlns:a16="http://schemas.microsoft.com/office/drawing/2014/main" id="{67180D8C-A952-6431-5022-44B31456F8D4}"/>
                  </a:ext>
                </a:extLst>
              </p:cNvPr>
              <p:cNvSpPr/>
              <p:nvPr/>
            </p:nvSpPr>
            <p:spPr>
              <a:xfrm rot="16200000">
                <a:off x="5216380" y="-168192"/>
                <a:ext cx="211380" cy="547764"/>
              </a:xfrm>
              <a:prstGeom prst="rect">
                <a:avLst/>
              </a:prstGeom>
              <a:solidFill>
                <a:srgbClr val="FFB81C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5" name="Rechthoek 39">
                <a:extLst>
                  <a:ext uri="{FF2B5EF4-FFF2-40B4-BE49-F238E27FC236}">
                    <a16:creationId xmlns:a16="http://schemas.microsoft.com/office/drawing/2014/main" id="{5DF912FA-2FC3-C969-CE70-5BD36C9AA220}"/>
                  </a:ext>
                </a:extLst>
              </p:cNvPr>
              <p:cNvSpPr/>
              <p:nvPr/>
            </p:nvSpPr>
            <p:spPr>
              <a:xfrm rot="16200000">
                <a:off x="5847403" y="-168193"/>
                <a:ext cx="211380" cy="547765"/>
              </a:xfrm>
              <a:prstGeom prst="rect">
                <a:avLst/>
              </a:prstGeom>
              <a:solidFill>
                <a:srgbClr val="6CC24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  <p:sp>
          <p:nvSpPr>
            <p:cNvPr id="5" name="Rechthoek 39">
              <a:extLst>
                <a:ext uri="{FF2B5EF4-FFF2-40B4-BE49-F238E27FC236}">
                  <a16:creationId xmlns:a16="http://schemas.microsoft.com/office/drawing/2014/main" id="{C6485D1F-0643-6681-B8BC-4FE2DEB7324F}"/>
                </a:ext>
              </a:extLst>
            </p:cNvPr>
            <p:cNvSpPr/>
            <p:nvPr userDrawn="1"/>
          </p:nvSpPr>
          <p:spPr>
            <a:xfrm rot="16200000">
              <a:off x="9460936" y="-1454904"/>
              <a:ext cx="211382" cy="547765"/>
            </a:xfrm>
            <a:prstGeom prst="rect">
              <a:avLst/>
            </a:prstGeom>
            <a:solidFill>
              <a:srgbClr val="009B7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16" name="Date Placeholder 15">
            <a:extLst>
              <a:ext uri="{FF2B5EF4-FFF2-40B4-BE49-F238E27FC236}">
                <a16:creationId xmlns:a16="http://schemas.microsoft.com/office/drawing/2014/main" id="{2F583894-8079-54FC-E5DA-61CF7739E0E5}"/>
              </a:ext>
            </a:extLst>
          </p:cNvPr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fld id="{6659D3E7-779A-4C4C-A8FB-0E2062DC4755}" type="datetime1">
              <a:rPr lang="en-GB" smtClean="0"/>
              <a:t>22/07/2023</a:t>
            </a:fld>
            <a:endParaRPr lang="en-GB"/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2DA8B4C0-638F-C8C1-F963-8F535468F8FD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3BBB56A9-5137-4912-5946-06BD7E2BC22E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2C4B3C61-230F-4814-A8BD-F16564F1D92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9" name="Group 4"/>
          <p:cNvGrpSpPr/>
          <p:nvPr/>
        </p:nvGrpSpPr>
        <p:grpSpPr>
          <a:xfrm>
            <a:off x="698501" y="5884314"/>
            <a:ext cx="1454912" cy="577167"/>
            <a:chOff x="0" y="0"/>
            <a:chExt cx="1454911" cy="577165"/>
          </a:xfrm>
        </p:grpSpPr>
        <p:sp>
          <p:nvSpPr>
            <p:cNvPr id="311" name="Freeform 5"/>
            <p:cNvSpPr/>
            <p:nvPr/>
          </p:nvSpPr>
          <p:spPr>
            <a:xfrm>
              <a:off x="289214" y="284162"/>
              <a:ext cx="268376" cy="293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7530"/>
                  </a:moveTo>
                  <a:cubicBezTo>
                    <a:pt x="13837" y="17530"/>
                    <a:pt x="15525" y="15652"/>
                    <a:pt x="15525" y="13148"/>
                  </a:cubicBezTo>
                  <a:cubicBezTo>
                    <a:pt x="15525" y="0"/>
                    <a:pt x="15525" y="0"/>
                    <a:pt x="15525" y="0"/>
                  </a:cubicBezTo>
                  <a:cubicBezTo>
                    <a:pt x="21600" y="0"/>
                    <a:pt x="21600" y="0"/>
                    <a:pt x="21600" y="0"/>
                  </a:cubicBezTo>
                  <a:cubicBezTo>
                    <a:pt x="21600" y="13461"/>
                    <a:pt x="21600" y="13461"/>
                    <a:pt x="21600" y="13461"/>
                  </a:cubicBezTo>
                  <a:cubicBezTo>
                    <a:pt x="21600" y="19096"/>
                    <a:pt x="16537" y="21600"/>
                    <a:pt x="10800" y="21600"/>
                  </a:cubicBezTo>
                  <a:cubicBezTo>
                    <a:pt x="5063" y="21600"/>
                    <a:pt x="0" y="19096"/>
                    <a:pt x="0" y="134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413" y="0"/>
                    <a:pt x="6413" y="0"/>
                    <a:pt x="6413" y="0"/>
                  </a:cubicBezTo>
                  <a:cubicBezTo>
                    <a:pt x="6413" y="13148"/>
                    <a:pt x="6413" y="13148"/>
                    <a:pt x="6413" y="13148"/>
                  </a:cubicBezTo>
                  <a:cubicBezTo>
                    <a:pt x="6413" y="15652"/>
                    <a:pt x="7763" y="17530"/>
                    <a:pt x="10800" y="1753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12" name="Freeform 6"/>
            <p:cNvSpPr/>
            <p:nvPr/>
          </p:nvSpPr>
          <p:spPr>
            <a:xfrm>
              <a:off x="0" y="284162"/>
              <a:ext cx="251958" cy="2847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579" y="21600"/>
                  </a:moveTo>
                  <a:lnTo>
                    <a:pt x="14400" y="21600"/>
                  </a:lnTo>
                  <a:lnTo>
                    <a:pt x="14400" y="4215"/>
                  </a:lnTo>
                  <a:lnTo>
                    <a:pt x="21600" y="4215"/>
                  </a:lnTo>
                  <a:lnTo>
                    <a:pt x="21600" y="0"/>
                  </a:lnTo>
                  <a:lnTo>
                    <a:pt x="0" y="0"/>
                  </a:lnTo>
                  <a:lnTo>
                    <a:pt x="0" y="4215"/>
                  </a:lnTo>
                  <a:lnTo>
                    <a:pt x="7579" y="4215"/>
                  </a:lnTo>
                  <a:lnTo>
                    <a:pt x="7579" y="216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13" name="Freeform 7"/>
            <p:cNvSpPr/>
            <p:nvPr/>
          </p:nvSpPr>
          <p:spPr>
            <a:xfrm>
              <a:off x="76645" y="-1"/>
              <a:ext cx="266458" cy="2671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65" h="21600" extrusionOk="0">
                  <a:moveTo>
                    <a:pt x="15162" y="12000"/>
                  </a:moveTo>
                  <a:cubicBezTo>
                    <a:pt x="13573" y="12343"/>
                    <a:pt x="11985" y="12000"/>
                    <a:pt x="11985" y="9943"/>
                  </a:cubicBezTo>
                  <a:cubicBezTo>
                    <a:pt x="11985" y="6857"/>
                    <a:pt x="18973" y="4114"/>
                    <a:pt x="19926" y="1371"/>
                  </a:cubicBezTo>
                  <a:cubicBezTo>
                    <a:pt x="20244" y="686"/>
                    <a:pt x="20244" y="0"/>
                    <a:pt x="19926" y="0"/>
                  </a:cubicBezTo>
                  <a:cubicBezTo>
                    <a:pt x="19609" y="0"/>
                    <a:pt x="19926" y="343"/>
                    <a:pt x="19291" y="1029"/>
                  </a:cubicBezTo>
                  <a:cubicBezTo>
                    <a:pt x="16432" y="4114"/>
                    <a:pt x="11668" y="4114"/>
                    <a:pt x="8173" y="5829"/>
                  </a:cubicBezTo>
                  <a:cubicBezTo>
                    <a:pt x="5632" y="6857"/>
                    <a:pt x="-1356" y="10629"/>
                    <a:pt x="232" y="18514"/>
                  </a:cubicBezTo>
                  <a:cubicBezTo>
                    <a:pt x="232" y="18857"/>
                    <a:pt x="550" y="20229"/>
                    <a:pt x="868" y="20229"/>
                  </a:cubicBezTo>
                  <a:cubicBezTo>
                    <a:pt x="868" y="20229"/>
                    <a:pt x="868" y="19543"/>
                    <a:pt x="868" y="18514"/>
                  </a:cubicBezTo>
                  <a:cubicBezTo>
                    <a:pt x="868" y="13714"/>
                    <a:pt x="6268" y="12343"/>
                    <a:pt x="7856" y="9257"/>
                  </a:cubicBezTo>
                  <a:cubicBezTo>
                    <a:pt x="8173" y="8914"/>
                    <a:pt x="8491" y="8571"/>
                    <a:pt x="8491" y="8571"/>
                  </a:cubicBezTo>
                  <a:cubicBezTo>
                    <a:pt x="8491" y="8914"/>
                    <a:pt x="8491" y="8914"/>
                    <a:pt x="8491" y="9257"/>
                  </a:cubicBezTo>
                  <a:cubicBezTo>
                    <a:pt x="7856" y="12000"/>
                    <a:pt x="5315" y="13371"/>
                    <a:pt x="6268" y="15429"/>
                  </a:cubicBezTo>
                  <a:cubicBezTo>
                    <a:pt x="6903" y="17829"/>
                    <a:pt x="9762" y="15771"/>
                    <a:pt x="10397" y="14400"/>
                  </a:cubicBezTo>
                  <a:cubicBezTo>
                    <a:pt x="10715" y="14057"/>
                    <a:pt x="10715" y="13714"/>
                    <a:pt x="11032" y="13714"/>
                  </a:cubicBezTo>
                  <a:cubicBezTo>
                    <a:pt x="11032" y="13714"/>
                    <a:pt x="11032" y="14400"/>
                    <a:pt x="11032" y="14743"/>
                  </a:cubicBezTo>
                  <a:cubicBezTo>
                    <a:pt x="10397" y="17486"/>
                    <a:pt x="10079" y="18857"/>
                    <a:pt x="8173" y="20571"/>
                  </a:cubicBezTo>
                  <a:cubicBezTo>
                    <a:pt x="7538" y="20914"/>
                    <a:pt x="6585" y="21257"/>
                    <a:pt x="6585" y="21600"/>
                  </a:cubicBezTo>
                  <a:cubicBezTo>
                    <a:pt x="6585" y="21600"/>
                    <a:pt x="7220" y="21600"/>
                    <a:pt x="7538" y="21600"/>
                  </a:cubicBezTo>
                  <a:cubicBezTo>
                    <a:pt x="12303" y="21257"/>
                    <a:pt x="16432" y="15086"/>
                    <a:pt x="17703" y="10971"/>
                  </a:cubicBezTo>
                  <a:cubicBezTo>
                    <a:pt x="17703" y="10629"/>
                    <a:pt x="17703" y="10286"/>
                    <a:pt x="17703" y="10286"/>
                  </a:cubicBezTo>
                  <a:cubicBezTo>
                    <a:pt x="17385" y="9943"/>
                    <a:pt x="17385" y="10286"/>
                    <a:pt x="17068" y="10629"/>
                  </a:cubicBezTo>
                  <a:cubicBezTo>
                    <a:pt x="16432" y="10971"/>
                    <a:pt x="15797" y="11657"/>
                    <a:pt x="15162" y="1200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14" name="Freeform 8"/>
            <p:cNvSpPr/>
            <p:nvPr/>
          </p:nvSpPr>
          <p:spPr>
            <a:xfrm>
              <a:off x="901742" y="364991"/>
              <a:ext cx="176182" cy="2121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629" y="9072"/>
                  </a:moveTo>
                  <a:cubicBezTo>
                    <a:pt x="4629" y="5616"/>
                    <a:pt x="6686" y="3024"/>
                    <a:pt x="10800" y="3024"/>
                  </a:cubicBezTo>
                  <a:cubicBezTo>
                    <a:pt x="14914" y="3024"/>
                    <a:pt x="16971" y="5616"/>
                    <a:pt x="16971" y="9072"/>
                  </a:cubicBezTo>
                  <a:lnTo>
                    <a:pt x="4629" y="9072"/>
                  </a:lnTo>
                  <a:close/>
                  <a:moveTo>
                    <a:pt x="21600" y="11664"/>
                  </a:moveTo>
                  <a:cubicBezTo>
                    <a:pt x="21600" y="9504"/>
                    <a:pt x="21600" y="9504"/>
                    <a:pt x="21600" y="9504"/>
                  </a:cubicBezTo>
                  <a:cubicBezTo>
                    <a:pt x="21600" y="3888"/>
                    <a:pt x="18000" y="0"/>
                    <a:pt x="10800" y="0"/>
                  </a:cubicBezTo>
                  <a:cubicBezTo>
                    <a:pt x="3600" y="0"/>
                    <a:pt x="0" y="5184"/>
                    <a:pt x="0" y="10800"/>
                  </a:cubicBezTo>
                  <a:cubicBezTo>
                    <a:pt x="0" y="16848"/>
                    <a:pt x="3086" y="21600"/>
                    <a:pt x="10800" y="21600"/>
                  </a:cubicBezTo>
                  <a:cubicBezTo>
                    <a:pt x="16457" y="21600"/>
                    <a:pt x="20571" y="19008"/>
                    <a:pt x="21086" y="14688"/>
                  </a:cubicBezTo>
                  <a:cubicBezTo>
                    <a:pt x="16457" y="14688"/>
                    <a:pt x="16457" y="14688"/>
                    <a:pt x="16457" y="14688"/>
                  </a:cubicBezTo>
                  <a:cubicBezTo>
                    <a:pt x="15943" y="17712"/>
                    <a:pt x="14400" y="18576"/>
                    <a:pt x="10800" y="18576"/>
                  </a:cubicBezTo>
                  <a:cubicBezTo>
                    <a:pt x="6171" y="18576"/>
                    <a:pt x="4629" y="15120"/>
                    <a:pt x="4629" y="11664"/>
                  </a:cubicBezTo>
                  <a:lnTo>
                    <a:pt x="21600" y="1166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15" name="Rectangle 9"/>
            <p:cNvSpPr/>
            <p:nvPr/>
          </p:nvSpPr>
          <p:spPr>
            <a:xfrm>
              <a:off x="1124020" y="284162"/>
              <a:ext cx="33469" cy="284795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16" name="Freeform 10"/>
            <p:cNvSpPr/>
            <p:nvPr/>
          </p:nvSpPr>
          <p:spPr>
            <a:xfrm>
              <a:off x="1199165" y="280373"/>
              <a:ext cx="126296" cy="2885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960" y="21600"/>
                  </a:moveTo>
                  <a:cubicBezTo>
                    <a:pt x="12960" y="8894"/>
                    <a:pt x="12960" y="8894"/>
                    <a:pt x="12960" y="8894"/>
                  </a:cubicBezTo>
                  <a:cubicBezTo>
                    <a:pt x="20880" y="8894"/>
                    <a:pt x="20880" y="8894"/>
                    <a:pt x="20880" y="8894"/>
                  </a:cubicBezTo>
                  <a:cubicBezTo>
                    <a:pt x="20880" y="6988"/>
                    <a:pt x="20880" y="6988"/>
                    <a:pt x="20880" y="6988"/>
                  </a:cubicBezTo>
                  <a:cubicBezTo>
                    <a:pt x="12960" y="6988"/>
                    <a:pt x="12960" y="6988"/>
                    <a:pt x="12960" y="6988"/>
                  </a:cubicBezTo>
                  <a:cubicBezTo>
                    <a:pt x="12960" y="4447"/>
                    <a:pt x="12960" y="4447"/>
                    <a:pt x="12960" y="4447"/>
                  </a:cubicBezTo>
                  <a:cubicBezTo>
                    <a:pt x="12960" y="2859"/>
                    <a:pt x="15120" y="2541"/>
                    <a:pt x="18720" y="2541"/>
                  </a:cubicBezTo>
                  <a:cubicBezTo>
                    <a:pt x="19440" y="2541"/>
                    <a:pt x="20880" y="2541"/>
                    <a:pt x="21600" y="2541"/>
                  </a:cubicBezTo>
                  <a:cubicBezTo>
                    <a:pt x="21600" y="318"/>
                    <a:pt x="21600" y="318"/>
                    <a:pt x="21600" y="318"/>
                  </a:cubicBezTo>
                  <a:cubicBezTo>
                    <a:pt x="20160" y="0"/>
                    <a:pt x="18720" y="0"/>
                    <a:pt x="17280" y="0"/>
                  </a:cubicBezTo>
                  <a:cubicBezTo>
                    <a:pt x="10800" y="0"/>
                    <a:pt x="6480" y="1271"/>
                    <a:pt x="6480" y="4129"/>
                  </a:cubicBezTo>
                  <a:cubicBezTo>
                    <a:pt x="6480" y="6988"/>
                    <a:pt x="6480" y="6988"/>
                    <a:pt x="6480" y="6988"/>
                  </a:cubicBezTo>
                  <a:cubicBezTo>
                    <a:pt x="0" y="6988"/>
                    <a:pt x="0" y="6988"/>
                    <a:pt x="0" y="6988"/>
                  </a:cubicBezTo>
                  <a:cubicBezTo>
                    <a:pt x="0" y="8894"/>
                    <a:pt x="0" y="8894"/>
                    <a:pt x="0" y="8894"/>
                  </a:cubicBezTo>
                  <a:cubicBezTo>
                    <a:pt x="6480" y="8894"/>
                    <a:pt x="6480" y="8894"/>
                    <a:pt x="6480" y="8894"/>
                  </a:cubicBezTo>
                  <a:cubicBezTo>
                    <a:pt x="6480" y="21600"/>
                    <a:pt x="6480" y="21600"/>
                    <a:pt x="6480" y="21600"/>
                  </a:cubicBezTo>
                  <a:lnTo>
                    <a:pt x="12960" y="216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17" name="Freeform 11"/>
            <p:cNvSpPr/>
            <p:nvPr/>
          </p:nvSpPr>
          <p:spPr>
            <a:xfrm>
              <a:off x="1341878" y="318262"/>
              <a:ext cx="113034" cy="2589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4603"/>
                  </a:moveTo>
                  <a:cubicBezTo>
                    <a:pt x="0" y="6728"/>
                    <a:pt x="0" y="6728"/>
                    <a:pt x="0" y="6728"/>
                  </a:cubicBezTo>
                  <a:cubicBezTo>
                    <a:pt x="6400" y="6728"/>
                    <a:pt x="6400" y="6728"/>
                    <a:pt x="6400" y="6728"/>
                  </a:cubicBezTo>
                  <a:cubicBezTo>
                    <a:pt x="6400" y="17351"/>
                    <a:pt x="6400" y="17351"/>
                    <a:pt x="6400" y="17351"/>
                  </a:cubicBezTo>
                  <a:cubicBezTo>
                    <a:pt x="6400" y="19475"/>
                    <a:pt x="6400" y="21600"/>
                    <a:pt x="16800" y="21600"/>
                  </a:cubicBezTo>
                  <a:cubicBezTo>
                    <a:pt x="18400" y="21600"/>
                    <a:pt x="20000" y="21246"/>
                    <a:pt x="21600" y="21246"/>
                  </a:cubicBezTo>
                  <a:cubicBezTo>
                    <a:pt x="21600" y="18767"/>
                    <a:pt x="21600" y="18767"/>
                    <a:pt x="21600" y="18767"/>
                  </a:cubicBezTo>
                  <a:cubicBezTo>
                    <a:pt x="20800" y="19121"/>
                    <a:pt x="19200" y="19121"/>
                    <a:pt x="17600" y="19121"/>
                  </a:cubicBezTo>
                  <a:cubicBezTo>
                    <a:pt x="15200" y="19121"/>
                    <a:pt x="13600" y="18413"/>
                    <a:pt x="13600" y="17351"/>
                  </a:cubicBezTo>
                  <a:cubicBezTo>
                    <a:pt x="13600" y="6728"/>
                    <a:pt x="13600" y="6728"/>
                    <a:pt x="13600" y="6728"/>
                  </a:cubicBezTo>
                  <a:cubicBezTo>
                    <a:pt x="21600" y="6728"/>
                    <a:pt x="21600" y="6728"/>
                    <a:pt x="21600" y="6728"/>
                  </a:cubicBezTo>
                  <a:cubicBezTo>
                    <a:pt x="21600" y="4603"/>
                    <a:pt x="21600" y="4603"/>
                    <a:pt x="21600" y="4603"/>
                  </a:cubicBezTo>
                  <a:cubicBezTo>
                    <a:pt x="13600" y="4603"/>
                    <a:pt x="13600" y="4603"/>
                    <a:pt x="13600" y="4603"/>
                  </a:cubicBezTo>
                  <a:cubicBezTo>
                    <a:pt x="13600" y="0"/>
                    <a:pt x="13600" y="0"/>
                    <a:pt x="13600" y="0"/>
                  </a:cubicBezTo>
                  <a:cubicBezTo>
                    <a:pt x="6400" y="1062"/>
                    <a:pt x="6400" y="1062"/>
                    <a:pt x="6400" y="1062"/>
                  </a:cubicBezTo>
                  <a:cubicBezTo>
                    <a:pt x="6400" y="4603"/>
                    <a:pt x="6400" y="4603"/>
                    <a:pt x="6400" y="4603"/>
                  </a:cubicBezTo>
                  <a:lnTo>
                    <a:pt x="0" y="4603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18" name="Freeform 12"/>
            <p:cNvSpPr/>
            <p:nvPr/>
          </p:nvSpPr>
          <p:spPr>
            <a:xfrm>
              <a:off x="637155" y="284162"/>
              <a:ext cx="226699" cy="2847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9200" y="21600"/>
                    <a:pt x="9200" y="21600"/>
                    <a:pt x="9200" y="21600"/>
                  </a:cubicBezTo>
                  <a:cubicBezTo>
                    <a:pt x="20400" y="21600"/>
                    <a:pt x="21600" y="13863"/>
                    <a:pt x="21600" y="10961"/>
                  </a:cubicBezTo>
                  <a:cubicBezTo>
                    <a:pt x="21600" y="8060"/>
                    <a:pt x="20400" y="0"/>
                    <a:pt x="920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21600"/>
                  </a:lnTo>
                  <a:close/>
                  <a:moveTo>
                    <a:pt x="3600" y="2579"/>
                  </a:moveTo>
                  <a:cubicBezTo>
                    <a:pt x="9200" y="2579"/>
                    <a:pt x="9200" y="2579"/>
                    <a:pt x="9200" y="2579"/>
                  </a:cubicBezTo>
                  <a:cubicBezTo>
                    <a:pt x="15200" y="2579"/>
                    <a:pt x="18000" y="6448"/>
                    <a:pt x="18000" y="10961"/>
                  </a:cubicBezTo>
                  <a:cubicBezTo>
                    <a:pt x="18000" y="15475"/>
                    <a:pt x="15200" y="19021"/>
                    <a:pt x="9200" y="19021"/>
                  </a:cubicBezTo>
                  <a:cubicBezTo>
                    <a:pt x="3600" y="19021"/>
                    <a:pt x="3600" y="19021"/>
                    <a:pt x="3600" y="19021"/>
                  </a:cubicBezTo>
                  <a:lnTo>
                    <a:pt x="3600" y="2579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320" name="Plaats hier je titel"/>
          <p:cNvSpPr txBox="1">
            <a:spLocks noGrp="1"/>
          </p:cNvSpPr>
          <p:nvPr>
            <p:ph type="title" hasCustomPrompt="1"/>
          </p:nvPr>
        </p:nvSpPr>
        <p:spPr>
          <a:xfrm>
            <a:off x="698500" y="741499"/>
            <a:ext cx="10775071" cy="4904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Plaats hier je titel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3103CFB-F973-45CC-0F2A-0AC054FD3C4A}"/>
              </a:ext>
            </a:extLst>
          </p:cNvPr>
          <p:cNvGrpSpPr/>
          <p:nvPr userDrawn="1"/>
        </p:nvGrpSpPr>
        <p:grpSpPr>
          <a:xfrm>
            <a:off x="2982510" y="-1286712"/>
            <a:ext cx="6858001" cy="592943"/>
            <a:chOff x="2982510" y="-1286712"/>
            <a:chExt cx="6858001" cy="592943"/>
          </a:xfrm>
        </p:grpSpPr>
        <p:sp>
          <p:nvSpPr>
            <p:cNvPr id="3" name="Rechthoek 36">
              <a:extLst>
                <a:ext uri="{FF2B5EF4-FFF2-40B4-BE49-F238E27FC236}">
                  <a16:creationId xmlns:a16="http://schemas.microsoft.com/office/drawing/2014/main" id="{23A12E8B-F7E7-7D28-49B8-CB928E50D94D}"/>
                </a:ext>
              </a:extLst>
            </p:cNvPr>
            <p:cNvSpPr/>
            <p:nvPr/>
          </p:nvSpPr>
          <p:spPr>
            <a:xfrm rot="16200000">
              <a:off x="6254550" y="-4279730"/>
              <a:ext cx="313921" cy="6858001"/>
            </a:xfrm>
            <a:prstGeom prst="rect">
              <a:avLst/>
            </a:prstGeom>
            <a:solidFill>
              <a:srgbClr val="00A6D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dirty="0"/>
            </a:p>
          </p:txBody>
        </p:sp>
        <p:grpSp>
          <p:nvGrpSpPr>
            <p:cNvPr id="4" name="Groep 8">
              <a:extLst>
                <a:ext uri="{FF2B5EF4-FFF2-40B4-BE49-F238E27FC236}">
                  <a16:creationId xmlns:a16="http://schemas.microsoft.com/office/drawing/2014/main" id="{3D812EB5-DC9F-2F6D-00FE-DD30C3C23E03}"/>
                </a:ext>
              </a:extLst>
            </p:cNvPr>
            <p:cNvGrpSpPr/>
            <p:nvPr/>
          </p:nvGrpSpPr>
          <p:grpSpPr>
            <a:xfrm>
              <a:off x="2982511" y="-1286711"/>
              <a:ext cx="6226976" cy="211382"/>
              <a:chOff x="0" y="0"/>
              <a:chExt cx="6226974" cy="211380"/>
            </a:xfrm>
          </p:grpSpPr>
          <p:sp>
            <p:nvSpPr>
              <p:cNvPr id="6" name="Rechthoek 6">
                <a:extLst>
                  <a:ext uri="{FF2B5EF4-FFF2-40B4-BE49-F238E27FC236}">
                    <a16:creationId xmlns:a16="http://schemas.microsoft.com/office/drawing/2014/main" id="{BED58297-0728-FED3-E13B-728C00EC16D0}"/>
                  </a:ext>
                </a:extLst>
              </p:cNvPr>
              <p:cNvSpPr/>
              <p:nvPr/>
            </p:nvSpPr>
            <p:spPr>
              <a:xfrm rot="16200000">
                <a:off x="168192" y="-168191"/>
                <a:ext cx="211380" cy="547765"/>
              </a:xfrm>
              <a:prstGeom prst="rect">
                <a:avLst/>
              </a:prstGeom>
              <a:solidFill>
                <a:srgbClr val="0C234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7" name="Rechthoek 29">
                <a:extLst>
                  <a:ext uri="{FF2B5EF4-FFF2-40B4-BE49-F238E27FC236}">
                    <a16:creationId xmlns:a16="http://schemas.microsoft.com/office/drawing/2014/main" id="{034763AA-39A0-1450-3BBB-E57699EFABBC}"/>
                  </a:ext>
                </a:extLst>
              </p:cNvPr>
              <p:cNvSpPr/>
              <p:nvPr/>
            </p:nvSpPr>
            <p:spPr>
              <a:xfrm rot="16200000">
                <a:off x="799215" y="-168191"/>
                <a:ext cx="211380" cy="547765"/>
              </a:xfrm>
              <a:prstGeom prst="rect">
                <a:avLst/>
              </a:prstGeom>
              <a:solidFill>
                <a:srgbClr val="00B8C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8" name="Rechthoek 30">
                <a:extLst>
                  <a:ext uri="{FF2B5EF4-FFF2-40B4-BE49-F238E27FC236}">
                    <a16:creationId xmlns:a16="http://schemas.microsoft.com/office/drawing/2014/main" id="{692C9131-3D6F-E34C-8BA4-51CDA48722CD}"/>
                  </a:ext>
                </a:extLst>
              </p:cNvPr>
              <p:cNvSpPr/>
              <p:nvPr/>
            </p:nvSpPr>
            <p:spPr>
              <a:xfrm rot="16200000">
                <a:off x="1430239" y="-168191"/>
                <a:ext cx="211380" cy="547765"/>
              </a:xfrm>
              <a:prstGeom prst="rect">
                <a:avLst/>
              </a:prstGeom>
              <a:solidFill>
                <a:srgbClr val="0076C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9" name="Rechthoek 31">
                <a:extLst>
                  <a:ext uri="{FF2B5EF4-FFF2-40B4-BE49-F238E27FC236}">
                    <a16:creationId xmlns:a16="http://schemas.microsoft.com/office/drawing/2014/main" id="{485D4EC4-E5E1-B2B3-17AB-E6CC92FB0368}"/>
                  </a:ext>
                </a:extLst>
              </p:cNvPr>
              <p:cNvSpPr/>
              <p:nvPr/>
            </p:nvSpPr>
            <p:spPr>
              <a:xfrm rot="16200000">
                <a:off x="2061263" y="-168191"/>
                <a:ext cx="211380" cy="547765"/>
              </a:xfrm>
              <a:prstGeom prst="rect">
                <a:avLst/>
              </a:prstGeom>
              <a:solidFill>
                <a:srgbClr val="6F1D7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0" name="Rechthoek 32">
                <a:extLst>
                  <a:ext uri="{FF2B5EF4-FFF2-40B4-BE49-F238E27FC236}">
                    <a16:creationId xmlns:a16="http://schemas.microsoft.com/office/drawing/2014/main" id="{9A85A5A0-E86F-C318-89E0-1628C297E724}"/>
                  </a:ext>
                </a:extLst>
              </p:cNvPr>
              <p:cNvSpPr/>
              <p:nvPr/>
            </p:nvSpPr>
            <p:spPr>
              <a:xfrm rot="16200000">
                <a:off x="2692286" y="-168191"/>
                <a:ext cx="211380" cy="547765"/>
              </a:xfrm>
              <a:prstGeom prst="rect">
                <a:avLst/>
              </a:prstGeom>
              <a:solidFill>
                <a:srgbClr val="EF60A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1" name="Rechthoek 33">
                <a:extLst>
                  <a:ext uri="{FF2B5EF4-FFF2-40B4-BE49-F238E27FC236}">
                    <a16:creationId xmlns:a16="http://schemas.microsoft.com/office/drawing/2014/main" id="{1918EC1F-B406-7B5E-568B-666BE37285B0}"/>
                  </a:ext>
                </a:extLst>
              </p:cNvPr>
              <p:cNvSpPr/>
              <p:nvPr/>
            </p:nvSpPr>
            <p:spPr>
              <a:xfrm rot="16200000">
                <a:off x="3323310" y="-168191"/>
                <a:ext cx="211380" cy="547765"/>
              </a:xfrm>
              <a:prstGeom prst="rect">
                <a:avLst/>
              </a:prstGeom>
              <a:solidFill>
                <a:srgbClr val="A5003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2" name="Rechthoek 34">
                <a:extLst>
                  <a:ext uri="{FF2B5EF4-FFF2-40B4-BE49-F238E27FC236}">
                    <a16:creationId xmlns:a16="http://schemas.microsoft.com/office/drawing/2014/main" id="{DF952930-1528-B1B8-780E-12BCA52094A6}"/>
                  </a:ext>
                </a:extLst>
              </p:cNvPr>
              <p:cNvSpPr/>
              <p:nvPr/>
            </p:nvSpPr>
            <p:spPr>
              <a:xfrm rot="16200000">
                <a:off x="3954334" y="-168191"/>
                <a:ext cx="211380" cy="547765"/>
              </a:xfrm>
              <a:prstGeom prst="rect">
                <a:avLst/>
              </a:prstGeom>
              <a:solidFill>
                <a:srgbClr val="E03C3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3" name="Rechthoek 37">
                <a:extLst>
                  <a:ext uri="{FF2B5EF4-FFF2-40B4-BE49-F238E27FC236}">
                    <a16:creationId xmlns:a16="http://schemas.microsoft.com/office/drawing/2014/main" id="{1817FDF3-995C-DA45-739E-09D5B330779E}"/>
                  </a:ext>
                </a:extLst>
              </p:cNvPr>
              <p:cNvSpPr/>
              <p:nvPr/>
            </p:nvSpPr>
            <p:spPr>
              <a:xfrm rot="16200000">
                <a:off x="4585357" y="-168192"/>
                <a:ext cx="211380" cy="547765"/>
              </a:xfrm>
              <a:prstGeom prst="rect">
                <a:avLst/>
              </a:prstGeom>
              <a:solidFill>
                <a:srgbClr val="ED684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4" name="Rechthoek 38">
                <a:extLst>
                  <a:ext uri="{FF2B5EF4-FFF2-40B4-BE49-F238E27FC236}">
                    <a16:creationId xmlns:a16="http://schemas.microsoft.com/office/drawing/2014/main" id="{E913A320-0E21-5B14-BF5A-AE7A3BBF440D}"/>
                  </a:ext>
                </a:extLst>
              </p:cNvPr>
              <p:cNvSpPr/>
              <p:nvPr/>
            </p:nvSpPr>
            <p:spPr>
              <a:xfrm rot="16200000">
                <a:off x="5216380" y="-168192"/>
                <a:ext cx="211380" cy="547764"/>
              </a:xfrm>
              <a:prstGeom prst="rect">
                <a:avLst/>
              </a:prstGeom>
              <a:solidFill>
                <a:srgbClr val="FFB81C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5" name="Rechthoek 39">
                <a:extLst>
                  <a:ext uri="{FF2B5EF4-FFF2-40B4-BE49-F238E27FC236}">
                    <a16:creationId xmlns:a16="http://schemas.microsoft.com/office/drawing/2014/main" id="{CBB06A5F-BF82-DD7F-FEA8-86A3791849D3}"/>
                  </a:ext>
                </a:extLst>
              </p:cNvPr>
              <p:cNvSpPr/>
              <p:nvPr/>
            </p:nvSpPr>
            <p:spPr>
              <a:xfrm rot="16200000">
                <a:off x="5847403" y="-168193"/>
                <a:ext cx="211380" cy="547765"/>
              </a:xfrm>
              <a:prstGeom prst="rect">
                <a:avLst/>
              </a:prstGeom>
              <a:solidFill>
                <a:srgbClr val="6CC24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  <p:sp>
          <p:nvSpPr>
            <p:cNvPr id="5" name="Rechthoek 39">
              <a:extLst>
                <a:ext uri="{FF2B5EF4-FFF2-40B4-BE49-F238E27FC236}">
                  <a16:creationId xmlns:a16="http://schemas.microsoft.com/office/drawing/2014/main" id="{875E89F7-B9EA-B126-CDE3-A41F75135D99}"/>
                </a:ext>
              </a:extLst>
            </p:cNvPr>
            <p:cNvSpPr/>
            <p:nvPr userDrawn="1"/>
          </p:nvSpPr>
          <p:spPr>
            <a:xfrm rot="16200000">
              <a:off x="9460936" y="-1454904"/>
              <a:ext cx="211382" cy="547765"/>
            </a:xfrm>
            <a:prstGeom prst="rect">
              <a:avLst/>
            </a:prstGeom>
            <a:solidFill>
              <a:srgbClr val="009B7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16" name="Date Placeholder 15">
            <a:extLst>
              <a:ext uri="{FF2B5EF4-FFF2-40B4-BE49-F238E27FC236}">
                <a16:creationId xmlns:a16="http://schemas.microsoft.com/office/drawing/2014/main" id="{CFEAEAFB-D432-5AD6-AE04-3831B5FD3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FF2B-D3E4-4362-B453-C62282091FD1}" type="datetime1">
              <a:rPr lang="en-GB" smtClean="0"/>
              <a:t>22/07/2023</a:t>
            </a:fld>
            <a:endParaRPr lang="en-GB"/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29043FCA-5E41-1CDA-2552-C0C1FD80E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8DF57B9E-933A-2102-E934-6BC56C332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B3C61-230F-4814-A8BD-F16564F1D92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ab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49" name="Group 4"/>
          <p:cNvGrpSpPr/>
          <p:nvPr/>
        </p:nvGrpSpPr>
        <p:grpSpPr>
          <a:xfrm>
            <a:off x="698501" y="5884314"/>
            <a:ext cx="1454912" cy="577167"/>
            <a:chOff x="0" y="0"/>
            <a:chExt cx="1454911" cy="577165"/>
          </a:xfrm>
        </p:grpSpPr>
        <p:sp>
          <p:nvSpPr>
            <p:cNvPr id="2641" name="Freeform 5"/>
            <p:cNvSpPr/>
            <p:nvPr/>
          </p:nvSpPr>
          <p:spPr>
            <a:xfrm>
              <a:off x="289214" y="284162"/>
              <a:ext cx="268376" cy="293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7530"/>
                  </a:moveTo>
                  <a:cubicBezTo>
                    <a:pt x="13837" y="17530"/>
                    <a:pt x="15525" y="15652"/>
                    <a:pt x="15525" y="13148"/>
                  </a:cubicBezTo>
                  <a:cubicBezTo>
                    <a:pt x="15525" y="0"/>
                    <a:pt x="15525" y="0"/>
                    <a:pt x="15525" y="0"/>
                  </a:cubicBezTo>
                  <a:cubicBezTo>
                    <a:pt x="21600" y="0"/>
                    <a:pt x="21600" y="0"/>
                    <a:pt x="21600" y="0"/>
                  </a:cubicBezTo>
                  <a:cubicBezTo>
                    <a:pt x="21600" y="13461"/>
                    <a:pt x="21600" y="13461"/>
                    <a:pt x="21600" y="13461"/>
                  </a:cubicBezTo>
                  <a:cubicBezTo>
                    <a:pt x="21600" y="19096"/>
                    <a:pt x="16537" y="21600"/>
                    <a:pt x="10800" y="21600"/>
                  </a:cubicBezTo>
                  <a:cubicBezTo>
                    <a:pt x="5063" y="21600"/>
                    <a:pt x="0" y="19096"/>
                    <a:pt x="0" y="134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413" y="0"/>
                    <a:pt x="6413" y="0"/>
                    <a:pt x="6413" y="0"/>
                  </a:cubicBezTo>
                  <a:cubicBezTo>
                    <a:pt x="6413" y="13148"/>
                    <a:pt x="6413" y="13148"/>
                    <a:pt x="6413" y="13148"/>
                  </a:cubicBezTo>
                  <a:cubicBezTo>
                    <a:pt x="6413" y="15652"/>
                    <a:pt x="7763" y="17530"/>
                    <a:pt x="10800" y="1753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642" name="Freeform 6"/>
            <p:cNvSpPr/>
            <p:nvPr/>
          </p:nvSpPr>
          <p:spPr>
            <a:xfrm>
              <a:off x="0" y="284162"/>
              <a:ext cx="251958" cy="2847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579" y="21600"/>
                  </a:moveTo>
                  <a:lnTo>
                    <a:pt x="14400" y="21600"/>
                  </a:lnTo>
                  <a:lnTo>
                    <a:pt x="14400" y="4215"/>
                  </a:lnTo>
                  <a:lnTo>
                    <a:pt x="21600" y="4215"/>
                  </a:lnTo>
                  <a:lnTo>
                    <a:pt x="21600" y="0"/>
                  </a:lnTo>
                  <a:lnTo>
                    <a:pt x="0" y="0"/>
                  </a:lnTo>
                  <a:lnTo>
                    <a:pt x="0" y="4215"/>
                  </a:lnTo>
                  <a:lnTo>
                    <a:pt x="7579" y="4215"/>
                  </a:lnTo>
                  <a:lnTo>
                    <a:pt x="7579" y="216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643" name="Freeform 7"/>
            <p:cNvSpPr/>
            <p:nvPr/>
          </p:nvSpPr>
          <p:spPr>
            <a:xfrm>
              <a:off x="76645" y="-1"/>
              <a:ext cx="266458" cy="2671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65" h="21600" extrusionOk="0">
                  <a:moveTo>
                    <a:pt x="15162" y="12000"/>
                  </a:moveTo>
                  <a:cubicBezTo>
                    <a:pt x="13573" y="12343"/>
                    <a:pt x="11985" y="12000"/>
                    <a:pt x="11985" y="9943"/>
                  </a:cubicBezTo>
                  <a:cubicBezTo>
                    <a:pt x="11985" y="6857"/>
                    <a:pt x="18973" y="4114"/>
                    <a:pt x="19926" y="1371"/>
                  </a:cubicBezTo>
                  <a:cubicBezTo>
                    <a:pt x="20244" y="686"/>
                    <a:pt x="20244" y="0"/>
                    <a:pt x="19926" y="0"/>
                  </a:cubicBezTo>
                  <a:cubicBezTo>
                    <a:pt x="19609" y="0"/>
                    <a:pt x="19926" y="343"/>
                    <a:pt x="19291" y="1029"/>
                  </a:cubicBezTo>
                  <a:cubicBezTo>
                    <a:pt x="16432" y="4114"/>
                    <a:pt x="11668" y="4114"/>
                    <a:pt x="8173" y="5829"/>
                  </a:cubicBezTo>
                  <a:cubicBezTo>
                    <a:pt x="5632" y="6857"/>
                    <a:pt x="-1356" y="10629"/>
                    <a:pt x="232" y="18514"/>
                  </a:cubicBezTo>
                  <a:cubicBezTo>
                    <a:pt x="232" y="18857"/>
                    <a:pt x="550" y="20229"/>
                    <a:pt x="868" y="20229"/>
                  </a:cubicBezTo>
                  <a:cubicBezTo>
                    <a:pt x="868" y="20229"/>
                    <a:pt x="868" y="19543"/>
                    <a:pt x="868" y="18514"/>
                  </a:cubicBezTo>
                  <a:cubicBezTo>
                    <a:pt x="868" y="13714"/>
                    <a:pt x="6268" y="12343"/>
                    <a:pt x="7856" y="9257"/>
                  </a:cubicBezTo>
                  <a:cubicBezTo>
                    <a:pt x="8173" y="8914"/>
                    <a:pt x="8491" y="8571"/>
                    <a:pt x="8491" y="8571"/>
                  </a:cubicBezTo>
                  <a:cubicBezTo>
                    <a:pt x="8491" y="8914"/>
                    <a:pt x="8491" y="8914"/>
                    <a:pt x="8491" y="9257"/>
                  </a:cubicBezTo>
                  <a:cubicBezTo>
                    <a:pt x="7856" y="12000"/>
                    <a:pt x="5315" y="13371"/>
                    <a:pt x="6268" y="15429"/>
                  </a:cubicBezTo>
                  <a:cubicBezTo>
                    <a:pt x="6903" y="17829"/>
                    <a:pt x="9762" y="15771"/>
                    <a:pt x="10397" y="14400"/>
                  </a:cubicBezTo>
                  <a:cubicBezTo>
                    <a:pt x="10715" y="14057"/>
                    <a:pt x="10715" y="13714"/>
                    <a:pt x="11032" y="13714"/>
                  </a:cubicBezTo>
                  <a:cubicBezTo>
                    <a:pt x="11032" y="13714"/>
                    <a:pt x="11032" y="14400"/>
                    <a:pt x="11032" y="14743"/>
                  </a:cubicBezTo>
                  <a:cubicBezTo>
                    <a:pt x="10397" y="17486"/>
                    <a:pt x="10079" y="18857"/>
                    <a:pt x="8173" y="20571"/>
                  </a:cubicBezTo>
                  <a:cubicBezTo>
                    <a:pt x="7538" y="20914"/>
                    <a:pt x="6585" y="21257"/>
                    <a:pt x="6585" y="21600"/>
                  </a:cubicBezTo>
                  <a:cubicBezTo>
                    <a:pt x="6585" y="21600"/>
                    <a:pt x="7220" y="21600"/>
                    <a:pt x="7538" y="21600"/>
                  </a:cubicBezTo>
                  <a:cubicBezTo>
                    <a:pt x="12303" y="21257"/>
                    <a:pt x="16432" y="15086"/>
                    <a:pt x="17703" y="10971"/>
                  </a:cubicBezTo>
                  <a:cubicBezTo>
                    <a:pt x="17703" y="10629"/>
                    <a:pt x="17703" y="10286"/>
                    <a:pt x="17703" y="10286"/>
                  </a:cubicBezTo>
                  <a:cubicBezTo>
                    <a:pt x="17385" y="9943"/>
                    <a:pt x="17385" y="10286"/>
                    <a:pt x="17068" y="10629"/>
                  </a:cubicBezTo>
                  <a:cubicBezTo>
                    <a:pt x="16432" y="10971"/>
                    <a:pt x="15797" y="11657"/>
                    <a:pt x="15162" y="1200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644" name="Freeform 8"/>
            <p:cNvSpPr/>
            <p:nvPr/>
          </p:nvSpPr>
          <p:spPr>
            <a:xfrm>
              <a:off x="901742" y="364991"/>
              <a:ext cx="176182" cy="2121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629" y="9072"/>
                  </a:moveTo>
                  <a:cubicBezTo>
                    <a:pt x="4629" y="5616"/>
                    <a:pt x="6686" y="3024"/>
                    <a:pt x="10800" y="3024"/>
                  </a:cubicBezTo>
                  <a:cubicBezTo>
                    <a:pt x="14914" y="3024"/>
                    <a:pt x="16971" y="5616"/>
                    <a:pt x="16971" y="9072"/>
                  </a:cubicBezTo>
                  <a:lnTo>
                    <a:pt x="4629" y="9072"/>
                  </a:lnTo>
                  <a:close/>
                  <a:moveTo>
                    <a:pt x="21600" y="11664"/>
                  </a:moveTo>
                  <a:cubicBezTo>
                    <a:pt x="21600" y="9504"/>
                    <a:pt x="21600" y="9504"/>
                    <a:pt x="21600" y="9504"/>
                  </a:cubicBezTo>
                  <a:cubicBezTo>
                    <a:pt x="21600" y="3888"/>
                    <a:pt x="18000" y="0"/>
                    <a:pt x="10800" y="0"/>
                  </a:cubicBezTo>
                  <a:cubicBezTo>
                    <a:pt x="3600" y="0"/>
                    <a:pt x="0" y="5184"/>
                    <a:pt x="0" y="10800"/>
                  </a:cubicBezTo>
                  <a:cubicBezTo>
                    <a:pt x="0" y="16848"/>
                    <a:pt x="3086" y="21600"/>
                    <a:pt x="10800" y="21600"/>
                  </a:cubicBezTo>
                  <a:cubicBezTo>
                    <a:pt x="16457" y="21600"/>
                    <a:pt x="20571" y="19008"/>
                    <a:pt x="21086" y="14688"/>
                  </a:cubicBezTo>
                  <a:cubicBezTo>
                    <a:pt x="16457" y="14688"/>
                    <a:pt x="16457" y="14688"/>
                    <a:pt x="16457" y="14688"/>
                  </a:cubicBezTo>
                  <a:cubicBezTo>
                    <a:pt x="15943" y="17712"/>
                    <a:pt x="14400" y="18576"/>
                    <a:pt x="10800" y="18576"/>
                  </a:cubicBezTo>
                  <a:cubicBezTo>
                    <a:pt x="6171" y="18576"/>
                    <a:pt x="4629" y="15120"/>
                    <a:pt x="4629" y="11664"/>
                  </a:cubicBezTo>
                  <a:lnTo>
                    <a:pt x="21600" y="1166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645" name="Rectangle 9"/>
            <p:cNvSpPr/>
            <p:nvPr/>
          </p:nvSpPr>
          <p:spPr>
            <a:xfrm>
              <a:off x="1124020" y="284162"/>
              <a:ext cx="33469" cy="284795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646" name="Freeform 10"/>
            <p:cNvSpPr/>
            <p:nvPr/>
          </p:nvSpPr>
          <p:spPr>
            <a:xfrm>
              <a:off x="1199165" y="280373"/>
              <a:ext cx="126296" cy="2885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960" y="21600"/>
                  </a:moveTo>
                  <a:cubicBezTo>
                    <a:pt x="12960" y="8894"/>
                    <a:pt x="12960" y="8894"/>
                    <a:pt x="12960" y="8894"/>
                  </a:cubicBezTo>
                  <a:cubicBezTo>
                    <a:pt x="20880" y="8894"/>
                    <a:pt x="20880" y="8894"/>
                    <a:pt x="20880" y="8894"/>
                  </a:cubicBezTo>
                  <a:cubicBezTo>
                    <a:pt x="20880" y="6988"/>
                    <a:pt x="20880" y="6988"/>
                    <a:pt x="20880" y="6988"/>
                  </a:cubicBezTo>
                  <a:cubicBezTo>
                    <a:pt x="12960" y="6988"/>
                    <a:pt x="12960" y="6988"/>
                    <a:pt x="12960" y="6988"/>
                  </a:cubicBezTo>
                  <a:cubicBezTo>
                    <a:pt x="12960" y="4447"/>
                    <a:pt x="12960" y="4447"/>
                    <a:pt x="12960" y="4447"/>
                  </a:cubicBezTo>
                  <a:cubicBezTo>
                    <a:pt x="12960" y="2859"/>
                    <a:pt x="15120" y="2541"/>
                    <a:pt x="18720" y="2541"/>
                  </a:cubicBezTo>
                  <a:cubicBezTo>
                    <a:pt x="19440" y="2541"/>
                    <a:pt x="20880" y="2541"/>
                    <a:pt x="21600" y="2541"/>
                  </a:cubicBezTo>
                  <a:cubicBezTo>
                    <a:pt x="21600" y="318"/>
                    <a:pt x="21600" y="318"/>
                    <a:pt x="21600" y="318"/>
                  </a:cubicBezTo>
                  <a:cubicBezTo>
                    <a:pt x="20160" y="0"/>
                    <a:pt x="18720" y="0"/>
                    <a:pt x="17280" y="0"/>
                  </a:cubicBezTo>
                  <a:cubicBezTo>
                    <a:pt x="10800" y="0"/>
                    <a:pt x="6480" y="1271"/>
                    <a:pt x="6480" y="4129"/>
                  </a:cubicBezTo>
                  <a:cubicBezTo>
                    <a:pt x="6480" y="6988"/>
                    <a:pt x="6480" y="6988"/>
                    <a:pt x="6480" y="6988"/>
                  </a:cubicBezTo>
                  <a:cubicBezTo>
                    <a:pt x="0" y="6988"/>
                    <a:pt x="0" y="6988"/>
                    <a:pt x="0" y="6988"/>
                  </a:cubicBezTo>
                  <a:cubicBezTo>
                    <a:pt x="0" y="8894"/>
                    <a:pt x="0" y="8894"/>
                    <a:pt x="0" y="8894"/>
                  </a:cubicBezTo>
                  <a:cubicBezTo>
                    <a:pt x="6480" y="8894"/>
                    <a:pt x="6480" y="8894"/>
                    <a:pt x="6480" y="8894"/>
                  </a:cubicBezTo>
                  <a:cubicBezTo>
                    <a:pt x="6480" y="21600"/>
                    <a:pt x="6480" y="21600"/>
                    <a:pt x="6480" y="21600"/>
                  </a:cubicBezTo>
                  <a:lnTo>
                    <a:pt x="12960" y="216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647" name="Freeform 11"/>
            <p:cNvSpPr/>
            <p:nvPr/>
          </p:nvSpPr>
          <p:spPr>
            <a:xfrm>
              <a:off x="1341878" y="318262"/>
              <a:ext cx="113034" cy="2589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4603"/>
                  </a:moveTo>
                  <a:cubicBezTo>
                    <a:pt x="0" y="6728"/>
                    <a:pt x="0" y="6728"/>
                    <a:pt x="0" y="6728"/>
                  </a:cubicBezTo>
                  <a:cubicBezTo>
                    <a:pt x="6400" y="6728"/>
                    <a:pt x="6400" y="6728"/>
                    <a:pt x="6400" y="6728"/>
                  </a:cubicBezTo>
                  <a:cubicBezTo>
                    <a:pt x="6400" y="17351"/>
                    <a:pt x="6400" y="17351"/>
                    <a:pt x="6400" y="17351"/>
                  </a:cubicBezTo>
                  <a:cubicBezTo>
                    <a:pt x="6400" y="19475"/>
                    <a:pt x="6400" y="21600"/>
                    <a:pt x="16800" y="21600"/>
                  </a:cubicBezTo>
                  <a:cubicBezTo>
                    <a:pt x="18400" y="21600"/>
                    <a:pt x="20000" y="21246"/>
                    <a:pt x="21600" y="21246"/>
                  </a:cubicBezTo>
                  <a:cubicBezTo>
                    <a:pt x="21600" y="18767"/>
                    <a:pt x="21600" y="18767"/>
                    <a:pt x="21600" y="18767"/>
                  </a:cubicBezTo>
                  <a:cubicBezTo>
                    <a:pt x="20800" y="19121"/>
                    <a:pt x="19200" y="19121"/>
                    <a:pt x="17600" y="19121"/>
                  </a:cubicBezTo>
                  <a:cubicBezTo>
                    <a:pt x="15200" y="19121"/>
                    <a:pt x="13600" y="18413"/>
                    <a:pt x="13600" y="17351"/>
                  </a:cubicBezTo>
                  <a:cubicBezTo>
                    <a:pt x="13600" y="6728"/>
                    <a:pt x="13600" y="6728"/>
                    <a:pt x="13600" y="6728"/>
                  </a:cubicBezTo>
                  <a:cubicBezTo>
                    <a:pt x="21600" y="6728"/>
                    <a:pt x="21600" y="6728"/>
                    <a:pt x="21600" y="6728"/>
                  </a:cubicBezTo>
                  <a:cubicBezTo>
                    <a:pt x="21600" y="4603"/>
                    <a:pt x="21600" y="4603"/>
                    <a:pt x="21600" y="4603"/>
                  </a:cubicBezTo>
                  <a:cubicBezTo>
                    <a:pt x="13600" y="4603"/>
                    <a:pt x="13600" y="4603"/>
                    <a:pt x="13600" y="4603"/>
                  </a:cubicBezTo>
                  <a:cubicBezTo>
                    <a:pt x="13600" y="0"/>
                    <a:pt x="13600" y="0"/>
                    <a:pt x="13600" y="0"/>
                  </a:cubicBezTo>
                  <a:cubicBezTo>
                    <a:pt x="6400" y="1062"/>
                    <a:pt x="6400" y="1062"/>
                    <a:pt x="6400" y="1062"/>
                  </a:cubicBezTo>
                  <a:cubicBezTo>
                    <a:pt x="6400" y="4603"/>
                    <a:pt x="6400" y="4603"/>
                    <a:pt x="6400" y="4603"/>
                  </a:cubicBezTo>
                  <a:lnTo>
                    <a:pt x="0" y="4603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648" name="Freeform 12"/>
            <p:cNvSpPr/>
            <p:nvPr/>
          </p:nvSpPr>
          <p:spPr>
            <a:xfrm>
              <a:off x="637155" y="284162"/>
              <a:ext cx="226699" cy="2847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9200" y="21600"/>
                    <a:pt x="9200" y="21600"/>
                    <a:pt x="9200" y="21600"/>
                  </a:cubicBezTo>
                  <a:cubicBezTo>
                    <a:pt x="20400" y="21600"/>
                    <a:pt x="21600" y="13863"/>
                    <a:pt x="21600" y="10961"/>
                  </a:cubicBezTo>
                  <a:cubicBezTo>
                    <a:pt x="21600" y="8060"/>
                    <a:pt x="20400" y="0"/>
                    <a:pt x="920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21600"/>
                  </a:lnTo>
                  <a:close/>
                  <a:moveTo>
                    <a:pt x="3600" y="2579"/>
                  </a:moveTo>
                  <a:cubicBezTo>
                    <a:pt x="9200" y="2579"/>
                    <a:pt x="9200" y="2579"/>
                    <a:pt x="9200" y="2579"/>
                  </a:cubicBezTo>
                  <a:cubicBezTo>
                    <a:pt x="15200" y="2579"/>
                    <a:pt x="18000" y="6448"/>
                    <a:pt x="18000" y="10961"/>
                  </a:cubicBezTo>
                  <a:cubicBezTo>
                    <a:pt x="18000" y="15475"/>
                    <a:pt x="15200" y="19021"/>
                    <a:pt x="9200" y="19021"/>
                  </a:cubicBezTo>
                  <a:cubicBezTo>
                    <a:pt x="3600" y="19021"/>
                    <a:pt x="3600" y="19021"/>
                    <a:pt x="3600" y="19021"/>
                  </a:cubicBezTo>
                  <a:lnTo>
                    <a:pt x="3600" y="2579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2650" name="Plaats hier je titel"/>
          <p:cNvSpPr txBox="1">
            <a:spLocks noGrp="1"/>
          </p:cNvSpPr>
          <p:nvPr>
            <p:ph type="title" hasCustomPrompt="1"/>
          </p:nvPr>
        </p:nvSpPr>
        <p:spPr>
          <a:xfrm>
            <a:off x="698500" y="741499"/>
            <a:ext cx="10775071" cy="4904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Plaats hier je titel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E4476C7-9C52-279B-F6B7-EFCE3A4CFE79}"/>
              </a:ext>
            </a:extLst>
          </p:cNvPr>
          <p:cNvGrpSpPr/>
          <p:nvPr userDrawn="1"/>
        </p:nvGrpSpPr>
        <p:grpSpPr>
          <a:xfrm>
            <a:off x="2982510" y="-1286712"/>
            <a:ext cx="6858001" cy="592943"/>
            <a:chOff x="2982510" y="-1286712"/>
            <a:chExt cx="6858001" cy="592943"/>
          </a:xfrm>
        </p:grpSpPr>
        <p:sp>
          <p:nvSpPr>
            <p:cNvPr id="3" name="Rechthoek 36">
              <a:extLst>
                <a:ext uri="{FF2B5EF4-FFF2-40B4-BE49-F238E27FC236}">
                  <a16:creationId xmlns:a16="http://schemas.microsoft.com/office/drawing/2014/main" id="{7F393D1B-D9D5-80F2-56C6-4A0E9BF8F623}"/>
                </a:ext>
              </a:extLst>
            </p:cNvPr>
            <p:cNvSpPr/>
            <p:nvPr/>
          </p:nvSpPr>
          <p:spPr>
            <a:xfrm rot="16200000">
              <a:off x="6254550" y="-4279730"/>
              <a:ext cx="313921" cy="6858001"/>
            </a:xfrm>
            <a:prstGeom prst="rect">
              <a:avLst/>
            </a:prstGeom>
            <a:solidFill>
              <a:srgbClr val="00A6D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dirty="0"/>
            </a:p>
          </p:txBody>
        </p:sp>
        <p:grpSp>
          <p:nvGrpSpPr>
            <p:cNvPr id="4" name="Groep 8">
              <a:extLst>
                <a:ext uri="{FF2B5EF4-FFF2-40B4-BE49-F238E27FC236}">
                  <a16:creationId xmlns:a16="http://schemas.microsoft.com/office/drawing/2014/main" id="{EC07091B-9881-984D-68A7-3B498C886C62}"/>
                </a:ext>
              </a:extLst>
            </p:cNvPr>
            <p:cNvGrpSpPr/>
            <p:nvPr/>
          </p:nvGrpSpPr>
          <p:grpSpPr>
            <a:xfrm>
              <a:off x="2982511" y="-1286711"/>
              <a:ext cx="6226976" cy="211382"/>
              <a:chOff x="0" y="0"/>
              <a:chExt cx="6226974" cy="211380"/>
            </a:xfrm>
          </p:grpSpPr>
          <p:sp>
            <p:nvSpPr>
              <p:cNvPr id="6" name="Rechthoek 6">
                <a:extLst>
                  <a:ext uri="{FF2B5EF4-FFF2-40B4-BE49-F238E27FC236}">
                    <a16:creationId xmlns:a16="http://schemas.microsoft.com/office/drawing/2014/main" id="{1267AFEC-D345-47FE-9BCA-981EA3A6BE7C}"/>
                  </a:ext>
                </a:extLst>
              </p:cNvPr>
              <p:cNvSpPr/>
              <p:nvPr/>
            </p:nvSpPr>
            <p:spPr>
              <a:xfrm rot="16200000">
                <a:off x="168192" y="-168191"/>
                <a:ext cx="211380" cy="547765"/>
              </a:xfrm>
              <a:prstGeom prst="rect">
                <a:avLst/>
              </a:prstGeom>
              <a:solidFill>
                <a:srgbClr val="0C234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7" name="Rechthoek 29">
                <a:extLst>
                  <a:ext uri="{FF2B5EF4-FFF2-40B4-BE49-F238E27FC236}">
                    <a16:creationId xmlns:a16="http://schemas.microsoft.com/office/drawing/2014/main" id="{E0117ED5-84A6-DE91-F589-4AAB73AB6020}"/>
                  </a:ext>
                </a:extLst>
              </p:cNvPr>
              <p:cNvSpPr/>
              <p:nvPr/>
            </p:nvSpPr>
            <p:spPr>
              <a:xfrm rot="16200000">
                <a:off x="799215" y="-168191"/>
                <a:ext cx="211380" cy="547765"/>
              </a:xfrm>
              <a:prstGeom prst="rect">
                <a:avLst/>
              </a:prstGeom>
              <a:solidFill>
                <a:srgbClr val="00B8C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8" name="Rechthoek 30">
                <a:extLst>
                  <a:ext uri="{FF2B5EF4-FFF2-40B4-BE49-F238E27FC236}">
                    <a16:creationId xmlns:a16="http://schemas.microsoft.com/office/drawing/2014/main" id="{CB1D2734-4028-9973-D7CC-610B327826A5}"/>
                  </a:ext>
                </a:extLst>
              </p:cNvPr>
              <p:cNvSpPr/>
              <p:nvPr/>
            </p:nvSpPr>
            <p:spPr>
              <a:xfrm rot="16200000">
                <a:off x="1430239" y="-168191"/>
                <a:ext cx="211380" cy="547765"/>
              </a:xfrm>
              <a:prstGeom prst="rect">
                <a:avLst/>
              </a:prstGeom>
              <a:solidFill>
                <a:srgbClr val="0076C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9" name="Rechthoek 31">
                <a:extLst>
                  <a:ext uri="{FF2B5EF4-FFF2-40B4-BE49-F238E27FC236}">
                    <a16:creationId xmlns:a16="http://schemas.microsoft.com/office/drawing/2014/main" id="{2E07AB50-1817-FB86-89B3-681883B5CF58}"/>
                  </a:ext>
                </a:extLst>
              </p:cNvPr>
              <p:cNvSpPr/>
              <p:nvPr/>
            </p:nvSpPr>
            <p:spPr>
              <a:xfrm rot="16200000">
                <a:off x="2061263" y="-168191"/>
                <a:ext cx="211380" cy="547765"/>
              </a:xfrm>
              <a:prstGeom prst="rect">
                <a:avLst/>
              </a:prstGeom>
              <a:solidFill>
                <a:srgbClr val="6F1D7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0" name="Rechthoek 32">
                <a:extLst>
                  <a:ext uri="{FF2B5EF4-FFF2-40B4-BE49-F238E27FC236}">
                    <a16:creationId xmlns:a16="http://schemas.microsoft.com/office/drawing/2014/main" id="{9D2D0031-286F-D8F4-2198-5A4A7762CEBA}"/>
                  </a:ext>
                </a:extLst>
              </p:cNvPr>
              <p:cNvSpPr/>
              <p:nvPr/>
            </p:nvSpPr>
            <p:spPr>
              <a:xfrm rot="16200000">
                <a:off x="2692286" y="-168191"/>
                <a:ext cx="211380" cy="547765"/>
              </a:xfrm>
              <a:prstGeom prst="rect">
                <a:avLst/>
              </a:prstGeom>
              <a:solidFill>
                <a:srgbClr val="EF60A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1" name="Rechthoek 33">
                <a:extLst>
                  <a:ext uri="{FF2B5EF4-FFF2-40B4-BE49-F238E27FC236}">
                    <a16:creationId xmlns:a16="http://schemas.microsoft.com/office/drawing/2014/main" id="{DD5F7D2D-848B-2DFE-6816-24D5646FE1CD}"/>
                  </a:ext>
                </a:extLst>
              </p:cNvPr>
              <p:cNvSpPr/>
              <p:nvPr/>
            </p:nvSpPr>
            <p:spPr>
              <a:xfrm rot="16200000">
                <a:off x="3323310" y="-168191"/>
                <a:ext cx="211380" cy="547765"/>
              </a:xfrm>
              <a:prstGeom prst="rect">
                <a:avLst/>
              </a:prstGeom>
              <a:solidFill>
                <a:srgbClr val="A5003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2" name="Rechthoek 34">
                <a:extLst>
                  <a:ext uri="{FF2B5EF4-FFF2-40B4-BE49-F238E27FC236}">
                    <a16:creationId xmlns:a16="http://schemas.microsoft.com/office/drawing/2014/main" id="{DCDD4123-5967-07E1-278E-FC3A73632500}"/>
                  </a:ext>
                </a:extLst>
              </p:cNvPr>
              <p:cNvSpPr/>
              <p:nvPr/>
            </p:nvSpPr>
            <p:spPr>
              <a:xfrm rot="16200000">
                <a:off x="3954334" y="-168191"/>
                <a:ext cx="211380" cy="547765"/>
              </a:xfrm>
              <a:prstGeom prst="rect">
                <a:avLst/>
              </a:prstGeom>
              <a:solidFill>
                <a:srgbClr val="E03C3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3" name="Rechthoek 37">
                <a:extLst>
                  <a:ext uri="{FF2B5EF4-FFF2-40B4-BE49-F238E27FC236}">
                    <a16:creationId xmlns:a16="http://schemas.microsoft.com/office/drawing/2014/main" id="{A9B5C84F-CE8F-B626-11F3-93ED98D92EEF}"/>
                  </a:ext>
                </a:extLst>
              </p:cNvPr>
              <p:cNvSpPr/>
              <p:nvPr/>
            </p:nvSpPr>
            <p:spPr>
              <a:xfrm rot="16200000">
                <a:off x="4585357" y="-168192"/>
                <a:ext cx="211380" cy="547765"/>
              </a:xfrm>
              <a:prstGeom prst="rect">
                <a:avLst/>
              </a:prstGeom>
              <a:solidFill>
                <a:srgbClr val="ED684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4" name="Rechthoek 38">
                <a:extLst>
                  <a:ext uri="{FF2B5EF4-FFF2-40B4-BE49-F238E27FC236}">
                    <a16:creationId xmlns:a16="http://schemas.microsoft.com/office/drawing/2014/main" id="{68DE1A1B-FC2B-1450-D61D-9AEF07EA1D11}"/>
                  </a:ext>
                </a:extLst>
              </p:cNvPr>
              <p:cNvSpPr/>
              <p:nvPr/>
            </p:nvSpPr>
            <p:spPr>
              <a:xfrm rot="16200000">
                <a:off x="5216380" y="-168192"/>
                <a:ext cx="211380" cy="547764"/>
              </a:xfrm>
              <a:prstGeom prst="rect">
                <a:avLst/>
              </a:prstGeom>
              <a:solidFill>
                <a:srgbClr val="FFB81C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5" name="Rechthoek 39">
                <a:extLst>
                  <a:ext uri="{FF2B5EF4-FFF2-40B4-BE49-F238E27FC236}">
                    <a16:creationId xmlns:a16="http://schemas.microsoft.com/office/drawing/2014/main" id="{10504697-A357-CF86-714D-B274AA77EA17}"/>
                  </a:ext>
                </a:extLst>
              </p:cNvPr>
              <p:cNvSpPr/>
              <p:nvPr/>
            </p:nvSpPr>
            <p:spPr>
              <a:xfrm rot="16200000">
                <a:off x="5847403" y="-168193"/>
                <a:ext cx="211380" cy="547765"/>
              </a:xfrm>
              <a:prstGeom prst="rect">
                <a:avLst/>
              </a:prstGeom>
              <a:solidFill>
                <a:srgbClr val="6CC24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  <p:sp>
          <p:nvSpPr>
            <p:cNvPr id="5" name="Rechthoek 39">
              <a:extLst>
                <a:ext uri="{FF2B5EF4-FFF2-40B4-BE49-F238E27FC236}">
                  <a16:creationId xmlns:a16="http://schemas.microsoft.com/office/drawing/2014/main" id="{B6CA4BBB-CB44-E7B3-F77F-3FDBF0F0C0E9}"/>
                </a:ext>
              </a:extLst>
            </p:cNvPr>
            <p:cNvSpPr/>
            <p:nvPr userDrawn="1"/>
          </p:nvSpPr>
          <p:spPr>
            <a:xfrm rot="16200000">
              <a:off x="9460936" y="-1454904"/>
              <a:ext cx="211382" cy="547765"/>
            </a:xfrm>
            <a:prstGeom prst="rect">
              <a:avLst/>
            </a:prstGeom>
            <a:solidFill>
              <a:srgbClr val="009B7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16" name="Date Placeholder 15">
            <a:extLst>
              <a:ext uri="{FF2B5EF4-FFF2-40B4-BE49-F238E27FC236}">
                <a16:creationId xmlns:a16="http://schemas.microsoft.com/office/drawing/2014/main" id="{926B0107-E1B1-5259-F325-B2BB28EEE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BC409-86AD-4468-854C-48072557E44A}" type="datetime1">
              <a:rPr lang="en-GB" smtClean="0"/>
              <a:t>22/07/2023</a:t>
            </a:fld>
            <a:endParaRPr lang="en-GB"/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2F31EA28-9F27-62A5-2130-B787CC9FA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E25CDE5D-985C-B9FF-E06D-9FB3DC2A2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B3C61-230F-4814-A8BD-F16564F1D92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Aangepaste inde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hoek 5">
            <a:extLst>
              <a:ext uri="{FF2B5EF4-FFF2-40B4-BE49-F238E27FC236}">
                <a16:creationId xmlns:a16="http://schemas.microsoft.com/office/drawing/2014/main" id="{DB2A1188-7655-3942-B402-ABAD519EE9F7}"/>
              </a:ext>
            </a:extLst>
          </p:cNvPr>
          <p:cNvSpPr/>
          <p:nvPr userDrawn="1"/>
        </p:nvSpPr>
        <p:spPr>
          <a:xfrm>
            <a:off x="-10750" y="0"/>
            <a:ext cx="12202750" cy="6858000"/>
          </a:xfrm>
          <a:prstGeom prst="rect">
            <a:avLst/>
          </a:prstGeom>
          <a:solidFill>
            <a:srgbClr val="0076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5" name="Tijdelijke aanduiding voor tekst 24">
            <a:extLst>
              <a:ext uri="{FF2B5EF4-FFF2-40B4-BE49-F238E27FC236}">
                <a16:creationId xmlns:a16="http://schemas.microsoft.com/office/drawing/2014/main" id="{96A52489-BD48-5A40-AF40-C7FE89A516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-10748" y="0"/>
            <a:ext cx="12202750" cy="6858000"/>
          </a:xfrm>
          <a:custGeom>
            <a:avLst/>
            <a:gdLst>
              <a:gd name="connsiteX0" fmla="*/ 12202750 w 12202750"/>
              <a:gd name="connsiteY0" fmla="*/ 4626493 h 6858000"/>
              <a:gd name="connsiteX1" fmla="*/ 12202750 w 12202750"/>
              <a:gd name="connsiteY1" fmla="*/ 6858000 h 6858000"/>
              <a:gd name="connsiteX2" fmla="*/ 11270933 w 12202750"/>
              <a:gd name="connsiteY2" fmla="*/ 6858000 h 6858000"/>
              <a:gd name="connsiteX3" fmla="*/ 11292806 w 12202750"/>
              <a:gd name="connsiteY3" fmla="*/ 6823366 h 6858000"/>
              <a:gd name="connsiteX4" fmla="*/ 12132976 w 12202750"/>
              <a:gd name="connsiteY4" fmla="*/ 4864546 h 6858000"/>
              <a:gd name="connsiteX5" fmla="*/ 7211067 w 12202750"/>
              <a:gd name="connsiteY5" fmla="*/ 0 h 6858000"/>
              <a:gd name="connsiteX6" fmla="*/ 12202750 w 12202750"/>
              <a:gd name="connsiteY6" fmla="*/ 0 h 6858000"/>
              <a:gd name="connsiteX7" fmla="*/ 12202750 w 12202750"/>
              <a:gd name="connsiteY7" fmla="*/ 1701685 h 6858000"/>
              <a:gd name="connsiteX8" fmla="*/ 12201531 w 12202750"/>
              <a:gd name="connsiteY8" fmla="*/ 1703737 h 6858000"/>
              <a:gd name="connsiteX9" fmla="*/ 12013073 w 12202750"/>
              <a:gd name="connsiteY9" fmla="*/ 2040528 h 6858000"/>
              <a:gd name="connsiteX10" fmla="*/ 6393116 w 12202750"/>
              <a:gd name="connsiteY10" fmla="*/ 3130572 h 6858000"/>
              <a:gd name="connsiteX11" fmla="*/ 7006806 w 12202750"/>
              <a:gd name="connsiteY11" fmla="*/ 307865 h 6858000"/>
              <a:gd name="connsiteX12" fmla="*/ 0 w 12202750"/>
              <a:gd name="connsiteY12" fmla="*/ 0 h 6858000"/>
              <a:gd name="connsiteX13" fmla="*/ 4305911 w 12202750"/>
              <a:gd name="connsiteY13" fmla="*/ 0 h 6858000"/>
              <a:gd name="connsiteX14" fmla="*/ 4155867 w 12202750"/>
              <a:gd name="connsiteY14" fmla="*/ 111493 h 6858000"/>
              <a:gd name="connsiteX15" fmla="*/ 71946 w 12202750"/>
              <a:gd name="connsiteY15" fmla="*/ 4799708 h 6858000"/>
              <a:gd name="connsiteX16" fmla="*/ 0 w 12202750"/>
              <a:gd name="connsiteY16" fmla="*/ 503612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2202750" h="6858000">
                <a:moveTo>
                  <a:pt x="12202750" y="4626493"/>
                </a:moveTo>
                <a:lnTo>
                  <a:pt x="12202750" y="6858000"/>
                </a:lnTo>
                <a:lnTo>
                  <a:pt x="11270933" y="6858000"/>
                </a:lnTo>
                <a:lnTo>
                  <a:pt x="11292806" y="6823366"/>
                </a:lnTo>
                <a:cubicBezTo>
                  <a:pt x="11642946" y="6229435"/>
                  <a:pt x="11912279" y="5587138"/>
                  <a:pt x="12132976" y="4864546"/>
                </a:cubicBezTo>
                <a:close/>
                <a:moveTo>
                  <a:pt x="7211067" y="0"/>
                </a:moveTo>
                <a:lnTo>
                  <a:pt x="12202750" y="0"/>
                </a:lnTo>
                <a:lnTo>
                  <a:pt x="12202750" y="1701685"/>
                </a:lnTo>
                <a:lnTo>
                  <a:pt x="12201531" y="1703737"/>
                </a:lnTo>
                <a:cubicBezTo>
                  <a:pt x="12144874" y="1802592"/>
                  <a:pt x="12082910" y="1915911"/>
                  <a:pt x="12013073" y="2040528"/>
                </a:cubicBezTo>
                <a:cubicBezTo>
                  <a:pt x="10966860" y="3848144"/>
                  <a:pt x="7570785" y="5940600"/>
                  <a:pt x="6393116" y="3130572"/>
                </a:cubicBezTo>
                <a:cubicBezTo>
                  <a:pt x="5995310" y="2183970"/>
                  <a:pt x="6384878" y="1279305"/>
                  <a:pt x="7006806" y="307865"/>
                </a:cubicBezTo>
                <a:close/>
                <a:moveTo>
                  <a:pt x="0" y="0"/>
                </a:moveTo>
                <a:lnTo>
                  <a:pt x="4305911" y="0"/>
                </a:lnTo>
                <a:lnTo>
                  <a:pt x="4155867" y="111493"/>
                </a:lnTo>
                <a:cubicBezTo>
                  <a:pt x="2427429" y="1408339"/>
                  <a:pt x="762773" y="2806566"/>
                  <a:pt x="71946" y="4799708"/>
                </a:cubicBezTo>
                <a:lnTo>
                  <a:pt x="0" y="5036128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nl-NL" dirty="0"/>
              <a:t>  </a:t>
            </a:r>
            <a:endParaRPr lang="en-GB" dirty="0"/>
          </a:p>
        </p:txBody>
      </p:sp>
      <p:sp>
        <p:nvSpPr>
          <p:cNvPr id="7" name="Titel 5">
            <a:extLst>
              <a:ext uri="{FF2B5EF4-FFF2-40B4-BE49-F238E27FC236}">
                <a16:creationId xmlns:a16="http://schemas.microsoft.com/office/drawing/2014/main" id="{7AE71AD1-5D76-2045-8B27-CC0C09C998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53413" y="3879852"/>
            <a:ext cx="9358256" cy="1621063"/>
          </a:xfrm>
          <a:prstGeom prst="rect">
            <a:avLst/>
          </a:prstGeom>
        </p:spPr>
        <p:txBody>
          <a:bodyPr anchor="b"/>
          <a:lstStyle>
            <a:lvl1pPr algn="r">
              <a:defRPr sz="38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Plaats hier de titel van </a:t>
            </a:r>
            <a:br>
              <a:rPr lang="nl-NL" dirty="0"/>
            </a:br>
            <a:r>
              <a:rPr lang="nl-NL" dirty="0"/>
              <a:t>de presentatie, max. 2 regels</a:t>
            </a:r>
          </a:p>
        </p:txBody>
      </p:sp>
      <p:sp>
        <p:nvSpPr>
          <p:cNvPr id="8" name="Ondertitel 2">
            <a:extLst>
              <a:ext uri="{FF2B5EF4-FFF2-40B4-BE49-F238E27FC236}">
                <a16:creationId xmlns:a16="http://schemas.microsoft.com/office/drawing/2014/main" id="{FFCFFB82-1AE5-3D4E-9AD9-487B27ADF68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782466" y="5664394"/>
            <a:ext cx="3729203" cy="248472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16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noProof="0" dirty="0"/>
              <a:t>Naam van de spreker of datum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079C7039-4CB9-294D-98BC-738FE5C22E6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4800" y="5846400"/>
            <a:ext cx="1461599" cy="1033080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F2393E-A066-1C69-40BB-651CE5E46D47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EE9D4356-CEF6-47B6-9F4F-AF716559806F}" type="datetime1">
              <a:rPr lang="en-GB" smtClean="0"/>
              <a:t>22/07/2023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F55A22-9864-F7A4-C6C0-AD9546999FD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6C6ADC-1719-1275-1D96-33BAAA644663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C4B3C61-230F-4814-A8BD-F16564F1D9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7991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A100A-A6B7-EB48-7383-12D528AFE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F0AE99-BDFC-6D26-305B-F46A009992A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4B3C61-230F-4814-A8BD-F16564F1D9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7423273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"/>
          <p:cNvGrpSpPr/>
          <p:nvPr/>
        </p:nvGrpSpPr>
        <p:grpSpPr>
          <a:xfrm>
            <a:off x="698501" y="5884314"/>
            <a:ext cx="1454912" cy="577167"/>
            <a:chOff x="0" y="0"/>
            <a:chExt cx="1454911" cy="577165"/>
          </a:xfrm>
        </p:grpSpPr>
        <p:sp>
          <p:nvSpPr>
            <p:cNvPr id="36" name="Freeform 5"/>
            <p:cNvSpPr/>
            <p:nvPr/>
          </p:nvSpPr>
          <p:spPr>
            <a:xfrm>
              <a:off x="289214" y="284162"/>
              <a:ext cx="268376" cy="293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7530"/>
                  </a:moveTo>
                  <a:cubicBezTo>
                    <a:pt x="13837" y="17530"/>
                    <a:pt x="15525" y="15652"/>
                    <a:pt x="15525" y="13148"/>
                  </a:cubicBezTo>
                  <a:cubicBezTo>
                    <a:pt x="15525" y="0"/>
                    <a:pt x="15525" y="0"/>
                    <a:pt x="15525" y="0"/>
                  </a:cubicBezTo>
                  <a:cubicBezTo>
                    <a:pt x="21600" y="0"/>
                    <a:pt x="21600" y="0"/>
                    <a:pt x="21600" y="0"/>
                  </a:cubicBezTo>
                  <a:cubicBezTo>
                    <a:pt x="21600" y="13461"/>
                    <a:pt x="21600" y="13461"/>
                    <a:pt x="21600" y="13461"/>
                  </a:cubicBezTo>
                  <a:cubicBezTo>
                    <a:pt x="21600" y="19096"/>
                    <a:pt x="16537" y="21600"/>
                    <a:pt x="10800" y="21600"/>
                  </a:cubicBezTo>
                  <a:cubicBezTo>
                    <a:pt x="5063" y="21600"/>
                    <a:pt x="0" y="19096"/>
                    <a:pt x="0" y="134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413" y="0"/>
                    <a:pt x="6413" y="0"/>
                    <a:pt x="6413" y="0"/>
                  </a:cubicBezTo>
                  <a:cubicBezTo>
                    <a:pt x="6413" y="13148"/>
                    <a:pt x="6413" y="13148"/>
                    <a:pt x="6413" y="13148"/>
                  </a:cubicBezTo>
                  <a:cubicBezTo>
                    <a:pt x="6413" y="15652"/>
                    <a:pt x="7763" y="17530"/>
                    <a:pt x="10800" y="1753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7" name="Freeform 6"/>
            <p:cNvSpPr/>
            <p:nvPr/>
          </p:nvSpPr>
          <p:spPr>
            <a:xfrm>
              <a:off x="0" y="284162"/>
              <a:ext cx="251958" cy="2847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579" y="21600"/>
                  </a:moveTo>
                  <a:lnTo>
                    <a:pt x="14400" y="21600"/>
                  </a:lnTo>
                  <a:lnTo>
                    <a:pt x="14400" y="4215"/>
                  </a:lnTo>
                  <a:lnTo>
                    <a:pt x="21600" y="4215"/>
                  </a:lnTo>
                  <a:lnTo>
                    <a:pt x="21600" y="0"/>
                  </a:lnTo>
                  <a:lnTo>
                    <a:pt x="0" y="0"/>
                  </a:lnTo>
                  <a:lnTo>
                    <a:pt x="0" y="4215"/>
                  </a:lnTo>
                  <a:lnTo>
                    <a:pt x="7579" y="4215"/>
                  </a:lnTo>
                  <a:lnTo>
                    <a:pt x="7579" y="216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8" name="Freeform 7"/>
            <p:cNvSpPr/>
            <p:nvPr/>
          </p:nvSpPr>
          <p:spPr>
            <a:xfrm>
              <a:off x="76645" y="-1"/>
              <a:ext cx="266458" cy="2671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65" h="21600" extrusionOk="0">
                  <a:moveTo>
                    <a:pt x="15162" y="12000"/>
                  </a:moveTo>
                  <a:cubicBezTo>
                    <a:pt x="13573" y="12343"/>
                    <a:pt x="11985" y="12000"/>
                    <a:pt x="11985" y="9943"/>
                  </a:cubicBezTo>
                  <a:cubicBezTo>
                    <a:pt x="11985" y="6857"/>
                    <a:pt x="18973" y="4114"/>
                    <a:pt x="19926" y="1371"/>
                  </a:cubicBezTo>
                  <a:cubicBezTo>
                    <a:pt x="20244" y="686"/>
                    <a:pt x="20244" y="0"/>
                    <a:pt x="19926" y="0"/>
                  </a:cubicBezTo>
                  <a:cubicBezTo>
                    <a:pt x="19609" y="0"/>
                    <a:pt x="19926" y="343"/>
                    <a:pt x="19291" y="1029"/>
                  </a:cubicBezTo>
                  <a:cubicBezTo>
                    <a:pt x="16432" y="4114"/>
                    <a:pt x="11668" y="4114"/>
                    <a:pt x="8173" y="5829"/>
                  </a:cubicBezTo>
                  <a:cubicBezTo>
                    <a:pt x="5632" y="6857"/>
                    <a:pt x="-1356" y="10629"/>
                    <a:pt x="232" y="18514"/>
                  </a:cubicBezTo>
                  <a:cubicBezTo>
                    <a:pt x="232" y="18857"/>
                    <a:pt x="550" y="20229"/>
                    <a:pt x="868" y="20229"/>
                  </a:cubicBezTo>
                  <a:cubicBezTo>
                    <a:pt x="868" y="20229"/>
                    <a:pt x="868" y="19543"/>
                    <a:pt x="868" y="18514"/>
                  </a:cubicBezTo>
                  <a:cubicBezTo>
                    <a:pt x="868" y="13714"/>
                    <a:pt x="6268" y="12343"/>
                    <a:pt x="7856" y="9257"/>
                  </a:cubicBezTo>
                  <a:cubicBezTo>
                    <a:pt x="8173" y="8914"/>
                    <a:pt x="8491" y="8571"/>
                    <a:pt x="8491" y="8571"/>
                  </a:cubicBezTo>
                  <a:cubicBezTo>
                    <a:pt x="8491" y="8914"/>
                    <a:pt x="8491" y="8914"/>
                    <a:pt x="8491" y="9257"/>
                  </a:cubicBezTo>
                  <a:cubicBezTo>
                    <a:pt x="7856" y="12000"/>
                    <a:pt x="5315" y="13371"/>
                    <a:pt x="6268" y="15429"/>
                  </a:cubicBezTo>
                  <a:cubicBezTo>
                    <a:pt x="6903" y="17829"/>
                    <a:pt x="9762" y="15771"/>
                    <a:pt x="10397" y="14400"/>
                  </a:cubicBezTo>
                  <a:cubicBezTo>
                    <a:pt x="10715" y="14057"/>
                    <a:pt x="10715" y="13714"/>
                    <a:pt x="11032" y="13714"/>
                  </a:cubicBezTo>
                  <a:cubicBezTo>
                    <a:pt x="11032" y="13714"/>
                    <a:pt x="11032" y="14400"/>
                    <a:pt x="11032" y="14743"/>
                  </a:cubicBezTo>
                  <a:cubicBezTo>
                    <a:pt x="10397" y="17486"/>
                    <a:pt x="10079" y="18857"/>
                    <a:pt x="8173" y="20571"/>
                  </a:cubicBezTo>
                  <a:cubicBezTo>
                    <a:pt x="7538" y="20914"/>
                    <a:pt x="6585" y="21257"/>
                    <a:pt x="6585" y="21600"/>
                  </a:cubicBezTo>
                  <a:cubicBezTo>
                    <a:pt x="6585" y="21600"/>
                    <a:pt x="7220" y="21600"/>
                    <a:pt x="7538" y="21600"/>
                  </a:cubicBezTo>
                  <a:cubicBezTo>
                    <a:pt x="12303" y="21257"/>
                    <a:pt x="16432" y="15086"/>
                    <a:pt x="17703" y="10971"/>
                  </a:cubicBezTo>
                  <a:cubicBezTo>
                    <a:pt x="17703" y="10629"/>
                    <a:pt x="17703" y="10286"/>
                    <a:pt x="17703" y="10286"/>
                  </a:cubicBezTo>
                  <a:cubicBezTo>
                    <a:pt x="17385" y="9943"/>
                    <a:pt x="17385" y="10286"/>
                    <a:pt x="17068" y="10629"/>
                  </a:cubicBezTo>
                  <a:cubicBezTo>
                    <a:pt x="16432" y="10971"/>
                    <a:pt x="15797" y="11657"/>
                    <a:pt x="15162" y="1200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9" name="Freeform 8"/>
            <p:cNvSpPr/>
            <p:nvPr/>
          </p:nvSpPr>
          <p:spPr>
            <a:xfrm>
              <a:off x="901742" y="364991"/>
              <a:ext cx="176182" cy="2121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629" y="9072"/>
                  </a:moveTo>
                  <a:cubicBezTo>
                    <a:pt x="4629" y="5616"/>
                    <a:pt x="6686" y="3024"/>
                    <a:pt x="10800" y="3024"/>
                  </a:cubicBezTo>
                  <a:cubicBezTo>
                    <a:pt x="14914" y="3024"/>
                    <a:pt x="16971" y="5616"/>
                    <a:pt x="16971" y="9072"/>
                  </a:cubicBezTo>
                  <a:lnTo>
                    <a:pt x="4629" y="9072"/>
                  </a:lnTo>
                  <a:close/>
                  <a:moveTo>
                    <a:pt x="21600" y="11664"/>
                  </a:moveTo>
                  <a:cubicBezTo>
                    <a:pt x="21600" y="9504"/>
                    <a:pt x="21600" y="9504"/>
                    <a:pt x="21600" y="9504"/>
                  </a:cubicBezTo>
                  <a:cubicBezTo>
                    <a:pt x="21600" y="3888"/>
                    <a:pt x="18000" y="0"/>
                    <a:pt x="10800" y="0"/>
                  </a:cubicBezTo>
                  <a:cubicBezTo>
                    <a:pt x="3600" y="0"/>
                    <a:pt x="0" y="5184"/>
                    <a:pt x="0" y="10800"/>
                  </a:cubicBezTo>
                  <a:cubicBezTo>
                    <a:pt x="0" y="16848"/>
                    <a:pt x="3086" y="21600"/>
                    <a:pt x="10800" y="21600"/>
                  </a:cubicBezTo>
                  <a:cubicBezTo>
                    <a:pt x="16457" y="21600"/>
                    <a:pt x="20571" y="19008"/>
                    <a:pt x="21086" y="14688"/>
                  </a:cubicBezTo>
                  <a:cubicBezTo>
                    <a:pt x="16457" y="14688"/>
                    <a:pt x="16457" y="14688"/>
                    <a:pt x="16457" y="14688"/>
                  </a:cubicBezTo>
                  <a:cubicBezTo>
                    <a:pt x="15943" y="17712"/>
                    <a:pt x="14400" y="18576"/>
                    <a:pt x="10800" y="18576"/>
                  </a:cubicBezTo>
                  <a:cubicBezTo>
                    <a:pt x="6171" y="18576"/>
                    <a:pt x="4629" y="15120"/>
                    <a:pt x="4629" y="11664"/>
                  </a:cubicBezTo>
                  <a:lnTo>
                    <a:pt x="21600" y="1166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0" name="Rectangle 9"/>
            <p:cNvSpPr/>
            <p:nvPr/>
          </p:nvSpPr>
          <p:spPr>
            <a:xfrm>
              <a:off x="1124020" y="284162"/>
              <a:ext cx="33469" cy="284795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1" name="Freeform 10"/>
            <p:cNvSpPr/>
            <p:nvPr/>
          </p:nvSpPr>
          <p:spPr>
            <a:xfrm>
              <a:off x="1199165" y="280373"/>
              <a:ext cx="126296" cy="2885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960" y="21600"/>
                  </a:moveTo>
                  <a:cubicBezTo>
                    <a:pt x="12960" y="8894"/>
                    <a:pt x="12960" y="8894"/>
                    <a:pt x="12960" y="8894"/>
                  </a:cubicBezTo>
                  <a:cubicBezTo>
                    <a:pt x="20880" y="8894"/>
                    <a:pt x="20880" y="8894"/>
                    <a:pt x="20880" y="8894"/>
                  </a:cubicBezTo>
                  <a:cubicBezTo>
                    <a:pt x="20880" y="6988"/>
                    <a:pt x="20880" y="6988"/>
                    <a:pt x="20880" y="6988"/>
                  </a:cubicBezTo>
                  <a:cubicBezTo>
                    <a:pt x="12960" y="6988"/>
                    <a:pt x="12960" y="6988"/>
                    <a:pt x="12960" y="6988"/>
                  </a:cubicBezTo>
                  <a:cubicBezTo>
                    <a:pt x="12960" y="4447"/>
                    <a:pt x="12960" y="4447"/>
                    <a:pt x="12960" y="4447"/>
                  </a:cubicBezTo>
                  <a:cubicBezTo>
                    <a:pt x="12960" y="2859"/>
                    <a:pt x="15120" y="2541"/>
                    <a:pt x="18720" y="2541"/>
                  </a:cubicBezTo>
                  <a:cubicBezTo>
                    <a:pt x="19440" y="2541"/>
                    <a:pt x="20880" y="2541"/>
                    <a:pt x="21600" y="2541"/>
                  </a:cubicBezTo>
                  <a:cubicBezTo>
                    <a:pt x="21600" y="318"/>
                    <a:pt x="21600" y="318"/>
                    <a:pt x="21600" y="318"/>
                  </a:cubicBezTo>
                  <a:cubicBezTo>
                    <a:pt x="20160" y="0"/>
                    <a:pt x="18720" y="0"/>
                    <a:pt x="17280" y="0"/>
                  </a:cubicBezTo>
                  <a:cubicBezTo>
                    <a:pt x="10800" y="0"/>
                    <a:pt x="6480" y="1271"/>
                    <a:pt x="6480" y="4129"/>
                  </a:cubicBezTo>
                  <a:cubicBezTo>
                    <a:pt x="6480" y="6988"/>
                    <a:pt x="6480" y="6988"/>
                    <a:pt x="6480" y="6988"/>
                  </a:cubicBezTo>
                  <a:cubicBezTo>
                    <a:pt x="0" y="6988"/>
                    <a:pt x="0" y="6988"/>
                    <a:pt x="0" y="6988"/>
                  </a:cubicBezTo>
                  <a:cubicBezTo>
                    <a:pt x="0" y="8894"/>
                    <a:pt x="0" y="8894"/>
                    <a:pt x="0" y="8894"/>
                  </a:cubicBezTo>
                  <a:cubicBezTo>
                    <a:pt x="6480" y="8894"/>
                    <a:pt x="6480" y="8894"/>
                    <a:pt x="6480" y="8894"/>
                  </a:cubicBezTo>
                  <a:cubicBezTo>
                    <a:pt x="6480" y="21600"/>
                    <a:pt x="6480" y="21600"/>
                    <a:pt x="6480" y="21600"/>
                  </a:cubicBezTo>
                  <a:lnTo>
                    <a:pt x="12960" y="216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2" name="Freeform 11"/>
            <p:cNvSpPr/>
            <p:nvPr/>
          </p:nvSpPr>
          <p:spPr>
            <a:xfrm>
              <a:off x="1341878" y="318262"/>
              <a:ext cx="113034" cy="2589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4603"/>
                  </a:moveTo>
                  <a:cubicBezTo>
                    <a:pt x="0" y="6728"/>
                    <a:pt x="0" y="6728"/>
                    <a:pt x="0" y="6728"/>
                  </a:cubicBezTo>
                  <a:cubicBezTo>
                    <a:pt x="6400" y="6728"/>
                    <a:pt x="6400" y="6728"/>
                    <a:pt x="6400" y="6728"/>
                  </a:cubicBezTo>
                  <a:cubicBezTo>
                    <a:pt x="6400" y="17351"/>
                    <a:pt x="6400" y="17351"/>
                    <a:pt x="6400" y="17351"/>
                  </a:cubicBezTo>
                  <a:cubicBezTo>
                    <a:pt x="6400" y="19475"/>
                    <a:pt x="6400" y="21600"/>
                    <a:pt x="16800" y="21600"/>
                  </a:cubicBezTo>
                  <a:cubicBezTo>
                    <a:pt x="18400" y="21600"/>
                    <a:pt x="20000" y="21246"/>
                    <a:pt x="21600" y="21246"/>
                  </a:cubicBezTo>
                  <a:cubicBezTo>
                    <a:pt x="21600" y="18767"/>
                    <a:pt x="21600" y="18767"/>
                    <a:pt x="21600" y="18767"/>
                  </a:cubicBezTo>
                  <a:cubicBezTo>
                    <a:pt x="20800" y="19121"/>
                    <a:pt x="19200" y="19121"/>
                    <a:pt x="17600" y="19121"/>
                  </a:cubicBezTo>
                  <a:cubicBezTo>
                    <a:pt x="15200" y="19121"/>
                    <a:pt x="13600" y="18413"/>
                    <a:pt x="13600" y="17351"/>
                  </a:cubicBezTo>
                  <a:cubicBezTo>
                    <a:pt x="13600" y="6728"/>
                    <a:pt x="13600" y="6728"/>
                    <a:pt x="13600" y="6728"/>
                  </a:cubicBezTo>
                  <a:cubicBezTo>
                    <a:pt x="21600" y="6728"/>
                    <a:pt x="21600" y="6728"/>
                    <a:pt x="21600" y="6728"/>
                  </a:cubicBezTo>
                  <a:cubicBezTo>
                    <a:pt x="21600" y="4603"/>
                    <a:pt x="21600" y="4603"/>
                    <a:pt x="21600" y="4603"/>
                  </a:cubicBezTo>
                  <a:cubicBezTo>
                    <a:pt x="13600" y="4603"/>
                    <a:pt x="13600" y="4603"/>
                    <a:pt x="13600" y="4603"/>
                  </a:cubicBezTo>
                  <a:cubicBezTo>
                    <a:pt x="13600" y="0"/>
                    <a:pt x="13600" y="0"/>
                    <a:pt x="13600" y="0"/>
                  </a:cubicBezTo>
                  <a:cubicBezTo>
                    <a:pt x="6400" y="1062"/>
                    <a:pt x="6400" y="1062"/>
                    <a:pt x="6400" y="1062"/>
                  </a:cubicBezTo>
                  <a:cubicBezTo>
                    <a:pt x="6400" y="4603"/>
                    <a:pt x="6400" y="4603"/>
                    <a:pt x="6400" y="4603"/>
                  </a:cubicBezTo>
                  <a:lnTo>
                    <a:pt x="0" y="4603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3" name="Freeform 12"/>
            <p:cNvSpPr/>
            <p:nvPr/>
          </p:nvSpPr>
          <p:spPr>
            <a:xfrm>
              <a:off x="637155" y="284162"/>
              <a:ext cx="226699" cy="2847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9200" y="21600"/>
                    <a:pt x="9200" y="21600"/>
                    <a:pt x="9200" y="21600"/>
                  </a:cubicBezTo>
                  <a:cubicBezTo>
                    <a:pt x="20400" y="21600"/>
                    <a:pt x="21600" y="13863"/>
                    <a:pt x="21600" y="10961"/>
                  </a:cubicBezTo>
                  <a:cubicBezTo>
                    <a:pt x="21600" y="8060"/>
                    <a:pt x="20400" y="0"/>
                    <a:pt x="920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21600"/>
                  </a:lnTo>
                  <a:close/>
                  <a:moveTo>
                    <a:pt x="3600" y="2579"/>
                  </a:moveTo>
                  <a:cubicBezTo>
                    <a:pt x="9200" y="2579"/>
                    <a:pt x="9200" y="2579"/>
                    <a:pt x="9200" y="2579"/>
                  </a:cubicBezTo>
                  <a:cubicBezTo>
                    <a:pt x="15200" y="2579"/>
                    <a:pt x="18000" y="6448"/>
                    <a:pt x="18000" y="10961"/>
                  </a:cubicBezTo>
                  <a:cubicBezTo>
                    <a:pt x="18000" y="15475"/>
                    <a:pt x="15200" y="19021"/>
                    <a:pt x="9200" y="19021"/>
                  </a:cubicBezTo>
                  <a:cubicBezTo>
                    <a:pt x="3600" y="19021"/>
                    <a:pt x="3600" y="19021"/>
                    <a:pt x="3600" y="19021"/>
                  </a:cubicBezTo>
                  <a:lnTo>
                    <a:pt x="3600" y="2579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45" name="Rechthoek 6"/>
          <p:cNvSpPr/>
          <p:nvPr/>
        </p:nvSpPr>
        <p:spPr>
          <a:xfrm>
            <a:off x="161518" y="119267"/>
            <a:ext cx="11868965" cy="640828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0" name="Freeform 5"/>
          <p:cNvSpPr/>
          <p:nvPr/>
        </p:nvSpPr>
        <p:spPr>
          <a:xfrm>
            <a:off x="4543471" y="3282713"/>
            <a:ext cx="950757" cy="10380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7530"/>
                </a:moveTo>
                <a:cubicBezTo>
                  <a:pt x="13838" y="17530"/>
                  <a:pt x="15525" y="15652"/>
                  <a:pt x="15525" y="13148"/>
                </a:cubicBezTo>
                <a:cubicBezTo>
                  <a:pt x="15525" y="0"/>
                  <a:pt x="15525" y="0"/>
                  <a:pt x="15525" y="0"/>
                </a:cubicBezTo>
                <a:cubicBezTo>
                  <a:pt x="21600" y="0"/>
                  <a:pt x="21600" y="0"/>
                  <a:pt x="21600" y="0"/>
                </a:cubicBezTo>
                <a:cubicBezTo>
                  <a:pt x="21600" y="13461"/>
                  <a:pt x="21600" y="13461"/>
                  <a:pt x="21600" y="13461"/>
                </a:cubicBezTo>
                <a:cubicBezTo>
                  <a:pt x="21600" y="19096"/>
                  <a:pt x="16538" y="21600"/>
                  <a:pt x="10800" y="21600"/>
                </a:cubicBezTo>
                <a:cubicBezTo>
                  <a:pt x="5062" y="21600"/>
                  <a:pt x="0" y="19096"/>
                  <a:pt x="0" y="13461"/>
                </a:cubicBezTo>
                <a:cubicBezTo>
                  <a:pt x="0" y="0"/>
                  <a:pt x="0" y="0"/>
                  <a:pt x="0" y="0"/>
                </a:cubicBezTo>
                <a:cubicBezTo>
                  <a:pt x="6412" y="0"/>
                  <a:pt x="6412" y="0"/>
                  <a:pt x="6412" y="0"/>
                </a:cubicBezTo>
                <a:cubicBezTo>
                  <a:pt x="6412" y="13148"/>
                  <a:pt x="6412" y="13148"/>
                  <a:pt x="6412" y="13148"/>
                </a:cubicBezTo>
                <a:cubicBezTo>
                  <a:pt x="6412" y="15652"/>
                  <a:pt x="7762" y="17530"/>
                  <a:pt x="10800" y="1753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1" name="Freeform 6"/>
          <p:cNvSpPr/>
          <p:nvPr/>
        </p:nvSpPr>
        <p:spPr>
          <a:xfrm>
            <a:off x="3518892" y="3282713"/>
            <a:ext cx="892593" cy="10089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579" y="21600"/>
                </a:moveTo>
                <a:lnTo>
                  <a:pt x="14400" y="21600"/>
                </a:lnTo>
                <a:lnTo>
                  <a:pt x="14400" y="4215"/>
                </a:lnTo>
                <a:lnTo>
                  <a:pt x="21600" y="4215"/>
                </a:lnTo>
                <a:lnTo>
                  <a:pt x="21600" y="0"/>
                </a:lnTo>
                <a:lnTo>
                  <a:pt x="0" y="0"/>
                </a:lnTo>
                <a:lnTo>
                  <a:pt x="0" y="4215"/>
                </a:lnTo>
                <a:lnTo>
                  <a:pt x="7579" y="4215"/>
                </a:lnTo>
                <a:lnTo>
                  <a:pt x="7579" y="21600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2" name="Freeform 7"/>
          <p:cNvSpPr/>
          <p:nvPr/>
        </p:nvSpPr>
        <p:spPr>
          <a:xfrm>
            <a:off x="3790419" y="2276031"/>
            <a:ext cx="943961" cy="94628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165" h="21600" extrusionOk="0">
                <a:moveTo>
                  <a:pt x="15162" y="12000"/>
                </a:moveTo>
                <a:cubicBezTo>
                  <a:pt x="13573" y="12343"/>
                  <a:pt x="11985" y="12000"/>
                  <a:pt x="11985" y="9943"/>
                </a:cubicBezTo>
                <a:cubicBezTo>
                  <a:pt x="11985" y="6857"/>
                  <a:pt x="18973" y="4114"/>
                  <a:pt x="19926" y="1371"/>
                </a:cubicBezTo>
                <a:cubicBezTo>
                  <a:pt x="20244" y="686"/>
                  <a:pt x="20244" y="0"/>
                  <a:pt x="19926" y="0"/>
                </a:cubicBezTo>
                <a:cubicBezTo>
                  <a:pt x="19609" y="0"/>
                  <a:pt x="19926" y="343"/>
                  <a:pt x="19291" y="1029"/>
                </a:cubicBezTo>
                <a:cubicBezTo>
                  <a:pt x="16432" y="4114"/>
                  <a:pt x="11668" y="4114"/>
                  <a:pt x="8173" y="5829"/>
                </a:cubicBezTo>
                <a:cubicBezTo>
                  <a:pt x="5632" y="6857"/>
                  <a:pt x="-1356" y="10629"/>
                  <a:pt x="232" y="18514"/>
                </a:cubicBezTo>
                <a:cubicBezTo>
                  <a:pt x="232" y="18857"/>
                  <a:pt x="550" y="20229"/>
                  <a:pt x="868" y="20229"/>
                </a:cubicBezTo>
                <a:cubicBezTo>
                  <a:pt x="868" y="20229"/>
                  <a:pt x="868" y="19543"/>
                  <a:pt x="868" y="18514"/>
                </a:cubicBezTo>
                <a:cubicBezTo>
                  <a:pt x="868" y="13714"/>
                  <a:pt x="6268" y="12343"/>
                  <a:pt x="7856" y="9257"/>
                </a:cubicBezTo>
                <a:cubicBezTo>
                  <a:pt x="8173" y="8914"/>
                  <a:pt x="8491" y="8571"/>
                  <a:pt x="8491" y="8571"/>
                </a:cubicBezTo>
                <a:cubicBezTo>
                  <a:pt x="8491" y="8914"/>
                  <a:pt x="8491" y="8914"/>
                  <a:pt x="8491" y="9257"/>
                </a:cubicBezTo>
                <a:cubicBezTo>
                  <a:pt x="7856" y="12000"/>
                  <a:pt x="5315" y="13371"/>
                  <a:pt x="6268" y="15429"/>
                </a:cubicBezTo>
                <a:cubicBezTo>
                  <a:pt x="6903" y="17829"/>
                  <a:pt x="9762" y="15771"/>
                  <a:pt x="10397" y="14400"/>
                </a:cubicBezTo>
                <a:cubicBezTo>
                  <a:pt x="10715" y="14057"/>
                  <a:pt x="10715" y="13714"/>
                  <a:pt x="11032" y="13714"/>
                </a:cubicBezTo>
                <a:cubicBezTo>
                  <a:pt x="11032" y="13714"/>
                  <a:pt x="11032" y="14400"/>
                  <a:pt x="11032" y="14743"/>
                </a:cubicBezTo>
                <a:cubicBezTo>
                  <a:pt x="10397" y="17486"/>
                  <a:pt x="10079" y="18857"/>
                  <a:pt x="8173" y="20571"/>
                </a:cubicBezTo>
                <a:cubicBezTo>
                  <a:pt x="7538" y="20914"/>
                  <a:pt x="6585" y="21257"/>
                  <a:pt x="6585" y="21600"/>
                </a:cubicBezTo>
                <a:cubicBezTo>
                  <a:pt x="6585" y="21600"/>
                  <a:pt x="7220" y="21600"/>
                  <a:pt x="7538" y="21600"/>
                </a:cubicBezTo>
                <a:cubicBezTo>
                  <a:pt x="12303" y="21257"/>
                  <a:pt x="16432" y="15086"/>
                  <a:pt x="17703" y="10971"/>
                </a:cubicBezTo>
                <a:cubicBezTo>
                  <a:pt x="17703" y="10629"/>
                  <a:pt x="17703" y="10286"/>
                  <a:pt x="17703" y="10286"/>
                </a:cubicBezTo>
                <a:cubicBezTo>
                  <a:pt x="17385" y="9943"/>
                  <a:pt x="17385" y="10286"/>
                  <a:pt x="17068" y="10629"/>
                </a:cubicBezTo>
                <a:cubicBezTo>
                  <a:pt x="16432" y="10971"/>
                  <a:pt x="15797" y="11657"/>
                  <a:pt x="15162" y="12000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3" name="Freeform 8"/>
          <p:cNvSpPr/>
          <p:nvPr/>
        </p:nvSpPr>
        <p:spPr>
          <a:xfrm>
            <a:off x="6713432" y="3569060"/>
            <a:ext cx="624144" cy="7516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629" y="9072"/>
                </a:moveTo>
                <a:cubicBezTo>
                  <a:pt x="4629" y="5616"/>
                  <a:pt x="6686" y="3024"/>
                  <a:pt x="10800" y="3024"/>
                </a:cubicBezTo>
                <a:cubicBezTo>
                  <a:pt x="14914" y="3024"/>
                  <a:pt x="16971" y="5616"/>
                  <a:pt x="16971" y="9072"/>
                </a:cubicBezTo>
                <a:lnTo>
                  <a:pt x="4629" y="9072"/>
                </a:lnTo>
                <a:close/>
                <a:moveTo>
                  <a:pt x="21600" y="11664"/>
                </a:moveTo>
                <a:cubicBezTo>
                  <a:pt x="21600" y="9504"/>
                  <a:pt x="21600" y="9504"/>
                  <a:pt x="21600" y="9504"/>
                </a:cubicBezTo>
                <a:cubicBezTo>
                  <a:pt x="21600" y="3888"/>
                  <a:pt x="18000" y="0"/>
                  <a:pt x="10800" y="0"/>
                </a:cubicBezTo>
                <a:cubicBezTo>
                  <a:pt x="3600" y="0"/>
                  <a:pt x="0" y="5184"/>
                  <a:pt x="0" y="10800"/>
                </a:cubicBezTo>
                <a:cubicBezTo>
                  <a:pt x="0" y="16848"/>
                  <a:pt x="3086" y="21600"/>
                  <a:pt x="10800" y="21600"/>
                </a:cubicBezTo>
                <a:cubicBezTo>
                  <a:pt x="16457" y="21600"/>
                  <a:pt x="20571" y="19008"/>
                  <a:pt x="21086" y="14688"/>
                </a:cubicBezTo>
                <a:cubicBezTo>
                  <a:pt x="16457" y="14688"/>
                  <a:pt x="16457" y="14688"/>
                  <a:pt x="16457" y="14688"/>
                </a:cubicBezTo>
                <a:cubicBezTo>
                  <a:pt x="15943" y="17712"/>
                  <a:pt x="14400" y="18576"/>
                  <a:pt x="10800" y="18576"/>
                </a:cubicBezTo>
                <a:cubicBezTo>
                  <a:pt x="6171" y="18576"/>
                  <a:pt x="4629" y="15120"/>
                  <a:pt x="4629" y="11664"/>
                </a:cubicBezTo>
                <a:lnTo>
                  <a:pt x="21600" y="11664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4" name="Rectangle 9"/>
          <p:cNvSpPr/>
          <p:nvPr/>
        </p:nvSpPr>
        <p:spPr>
          <a:xfrm>
            <a:off x="7500883" y="3282713"/>
            <a:ext cx="118566" cy="1008922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5" name="Freeform 10"/>
          <p:cNvSpPr/>
          <p:nvPr/>
        </p:nvSpPr>
        <p:spPr>
          <a:xfrm>
            <a:off x="7767094" y="3269291"/>
            <a:ext cx="447416" cy="10223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960" y="21600"/>
                </a:moveTo>
                <a:cubicBezTo>
                  <a:pt x="12960" y="8894"/>
                  <a:pt x="12960" y="8894"/>
                  <a:pt x="12960" y="8894"/>
                </a:cubicBezTo>
                <a:cubicBezTo>
                  <a:pt x="20880" y="8894"/>
                  <a:pt x="20880" y="8894"/>
                  <a:pt x="20880" y="8894"/>
                </a:cubicBezTo>
                <a:cubicBezTo>
                  <a:pt x="20880" y="6988"/>
                  <a:pt x="20880" y="6988"/>
                  <a:pt x="20880" y="6988"/>
                </a:cubicBezTo>
                <a:cubicBezTo>
                  <a:pt x="12960" y="6988"/>
                  <a:pt x="12960" y="6988"/>
                  <a:pt x="12960" y="6988"/>
                </a:cubicBezTo>
                <a:cubicBezTo>
                  <a:pt x="12960" y="4447"/>
                  <a:pt x="12960" y="4447"/>
                  <a:pt x="12960" y="4447"/>
                </a:cubicBezTo>
                <a:cubicBezTo>
                  <a:pt x="12960" y="2859"/>
                  <a:pt x="15120" y="2541"/>
                  <a:pt x="18720" y="2541"/>
                </a:cubicBezTo>
                <a:cubicBezTo>
                  <a:pt x="19440" y="2541"/>
                  <a:pt x="20880" y="2541"/>
                  <a:pt x="21600" y="2541"/>
                </a:cubicBezTo>
                <a:cubicBezTo>
                  <a:pt x="21600" y="318"/>
                  <a:pt x="21600" y="318"/>
                  <a:pt x="21600" y="318"/>
                </a:cubicBezTo>
                <a:cubicBezTo>
                  <a:pt x="20160" y="0"/>
                  <a:pt x="18720" y="0"/>
                  <a:pt x="17280" y="0"/>
                </a:cubicBezTo>
                <a:cubicBezTo>
                  <a:pt x="10800" y="0"/>
                  <a:pt x="6480" y="1271"/>
                  <a:pt x="6480" y="4129"/>
                </a:cubicBezTo>
                <a:cubicBezTo>
                  <a:pt x="6480" y="6988"/>
                  <a:pt x="6480" y="6988"/>
                  <a:pt x="6480" y="6988"/>
                </a:cubicBezTo>
                <a:cubicBezTo>
                  <a:pt x="0" y="6988"/>
                  <a:pt x="0" y="6988"/>
                  <a:pt x="0" y="6988"/>
                </a:cubicBezTo>
                <a:cubicBezTo>
                  <a:pt x="0" y="8894"/>
                  <a:pt x="0" y="8894"/>
                  <a:pt x="0" y="8894"/>
                </a:cubicBezTo>
                <a:cubicBezTo>
                  <a:pt x="6480" y="8894"/>
                  <a:pt x="6480" y="8894"/>
                  <a:pt x="6480" y="8894"/>
                </a:cubicBezTo>
                <a:cubicBezTo>
                  <a:pt x="6480" y="21600"/>
                  <a:pt x="6480" y="21600"/>
                  <a:pt x="6480" y="21600"/>
                </a:cubicBezTo>
                <a:lnTo>
                  <a:pt x="12960" y="21600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6" name="Freeform 11"/>
          <p:cNvSpPr/>
          <p:nvPr/>
        </p:nvSpPr>
        <p:spPr>
          <a:xfrm>
            <a:off x="8272673" y="3403515"/>
            <a:ext cx="400437" cy="9172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4603"/>
                </a:moveTo>
                <a:cubicBezTo>
                  <a:pt x="0" y="6728"/>
                  <a:pt x="0" y="6728"/>
                  <a:pt x="0" y="6728"/>
                </a:cubicBezTo>
                <a:cubicBezTo>
                  <a:pt x="6400" y="6728"/>
                  <a:pt x="6400" y="6728"/>
                  <a:pt x="6400" y="6728"/>
                </a:cubicBezTo>
                <a:cubicBezTo>
                  <a:pt x="6400" y="17351"/>
                  <a:pt x="6400" y="17351"/>
                  <a:pt x="6400" y="17351"/>
                </a:cubicBezTo>
                <a:cubicBezTo>
                  <a:pt x="6400" y="19475"/>
                  <a:pt x="6400" y="21600"/>
                  <a:pt x="16800" y="21600"/>
                </a:cubicBezTo>
                <a:cubicBezTo>
                  <a:pt x="18400" y="21600"/>
                  <a:pt x="20000" y="21246"/>
                  <a:pt x="21600" y="21246"/>
                </a:cubicBezTo>
                <a:cubicBezTo>
                  <a:pt x="21600" y="18767"/>
                  <a:pt x="21600" y="18767"/>
                  <a:pt x="21600" y="18767"/>
                </a:cubicBezTo>
                <a:cubicBezTo>
                  <a:pt x="20800" y="19121"/>
                  <a:pt x="19200" y="19121"/>
                  <a:pt x="17600" y="19121"/>
                </a:cubicBezTo>
                <a:cubicBezTo>
                  <a:pt x="15200" y="19121"/>
                  <a:pt x="13600" y="18413"/>
                  <a:pt x="13600" y="17351"/>
                </a:cubicBezTo>
                <a:cubicBezTo>
                  <a:pt x="13600" y="6728"/>
                  <a:pt x="13600" y="6728"/>
                  <a:pt x="13600" y="6728"/>
                </a:cubicBezTo>
                <a:cubicBezTo>
                  <a:pt x="21600" y="6728"/>
                  <a:pt x="21600" y="6728"/>
                  <a:pt x="21600" y="6728"/>
                </a:cubicBezTo>
                <a:cubicBezTo>
                  <a:pt x="21600" y="4603"/>
                  <a:pt x="21600" y="4603"/>
                  <a:pt x="21600" y="4603"/>
                </a:cubicBezTo>
                <a:cubicBezTo>
                  <a:pt x="13600" y="4603"/>
                  <a:pt x="13600" y="4603"/>
                  <a:pt x="13600" y="4603"/>
                </a:cubicBezTo>
                <a:cubicBezTo>
                  <a:pt x="13600" y="0"/>
                  <a:pt x="13600" y="0"/>
                  <a:pt x="13600" y="0"/>
                </a:cubicBezTo>
                <a:cubicBezTo>
                  <a:pt x="6400" y="1062"/>
                  <a:pt x="6400" y="1062"/>
                  <a:pt x="6400" y="1062"/>
                </a:cubicBezTo>
                <a:cubicBezTo>
                  <a:pt x="6400" y="4603"/>
                  <a:pt x="6400" y="4603"/>
                  <a:pt x="6400" y="4603"/>
                </a:cubicBezTo>
                <a:lnTo>
                  <a:pt x="0" y="4603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7" name="Freeform 12"/>
          <p:cNvSpPr/>
          <p:nvPr/>
        </p:nvSpPr>
        <p:spPr>
          <a:xfrm>
            <a:off x="5776098" y="3282713"/>
            <a:ext cx="803111" cy="10089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9200" y="21600"/>
                  <a:pt x="9200" y="21600"/>
                  <a:pt x="9200" y="21600"/>
                </a:cubicBezTo>
                <a:cubicBezTo>
                  <a:pt x="20400" y="21600"/>
                  <a:pt x="21600" y="13863"/>
                  <a:pt x="21600" y="10961"/>
                </a:cubicBezTo>
                <a:cubicBezTo>
                  <a:pt x="21600" y="8060"/>
                  <a:pt x="20400" y="0"/>
                  <a:pt x="9200" y="0"/>
                </a:cubicBezTo>
                <a:cubicBezTo>
                  <a:pt x="0" y="0"/>
                  <a:pt x="0" y="0"/>
                  <a:pt x="0" y="0"/>
                </a:cubicBezTo>
                <a:lnTo>
                  <a:pt x="0" y="21600"/>
                </a:lnTo>
                <a:close/>
                <a:moveTo>
                  <a:pt x="3600" y="2579"/>
                </a:moveTo>
                <a:cubicBezTo>
                  <a:pt x="9200" y="2579"/>
                  <a:pt x="9200" y="2579"/>
                  <a:pt x="9200" y="2579"/>
                </a:cubicBezTo>
                <a:cubicBezTo>
                  <a:pt x="15200" y="2579"/>
                  <a:pt x="18000" y="6448"/>
                  <a:pt x="18000" y="10961"/>
                </a:cubicBezTo>
                <a:cubicBezTo>
                  <a:pt x="18000" y="15475"/>
                  <a:pt x="15200" y="19021"/>
                  <a:pt x="9200" y="19021"/>
                </a:cubicBezTo>
                <a:cubicBezTo>
                  <a:pt x="3600" y="19021"/>
                  <a:pt x="3600" y="19021"/>
                  <a:pt x="3600" y="19021"/>
                </a:cubicBezTo>
                <a:lnTo>
                  <a:pt x="3600" y="2579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55B9CB5-E7BD-D5A0-E3FD-0D9525B74071}"/>
              </a:ext>
            </a:extLst>
          </p:cNvPr>
          <p:cNvGrpSpPr/>
          <p:nvPr userDrawn="1"/>
        </p:nvGrpSpPr>
        <p:grpSpPr>
          <a:xfrm>
            <a:off x="2982510" y="-1286712"/>
            <a:ext cx="6858001" cy="592943"/>
            <a:chOff x="2982510" y="-1286712"/>
            <a:chExt cx="6858001" cy="592943"/>
          </a:xfrm>
        </p:grpSpPr>
        <p:sp>
          <p:nvSpPr>
            <p:cNvPr id="3" name="Rechthoek 36">
              <a:extLst>
                <a:ext uri="{FF2B5EF4-FFF2-40B4-BE49-F238E27FC236}">
                  <a16:creationId xmlns:a16="http://schemas.microsoft.com/office/drawing/2014/main" id="{F7FDBD44-B069-0D91-FAFA-78C5E3FCE7AF}"/>
                </a:ext>
              </a:extLst>
            </p:cNvPr>
            <p:cNvSpPr/>
            <p:nvPr/>
          </p:nvSpPr>
          <p:spPr>
            <a:xfrm rot="16200000">
              <a:off x="6254550" y="-4279730"/>
              <a:ext cx="313921" cy="6858001"/>
            </a:xfrm>
            <a:prstGeom prst="rect">
              <a:avLst/>
            </a:prstGeom>
            <a:solidFill>
              <a:srgbClr val="00A6D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dirty="0"/>
            </a:p>
          </p:txBody>
        </p:sp>
        <p:grpSp>
          <p:nvGrpSpPr>
            <p:cNvPr id="4" name="Groep 8">
              <a:extLst>
                <a:ext uri="{FF2B5EF4-FFF2-40B4-BE49-F238E27FC236}">
                  <a16:creationId xmlns:a16="http://schemas.microsoft.com/office/drawing/2014/main" id="{06A4F608-B6F4-FE22-9C33-4B36C64C0B01}"/>
                </a:ext>
              </a:extLst>
            </p:cNvPr>
            <p:cNvGrpSpPr/>
            <p:nvPr/>
          </p:nvGrpSpPr>
          <p:grpSpPr>
            <a:xfrm>
              <a:off x="2982511" y="-1286711"/>
              <a:ext cx="6226976" cy="211382"/>
              <a:chOff x="0" y="0"/>
              <a:chExt cx="6226974" cy="211380"/>
            </a:xfrm>
          </p:grpSpPr>
          <p:sp>
            <p:nvSpPr>
              <p:cNvPr id="6" name="Rechthoek 6">
                <a:extLst>
                  <a:ext uri="{FF2B5EF4-FFF2-40B4-BE49-F238E27FC236}">
                    <a16:creationId xmlns:a16="http://schemas.microsoft.com/office/drawing/2014/main" id="{40C5C227-F661-836E-AA71-E46DE2E3F0F4}"/>
                  </a:ext>
                </a:extLst>
              </p:cNvPr>
              <p:cNvSpPr/>
              <p:nvPr/>
            </p:nvSpPr>
            <p:spPr>
              <a:xfrm rot="16200000">
                <a:off x="168192" y="-168191"/>
                <a:ext cx="211380" cy="547765"/>
              </a:xfrm>
              <a:prstGeom prst="rect">
                <a:avLst/>
              </a:prstGeom>
              <a:solidFill>
                <a:srgbClr val="0C234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7" name="Rechthoek 29">
                <a:extLst>
                  <a:ext uri="{FF2B5EF4-FFF2-40B4-BE49-F238E27FC236}">
                    <a16:creationId xmlns:a16="http://schemas.microsoft.com/office/drawing/2014/main" id="{403A2BFA-5FC2-828E-18E7-CFC6B5D77083}"/>
                  </a:ext>
                </a:extLst>
              </p:cNvPr>
              <p:cNvSpPr/>
              <p:nvPr/>
            </p:nvSpPr>
            <p:spPr>
              <a:xfrm rot="16200000">
                <a:off x="799215" y="-168191"/>
                <a:ext cx="211380" cy="547765"/>
              </a:xfrm>
              <a:prstGeom prst="rect">
                <a:avLst/>
              </a:prstGeom>
              <a:solidFill>
                <a:srgbClr val="00B8C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8" name="Rechthoek 30">
                <a:extLst>
                  <a:ext uri="{FF2B5EF4-FFF2-40B4-BE49-F238E27FC236}">
                    <a16:creationId xmlns:a16="http://schemas.microsoft.com/office/drawing/2014/main" id="{7E786576-DAEA-0C76-BCD7-043ACCBADAD9}"/>
                  </a:ext>
                </a:extLst>
              </p:cNvPr>
              <p:cNvSpPr/>
              <p:nvPr/>
            </p:nvSpPr>
            <p:spPr>
              <a:xfrm rot="16200000">
                <a:off x="1430239" y="-168191"/>
                <a:ext cx="211380" cy="547765"/>
              </a:xfrm>
              <a:prstGeom prst="rect">
                <a:avLst/>
              </a:prstGeom>
              <a:solidFill>
                <a:srgbClr val="0076C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9" name="Rechthoek 31">
                <a:extLst>
                  <a:ext uri="{FF2B5EF4-FFF2-40B4-BE49-F238E27FC236}">
                    <a16:creationId xmlns:a16="http://schemas.microsoft.com/office/drawing/2014/main" id="{74D3B501-92BF-B3BD-9B0E-C546F1D94179}"/>
                  </a:ext>
                </a:extLst>
              </p:cNvPr>
              <p:cNvSpPr/>
              <p:nvPr/>
            </p:nvSpPr>
            <p:spPr>
              <a:xfrm rot="16200000">
                <a:off x="2061263" y="-168191"/>
                <a:ext cx="211380" cy="547765"/>
              </a:xfrm>
              <a:prstGeom prst="rect">
                <a:avLst/>
              </a:prstGeom>
              <a:solidFill>
                <a:srgbClr val="6F1D7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0" name="Rechthoek 32">
                <a:extLst>
                  <a:ext uri="{FF2B5EF4-FFF2-40B4-BE49-F238E27FC236}">
                    <a16:creationId xmlns:a16="http://schemas.microsoft.com/office/drawing/2014/main" id="{AC825557-D989-0854-7D2C-02EF611EB6FB}"/>
                  </a:ext>
                </a:extLst>
              </p:cNvPr>
              <p:cNvSpPr/>
              <p:nvPr/>
            </p:nvSpPr>
            <p:spPr>
              <a:xfrm rot="16200000">
                <a:off x="2692286" y="-168191"/>
                <a:ext cx="211380" cy="547765"/>
              </a:xfrm>
              <a:prstGeom prst="rect">
                <a:avLst/>
              </a:prstGeom>
              <a:solidFill>
                <a:srgbClr val="EF60A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1" name="Rechthoek 33">
                <a:extLst>
                  <a:ext uri="{FF2B5EF4-FFF2-40B4-BE49-F238E27FC236}">
                    <a16:creationId xmlns:a16="http://schemas.microsoft.com/office/drawing/2014/main" id="{067EEF9B-5C73-8346-66AA-681E95EA4BC9}"/>
                  </a:ext>
                </a:extLst>
              </p:cNvPr>
              <p:cNvSpPr/>
              <p:nvPr/>
            </p:nvSpPr>
            <p:spPr>
              <a:xfrm rot="16200000">
                <a:off x="3323310" y="-168191"/>
                <a:ext cx="211380" cy="547765"/>
              </a:xfrm>
              <a:prstGeom prst="rect">
                <a:avLst/>
              </a:prstGeom>
              <a:solidFill>
                <a:srgbClr val="A5003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2" name="Rechthoek 34">
                <a:extLst>
                  <a:ext uri="{FF2B5EF4-FFF2-40B4-BE49-F238E27FC236}">
                    <a16:creationId xmlns:a16="http://schemas.microsoft.com/office/drawing/2014/main" id="{C09F3001-1D5B-26A3-4FB3-885791166541}"/>
                  </a:ext>
                </a:extLst>
              </p:cNvPr>
              <p:cNvSpPr/>
              <p:nvPr/>
            </p:nvSpPr>
            <p:spPr>
              <a:xfrm rot="16200000">
                <a:off x="3954334" y="-168191"/>
                <a:ext cx="211380" cy="547765"/>
              </a:xfrm>
              <a:prstGeom prst="rect">
                <a:avLst/>
              </a:prstGeom>
              <a:solidFill>
                <a:srgbClr val="E03C3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3" name="Rechthoek 37">
                <a:extLst>
                  <a:ext uri="{FF2B5EF4-FFF2-40B4-BE49-F238E27FC236}">
                    <a16:creationId xmlns:a16="http://schemas.microsoft.com/office/drawing/2014/main" id="{E4E96EA5-0C67-DFB1-AD29-BE89557FA5CE}"/>
                  </a:ext>
                </a:extLst>
              </p:cNvPr>
              <p:cNvSpPr/>
              <p:nvPr/>
            </p:nvSpPr>
            <p:spPr>
              <a:xfrm rot="16200000">
                <a:off x="4585357" y="-168192"/>
                <a:ext cx="211380" cy="547765"/>
              </a:xfrm>
              <a:prstGeom prst="rect">
                <a:avLst/>
              </a:prstGeom>
              <a:solidFill>
                <a:srgbClr val="ED684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4" name="Rechthoek 38">
                <a:extLst>
                  <a:ext uri="{FF2B5EF4-FFF2-40B4-BE49-F238E27FC236}">
                    <a16:creationId xmlns:a16="http://schemas.microsoft.com/office/drawing/2014/main" id="{612E1754-6B13-8433-2AC7-C1269E0213C1}"/>
                  </a:ext>
                </a:extLst>
              </p:cNvPr>
              <p:cNvSpPr/>
              <p:nvPr/>
            </p:nvSpPr>
            <p:spPr>
              <a:xfrm rot="16200000">
                <a:off x="5216380" y="-168192"/>
                <a:ext cx="211380" cy="547764"/>
              </a:xfrm>
              <a:prstGeom prst="rect">
                <a:avLst/>
              </a:prstGeom>
              <a:solidFill>
                <a:srgbClr val="FFB81C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5" name="Rechthoek 39">
                <a:extLst>
                  <a:ext uri="{FF2B5EF4-FFF2-40B4-BE49-F238E27FC236}">
                    <a16:creationId xmlns:a16="http://schemas.microsoft.com/office/drawing/2014/main" id="{2AF509A4-EBB9-6EDC-AF1D-C5F920A2CD2A}"/>
                  </a:ext>
                </a:extLst>
              </p:cNvPr>
              <p:cNvSpPr/>
              <p:nvPr/>
            </p:nvSpPr>
            <p:spPr>
              <a:xfrm rot="16200000">
                <a:off x="5847403" y="-168193"/>
                <a:ext cx="211380" cy="547765"/>
              </a:xfrm>
              <a:prstGeom prst="rect">
                <a:avLst/>
              </a:prstGeom>
              <a:solidFill>
                <a:srgbClr val="6CC24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  <p:sp>
          <p:nvSpPr>
            <p:cNvPr id="5" name="Rechthoek 39">
              <a:extLst>
                <a:ext uri="{FF2B5EF4-FFF2-40B4-BE49-F238E27FC236}">
                  <a16:creationId xmlns:a16="http://schemas.microsoft.com/office/drawing/2014/main" id="{A639905E-CF6F-87AB-34D5-EB359CC6E673}"/>
                </a:ext>
              </a:extLst>
            </p:cNvPr>
            <p:cNvSpPr/>
            <p:nvPr userDrawn="1"/>
          </p:nvSpPr>
          <p:spPr>
            <a:xfrm rot="16200000">
              <a:off x="9460936" y="-1454904"/>
              <a:ext cx="211382" cy="547765"/>
            </a:xfrm>
            <a:prstGeom prst="rect">
              <a:avLst/>
            </a:prstGeom>
            <a:solidFill>
              <a:srgbClr val="009B7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0BEF382D-A72E-339D-95B6-C3309849A6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4B3C61-230F-4814-A8BD-F16564F1D925}" type="slidenum">
              <a:rPr lang="en-GB" smtClean="0"/>
              <a:t>‹#›</a:t>
            </a:fld>
            <a:endParaRPr lang="en-GB"/>
          </a:p>
        </p:txBody>
      </p:sp>
      <p:sp>
        <p:nvSpPr>
          <p:cNvPr id="20" name="Title Placeholder 19">
            <a:extLst>
              <a:ext uri="{FF2B5EF4-FFF2-40B4-BE49-F238E27FC236}">
                <a16:creationId xmlns:a16="http://schemas.microsoft.com/office/drawing/2014/main" id="{EAAFFE3D-D59D-035B-A07E-2273F85FD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D2E3F064-3BEF-BFEE-38D4-03609414CD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2" name="Date Placeholder 21">
            <a:extLst>
              <a:ext uri="{FF2B5EF4-FFF2-40B4-BE49-F238E27FC236}">
                <a16:creationId xmlns:a16="http://schemas.microsoft.com/office/drawing/2014/main" id="{F0F2C048-8E6E-A007-C140-C093BFD801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942B40-43C4-4841-8318-A551BB5C69B3}" type="datetime1">
              <a:rPr lang="en-GB" smtClean="0"/>
              <a:t>22/07/2023</a:t>
            </a:fld>
            <a:endParaRPr lang="en-GB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2B1A148E-BB4A-A072-641D-CDD3CCA1B9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2" r:id="rId2"/>
    <p:sldLayoutId id="2147483653" r:id="rId3"/>
    <p:sldLayoutId id="2147483667" r:id="rId4"/>
    <p:sldLayoutId id="2147483674" r:id="rId5"/>
    <p:sldLayoutId id="2147483675" r:id="rId6"/>
  </p:sldLayoutIdLst>
  <p:transition spd="med"/>
  <p:hf hdr="0" ftr="0" dt="0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244600" algn="l"/>
        </a:tabLst>
        <a:defRPr sz="3200" b="0" i="0" u="none" strike="noStrike" cap="none" spc="0" baseline="0">
          <a:solidFill>
            <a:schemeClr val="accent1"/>
          </a:solidFill>
          <a:uFillTx/>
          <a:latin typeface="Roboto Slab Regular Regular"/>
          <a:ea typeface="Roboto Slab Regular Regular"/>
          <a:cs typeface="Roboto Slab Regular Regular"/>
          <a:sym typeface="Roboto Slab Regular Regular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244600" algn="l"/>
        </a:tabLst>
        <a:defRPr sz="3200" b="0" i="0" u="none" strike="noStrike" cap="none" spc="0" baseline="0">
          <a:solidFill>
            <a:schemeClr val="accent1"/>
          </a:solidFill>
          <a:uFillTx/>
          <a:latin typeface="Roboto Slab Regular Regular"/>
          <a:ea typeface="Roboto Slab Regular Regular"/>
          <a:cs typeface="Roboto Slab Regular Regular"/>
          <a:sym typeface="Roboto Slab Regular Regular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244600" algn="l"/>
        </a:tabLst>
        <a:defRPr sz="3200" b="0" i="0" u="none" strike="noStrike" cap="none" spc="0" baseline="0">
          <a:solidFill>
            <a:schemeClr val="accent1"/>
          </a:solidFill>
          <a:uFillTx/>
          <a:latin typeface="Roboto Slab Regular Regular"/>
          <a:ea typeface="Roboto Slab Regular Regular"/>
          <a:cs typeface="Roboto Slab Regular Regular"/>
          <a:sym typeface="Roboto Slab Regular Regular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244600" algn="l"/>
        </a:tabLst>
        <a:defRPr sz="3200" b="0" i="0" u="none" strike="noStrike" cap="none" spc="0" baseline="0">
          <a:solidFill>
            <a:schemeClr val="accent1"/>
          </a:solidFill>
          <a:uFillTx/>
          <a:latin typeface="Roboto Slab Regular Regular"/>
          <a:ea typeface="Roboto Slab Regular Regular"/>
          <a:cs typeface="Roboto Slab Regular Regular"/>
          <a:sym typeface="Roboto Slab Regular Regular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244600" algn="l"/>
        </a:tabLst>
        <a:defRPr sz="3200" b="0" i="0" u="none" strike="noStrike" cap="none" spc="0" baseline="0">
          <a:solidFill>
            <a:schemeClr val="accent1"/>
          </a:solidFill>
          <a:uFillTx/>
          <a:latin typeface="Roboto Slab Regular Regular"/>
          <a:ea typeface="Roboto Slab Regular Regular"/>
          <a:cs typeface="Roboto Slab Regular Regular"/>
          <a:sym typeface="Roboto Slab Regular Regular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244600" algn="l"/>
        </a:tabLst>
        <a:defRPr sz="3200" b="0" i="0" u="none" strike="noStrike" cap="none" spc="0" baseline="0">
          <a:solidFill>
            <a:schemeClr val="accent1"/>
          </a:solidFill>
          <a:uFillTx/>
          <a:latin typeface="Roboto Slab Regular Regular"/>
          <a:ea typeface="Roboto Slab Regular Regular"/>
          <a:cs typeface="Roboto Slab Regular Regular"/>
          <a:sym typeface="Roboto Slab Regular Regular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244600" algn="l"/>
        </a:tabLst>
        <a:defRPr sz="3200" b="0" i="0" u="none" strike="noStrike" cap="none" spc="0" baseline="0">
          <a:solidFill>
            <a:schemeClr val="accent1"/>
          </a:solidFill>
          <a:uFillTx/>
          <a:latin typeface="Roboto Slab Regular Regular"/>
          <a:ea typeface="Roboto Slab Regular Regular"/>
          <a:cs typeface="Roboto Slab Regular Regular"/>
          <a:sym typeface="Roboto Slab Regular Regular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244600" algn="l"/>
        </a:tabLst>
        <a:defRPr sz="3200" b="0" i="0" u="none" strike="noStrike" cap="none" spc="0" baseline="0">
          <a:solidFill>
            <a:schemeClr val="accent1"/>
          </a:solidFill>
          <a:uFillTx/>
          <a:latin typeface="Roboto Slab Regular Regular"/>
          <a:ea typeface="Roboto Slab Regular Regular"/>
          <a:cs typeface="Roboto Slab Regular Regular"/>
          <a:sym typeface="Roboto Slab Regular Regular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244600" algn="l"/>
        </a:tabLst>
        <a:defRPr sz="3200" b="0" i="0" u="none" strike="noStrike" cap="none" spc="0" baseline="0">
          <a:solidFill>
            <a:schemeClr val="accent1"/>
          </a:solidFill>
          <a:uFillTx/>
          <a:latin typeface="Roboto Slab Regular Regular"/>
          <a:ea typeface="Roboto Slab Regular Regular"/>
          <a:cs typeface="Roboto Slab Regular Regular"/>
          <a:sym typeface="Roboto Slab Regular Regular"/>
        </a:defRPr>
      </a:lvl9pPr>
    </p:titleStyle>
    <p:bodyStyle>
      <a:lvl1pPr marL="263525" marR="0" indent="-263525" algn="l" defTabSz="719137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1"/>
        </a:buClr>
        <a:buSzPct val="100000"/>
        <a:buFontTx/>
        <a:buChar char="▪"/>
        <a:tabLst/>
        <a:defRPr sz="16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538162" marR="0" indent="-274638" algn="l" defTabSz="719137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1"/>
        </a:buClr>
        <a:buSzPct val="100000"/>
        <a:buFontTx/>
        <a:buChar char="▪"/>
        <a:tabLst/>
        <a:defRPr sz="16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l" defTabSz="719137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1"/>
        </a:buClr>
        <a:buSzTx/>
        <a:buFont typeface="Wingdings"/>
        <a:buNone/>
        <a:tabLst/>
        <a:defRPr sz="16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l" defTabSz="719137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1"/>
        </a:buClr>
        <a:buSzTx/>
        <a:buFont typeface="Wingdings"/>
        <a:buNone/>
        <a:tabLst/>
        <a:defRPr sz="16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263525" marR="0" indent="-263525" algn="l" defTabSz="719137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1"/>
        </a:buClr>
        <a:buSzPct val="100000"/>
        <a:buFont typeface="Wingdings"/>
        <a:buAutoNum type="arabicPeriod"/>
        <a:tabLst/>
        <a:defRPr sz="16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538162" marR="0" indent="-276225" algn="l" defTabSz="719137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1"/>
        </a:buClr>
        <a:buSzPct val="100000"/>
        <a:buFont typeface="Wingdings"/>
        <a:buAutoNum type="alphaLcPeriod"/>
        <a:tabLst/>
        <a:defRPr sz="16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538162" marR="0" indent="-276225" algn="l" defTabSz="719137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1"/>
        </a:buClr>
        <a:buSzPct val="100000"/>
        <a:buFontTx/>
        <a:buChar char="▪"/>
        <a:tabLst/>
        <a:defRPr sz="16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l" defTabSz="719137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1"/>
        </a:buClr>
        <a:buSzTx/>
        <a:buFont typeface="Wingdings"/>
        <a:buNone/>
        <a:tabLst/>
        <a:defRPr sz="16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l" defTabSz="719137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1"/>
        </a:buClr>
        <a:buSzTx/>
        <a:buFont typeface="Wingdings"/>
        <a:buNone/>
        <a:tabLst/>
        <a:defRPr sz="16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51" name="Tijdelijke aanduiding voor afbeelding 38"/>
          <p:cNvGrpSpPr/>
          <p:nvPr/>
        </p:nvGrpSpPr>
        <p:grpSpPr>
          <a:xfrm>
            <a:off x="4852465" y="0"/>
            <a:ext cx="7339534" cy="6858000"/>
            <a:chOff x="0" y="0"/>
            <a:chExt cx="7339532" cy="6858000"/>
          </a:xfrm>
        </p:grpSpPr>
        <p:sp>
          <p:nvSpPr>
            <p:cNvPr id="3149" name="Rectangle"/>
            <p:cNvSpPr/>
            <p:nvPr/>
          </p:nvSpPr>
          <p:spPr>
            <a:xfrm>
              <a:off x="0" y="0"/>
              <a:ext cx="7339533" cy="6858000"/>
            </a:xfrm>
            <a:prstGeom prst="rect">
              <a:avLst/>
            </a:prstGeom>
            <a:solidFill>
              <a:srgbClr val="F2F2F2">
                <a:alpha val="8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pic>
          <p:nvPicPr>
            <p:cNvPr id="3150" name="image11.jpeg" descr="image11.jpeg"/>
            <p:cNvPicPr>
              <a:picLocks noChangeAspect="1"/>
            </p:cNvPicPr>
            <p:nvPr/>
          </p:nvPicPr>
          <p:blipFill>
            <a:blip r:embed="rId3"/>
            <a:srcRect t="32" b="32"/>
            <a:stretch>
              <a:fillRect/>
            </a:stretch>
          </p:blipFill>
          <p:spPr>
            <a:xfrm>
              <a:off x="0" y="-1"/>
              <a:ext cx="7339533" cy="685800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3152" name="Ondertitel 23"/>
          <p:cNvSpPr txBox="1">
            <a:spLocks noGrp="1"/>
          </p:cNvSpPr>
          <p:nvPr>
            <p:ph type="body" sz="quarter" idx="1"/>
          </p:nvPr>
        </p:nvSpPr>
        <p:spPr>
          <a:xfrm>
            <a:off x="691103" y="4716622"/>
            <a:ext cx="3732903" cy="64862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tr-CY" sz="1800" dirty="0"/>
              <a:t>Çağın Sarı </a:t>
            </a:r>
            <a:r>
              <a:rPr lang="en-GB" sz="1800" dirty="0"/>
              <a:t>(</a:t>
            </a:r>
            <a:r>
              <a:rPr lang="tr-CY" sz="1800" dirty="0"/>
              <a:t>Cag</a:t>
            </a:r>
            <a:r>
              <a:rPr lang="en-GB" sz="1800" dirty="0"/>
              <a:t>in Sari)</a:t>
            </a:r>
            <a:endParaRPr sz="1800" dirty="0"/>
          </a:p>
        </p:txBody>
      </p:sp>
      <p:sp>
        <p:nvSpPr>
          <p:cNvPr id="3153" name="Tijdelijke aanduiding voor tekst 18"/>
          <p:cNvSpPr>
            <a:spLocks noGrp="1"/>
          </p:cNvSpPr>
          <p:nvPr>
            <p:ph type="body" idx="2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r>
              <a:rPr lang="en-GB" dirty="0"/>
              <a:t>Integrated Communications Network Using Surface Waves	</a:t>
            </a:r>
            <a:endParaRPr dirty="0"/>
          </a:p>
        </p:txBody>
      </p:sp>
      <p:sp>
        <p:nvSpPr>
          <p:cNvPr id="3154" name="Tijdelijke aanduiding voor tekst 42"/>
          <p:cNvSpPr>
            <a:spLocks noGrp="1"/>
          </p:cNvSpPr>
          <p:nvPr>
            <p:ph type="body" idx="23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>
            <a:normAutofit fontScale="25000" lnSpcReduction="20000"/>
          </a:bodyPr>
          <a:lstStyle/>
          <a:p>
            <a: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3F291C0-EBB9-FA70-95CB-10C63C5163A9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2C4B3C61-230F-4814-A8BD-F16564F1D925}" type="slidenum">
              <a:rPr lang="en-GB" smtClean="0"/>
              <a:t>1</a:t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push dir="u"/>
      </p:transition>
    </mc:Choice>
    <mc:Fallback xmlns="" xmlns:m="http://schemas.openxmlformats.org/officeDocument/2006/math" xmlns:a14="http://schemas.microsoft.com/office/drawing/2010/main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57C5E-E2A6-8128-8DB6-DAFD1260F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Conclusion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8E6A43-FB11-DE75-53EE-6693DB56B377}"/>
              </a:ext>
            </a:extLst>
          </p:cNvPr>
          <p:cNvSpPr txBox="1"/>
          <p:nvPr/>
        </p:nvSpPr>
        <p:spPr>
          <a:xfrm>
            <a:off x="698500" y="1720645"/>
            <a:ext cx="10775071" cy="267765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GB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The system will be highly dependent on polarisation.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GB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The power in </a:t>
            </a:r>
            <a:r>
              <a:rPr lang="en-GB" sz="2400" dirty="0"/>
              <a:t>of the surface wave in z direction is not received unless a vertical dipole is embedded into the substrate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GB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The system can be useful </a:t>
            </a:r>
            <a:r>
              <a:rPr lang="en-GB" sz="2400" dirty="0"/>
              <a:t>for integrated devices since only reduction in power is resulting from cylindrical spreading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GB" sz="2400" dirty="0"/>
              <a:t>Some action is required to prevent space radiated power, to prevent damage to other circuit elements.  </a:t>
            </a:r>
            <a:endParaRPr kumimoji="0" lang="en-GB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6679B7-9138-4E50-A17E-FD18F307F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B3C61-230F-4814-A8BD-F16564F1D925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581741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jdelijke aanduiding voor tekst 46">
            <a:extLst>
              <a:ext uri="{FF2B5EF4-FFF2-40B4-BE49-F238E27FC236}">
                <a16:creationId xmlns:a16="http://schemas.microsoft.com/office/drawing/2014/main" id="{43B21ADF-AC91-4738-AAFA-9356794F937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solidFill>
            <a:srgbClr val="00A6D6"/>
          </a:solidFill>
        </p:spPr>
        <p:txBody>
          <a:bodyPr/>
          <a:lstStyle/>
          <a:p>
            <a:r>
              <a:rPr lang="nl-NL" dirty="0"/>
              <a:t> 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0519F502-C245-4036-9F1B-103CAB358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</a:t>
            </a:r>
            <a:r>
              <a:rPr lang="en-US" dirty="0"/>
              <a:t>hank you for your attention</a:t>
            </a:r>
            <a:endParaRPr lang="nl-NL" dirty="0"/>
          </a:p>
        </p:txBody>
      </p:sp>
      <p:sp>
        <p:nvSpPr>
          <p:cNvPr id="34" name="Ondertitel 33">
            <a:extLst>
              <a:ext uri="{FF2B5EF4-FFF2-40B4-BE49-F238E27FC236}">
                <a16:creationId xmlns:a16="http://schemas.microsoft.com/office/drawing/2014/main" id="{55F2191D-2484-4649-8731-A1464E3FA4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nl-NL" b="0" dirty="0"/>
              <a:t>#</a:t>
            </a:r>
            <a:r>
              <a:rPr lang="nl-NL" b="0" dirty="0" err="1"/>
              <a:t>betterTUgether</a:t>
            </a:r>
            <a:endParaRPr lang="nl-NL" b="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B8A9C79-93B2-A541-3B69-896FC14A53B9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C4B3C61-230F-4814-A8BD-F16564F1D925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2321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EEAD1-7788-FABA-828F-1F706FF3F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101" y="333375"/>
            <a:ext cx="11032306" cy="705704"/>
          </a:xfrm>
        </p:spPr>
        <p:txBody>
          <a:bodyPr>
            <a:normAutofit/>
          </a:bodyPr>
          <a:lstStyle/>
          <a:p>
            <a:r>
              <a:rPr lang="en-GB" sz="3600" dirty="0"/>
              <a:t>Flow of The Presentation</a:t>
            </a:r>
          </a:p>
        </p:txBody>
      </p:sp>
      <p:sp>
        <p:nvSpPr>
          <p:cNvPr id="15" name="Tijdelijke aanduiding voor tekst 14">
            <a:extLst>
              <a:ext uri="{FF2B5EF4-FFF2-40B4-BE49-F238E27FC236}">
                <a16:creationId xmlns:a16="http://schemas.microsoft.com/office/drawing/2014/main" id="{68E23B95-0427-4519-B3CF-686C9286D4F6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0" y="5835650"/>
            <a:ext cx="1454150" cy="688975"/>
          </a:xfrm>
          <a:prstGeom prst="rect">
            <a:avLst/>
          </a:prstGeom>
        </p:spPr>
        <p:txBody>
          <a:bodyPr/>
          <a:lstStyle/>
          <a:p>
            <a:r>
              <a:rPr lang="nl-NL" dirty="0"/>
              <a:t> </a:t>
            </a:r>
          </a:p>
        </p:txBody>
      </p:sp>
      <p:sp>
        <p:nvSpPr>
          <p:cNvPr id="19" name="Vertical Text Placeholder 18">
            <a:extLst>
              <a:ext uri="{FF2B5EF4-FFF2-40B4-BE49-F238E27FC236}">
                <a16:creationId xmlns:a16="http://schemas.microsoft.com/office/drawing/2014/main" id="{60AE976A-F7FB-4937-8D43-09C94C8BE953}"/>
              </a:ext>
            </a:extLst>
          </p:cNvPr>
          <p:cNvSpPr>
            <a:spLocks noGrp="1"/>
          </p:cNvSpPr>
          <p:nvPr>
            <p:ph type="body" orient="vert" idx="4294967295"/>
          </p:nvPr>
        </p:nvSpPr>
        <p:spPr>
          <a:xfrm>
            <a:off x="943384" y="1382482"/>
            <a:ext cx="9605963" cy="4093036"/>
          </a:xfrm>
          <a:prstGeom prst="rect">
            <a:avLst/>
          </a:prstGeom>
        </p:spPr>
        <p:txBody>
          <a:bodyPr/>
          <a:lstStyle/>
          <a:p>
            <a:r>
              <a:rPr lang="nl-NL" sz="3200" dirty="0"/>
              <a:t>Substrate Height and Dielectric Permittivity Decision</a:t>
            </a:r>
          </a:p>
          <a:p>
            <a:r>
              <a:rPr lang="nl-NL" sz="3200" dirty="0"/>
              <a:t>Antenna in Reception</a:t>
            </a:r>
          </a:p>
          <a:p>
            <a:r>
              <a:rPr lang="en-GB" sz="3200" dirty="0"/>
              <a:t>Receive Antenna Orientation For Maximum Power</a:t>
            </a:r>
          </a:p>
          <a:p>
            <a:r>
              <a:rPr lang="en-GB" sz="3200" dirty="0"/>
              <a:t>Power Received With Increasing Radial Distance</a:t>
            </a:r>
          </a:p>
          <a:p>
            <a:r>
              <a:rPr lang="en-GB" sz="3200" dirty="0"/>
              <a:t>Power Received With Incident Azimuthal Angle</a:t>
            </a:r>
          </a:p>
          <a:p>
            <a:endParaRPr lang="nl-NL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9F9052-AF6E-3504-EC25-C8353D592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B3C61-230F-4814-A8BD-F16564F1D925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772550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6D2F9C-5685-7845-8530-A934E7CE7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464" y="258810"/>
            <a:ext cx="10775071" cy="490401"/>
          </a:xfrm>
        </p:spPr>
        <p:txBody>
          <a:bodyPr>
            <a:normAutofit fontScale="90000"/>
          </a:bodyPr>
          <a:lstStyle/>
          <a:p>
            <a:r>
              <a:rPr lang="en-GB" dirty="0"/>
              <a:t>Substrate Height And Permittivity Decision</a:t>
            </a:r>
          </a:p>
        </p:txBody>
      </p:sp>
      <p:sp>
        <p:nvSpPr>
          <p:cNvPr id="19" name="Rectangle 12">
            <a:extLst>
              <a:ext uri="{FF2B5EF4-FFF2-40B4-BE49-F238E27FC236}">
                <a16:creationId xmlns:a16="http://schemas.microsoft.com/office/drawing/2014/main" id="{76812FC2-9085-144E-B6DB-070302244643}"/>
              </a:ext>
            </a:extLst>
          </p:cNvPr>
          <p:cNvSpPr/>
          <p:nvPr/>
        </p:nvSpPr>
        <p:spPr>
          <a:xfrm>
            <a:off x="2664278" y="974957"/>
            <a:ext cx="262604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b="1" dirty="0">
                <a:solidFill>
                  <a:schemeClr val="bg1"/>
                </a:solidFill>
              </a:rPr>
              <a:t>1842-1864: </a:t>
            </a:r>
          </a:p>
          <a:p>
            <a:r>
              <a:rPr lang="en-GB" sz="2000" dirty="0">
                <a:solidFill>
                  <a:schemeClr val="bg1"/>
                </a:solidFill>
              </a:rPr>
              <a:t>Royal Academy</a:t>
            </a:r>
          </a:p>
        </p:txBody>
      </p:sp>
      <p:sp>
        <p:nvSpPr>
          <p:cNvPr id="21" name="Rectangle 15">
            <a:extLst>
              <a:ext uri="{FF2B5EF4-FFF2-40B4-BE49-F238E27FC236}">
                <a16:creationId xmlns:a16="http://schemas.microsoft.com/office/drawing/2014/main" id="{A19DAFC1-AE42-034E-A052-1B313C920379}"/>
              </a:ext>
            </a:extLst>
          </p:cNvPr>
          <p:cNvSpPr/>
          <p:nvPr/>
        </p:nvSpPr>
        <p:spPr>
          <a:xfrm>
            <a:off x="5946539" y="960727"/>
            <a:ext cx="414889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b="1">
                <a:solidFill>
                  <a:schemeClr val="bg1"/>
                </a:solidFill>
              </a:rPr>
              <a:t>1905-1986: </a:t>
            </a:r>
          </a:p>
          <a:p>
            <a:r>
              <a:rPr lang="en-GB" sz="2000">
                <a:solidFill>
                  <a:schemeClr val="bg1"/>
                </a:solidFill>
              </a:rPr>
              <a:t>Delft Institute of Technology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0159B13-0415-947B-D462-20FC6AA5D9A7}"/>
                  </a:ext>
                </a:extLst>
              </p:cNvPr>
              <p:cNvSpPr txBox="1"/>
              <p:nvPr/>
            </p:nvSpPr>
            <p:spPr>
              <a:xfrm>
                <a:off x="629598" y="974957"/>
                <a:ext cx="4984545" cy="147732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t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24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Arial"/>
                    <a:ea typeface="Arial"/>
                    <a:cs typeface="Arial"/>
                    <a:sym typeface="Arial"/>
                  </a:rPr>
                  <a:t>Silicon is selected due to its availability. </a:t>
                </a:r>
              </a:p>
              <a:p>
                <a:pPr marL="285750" marR="0" indent="-285750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GB" sz="24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Arial"/>
                            <a:cs typeface="Arial"/>
                            <a:sym typeface="Arial"/>
                          </a:rPr>
                        </m:ctrlPr>
                      </m:sSubPr>
                      <m:e>
                        <m:r>
                          <a:rPr kumimoji="0" lang="en-GB" sz="24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Arial"/>
                            <a:cs typeface="Arial"/>
                            <a:sym typeface="Arial"/>
                          </a:rPr>
                          <m:t>𝜀</m:t>
                        </m:r>
                      </m:e>
                      <m:sub>
                        <m:r>
                          <a:rPr kumimoji="0" lang="en-GB" sz="24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Arial"/>
                            <a:cs typeface="Arial"/>
                            <a:sym typeface="Arial"/>
                          </a:rPr>
                          <m:t>𝑟</m:t>
                        </m:r>
                      </m:sub>
                    </m:sSub>
                    <m:r>
                      <a:rPr kumimoji="0" lang="en-GB" sz="2400" b="0" i="1" u="none" strike="noStrike" cap="none" spc="0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mbria Math" panose="02040503050406030204" pitchFamily="18" charset="0"/>
                        <a:ea typeface="Arial"/>
                        <a:cs typeface="Arial"/>
                        <a:sym typeface="Arial"/>
                      </a:rPr>
                      <m:t>=12</m:t>
                    </m:r>
                  </m:oMath>
                </a14:m>
                <a:endParaRPr kumimoji="0" lang="en-GB" sz="2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285750" marR="0" indent="-285750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</a:pPr>
                <a:endParaRPr lang="en-GB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0159B13-0415-947B-D462-20FC6AA5D9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598" y="974957"/>
                <a:ext cx="4984545" cy="1477325"/>
              </a:xfrm>
              <a:prstGeom prst="rect">
                <a:avLst/>
              </a:prstGeom>
              <a:blipFill>
                <a:blip r:embed="rId3"/>
                <a:stretch>
                  <a:fillRect l="-2812" t="-2893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>
            <a:extLst>
              <a:ext uri="{FF2B5EF4-FFF2-40B4-BE49-F238E27FC236}">
                <a16:creationId xmlns:a16="http://schemas.microsoft.com/office/drawing/2014/main" id="{B270C5F2-9318-31C0-1EE6-79D3B68AEB33}"/>
              </a:ext>
            </a:extLst>
          </p:cNvPr>
          <p:cNvSpPr txBox="1"/>
          <p:nvPr/>
        </p:nvSpPr>
        <p:spPr>
          <a:xfrm>
            <a:off x="581054" y="2210496"/>
            <a:ext cx="4541552" cy="23083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TM0 mode is desired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GB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Higher surface wave radiation power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GB" sz="2400" dirty="0"/>
              <a:t>Starts propagation before TE mode.</a:t>
            </a:r>
          </a:p>
          <a:p>
            <a:pPr lvl="3" indent="0"/>
            <a:endParaRPr kumimoji="0" lang="en-GB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CAE8CFE-77C3-109B-F09E-A25190863AFE}"/>
                  </a:ext>
                </a:extLst>
              </p:cNvPr>
              <p:cNvSpPr txBox="1"/>
              <p:nvPr/>
            </p:nvSpPr>
            <p:spPr>
              <a:xfrm>
                <a:off x="698500" y="4518818"/>
                <a:ext cx="4541552" cy="100238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t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24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ea typeface="Arial"/>
                    <a:cs typeface="Arial"/>
                    <a:sym typeface="Arial"/>
                  </a:rPr>
                  <a:t>TE mode propagation after </a:t>
                </a:r>
                <a14:m>
                  <m:oMath xmlns:m="http://schemas.openxmlformats.org/officeDocument/2006/math">
                    <m:r>
                      <a:rPr kumimoji="0" lang="en-GB" sz="2400" b="0" i="1" u="none" strike="noStrike" cap="none" spc="0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mbria Math" panose="02040503050406030204" pitchFamily="18" charset="0"/>
                        <a:ea typeface="Arial"/>
                        <a:cs typeface="Arial"/>
                        <a:sym typeface="Arial"/>
                      </a:rPr>
                      <m:t>h</m:t>
                    </m:r>
                    <m:r>
                      <a:rPr kumimoji="0" lang="en-GB" sz="2400" b="0" i="1" u="none" strike="noStrike" cap="none" spc="0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mbria Math" panose="02040503050406030204" pitchFamily="18" charset="0"/>
                        <a:ea typeface="Arial"/>
                        <a:cs typeface="Arial"/>
                        <a:sym typeface="Arial"/>
                      </a:rPr>
                      <m:t>=</m:t>
                    </m:r>
                    <m:f>
                      <m:fPr>
                        <m:ctrlPr>
                          <a:rPr kumimoji="0" lang="en-GB" sz="24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Arial"/>
                            <a:cs typeface="Arial"/>
                            <a:sym typeface="Arial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kumimoji="0" lang="en-GB" sz="24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Arial"/>
                                <a:cs typeface="Arial"/>
                                <a:sym typeface="Arial"/>
                              </a:rPr>
                            </m:ctrlPr>
                          </m:sSubPr>
                          <m:e>
                            <m:r>
                              <a:rPr kumimoji="0" lang="en-GB" sz="24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Arial"/>
                                <a:cs typeface="Arial"/>
                                <a:sym typeface="Arial"/>
                              </a:rPr>
                              <m:t>𝜆</m:t>
                            </m:r>
                          </m:e>
                          <m:sub>
                            <m:r>
                              <a:rPr kumimoji="0" lang="en-GB" sz="24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Arial"/>
                                <a:cs typeface="Arial"/>
                                <a:sym typeface="Arial"/>
                              </a:rPr>
                              <m:t>𝑑</m:t>
                            </m:r>
                          </m:sub>
                        </m:sSub>
                      </m:num>
                      <m:den>
                        <m:r>
                          <a:rPr kumimoji="0" lang="en-GB" sz="24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Arial"/>
                            <a:cs typeface="Arial"/>
                            <a:sym typeface="Arial"/>
                          </a:rPr>
                          <m:t>4</m:t>
                        </m:r>
                      </m:den>
                    </m:f>
                    <m:r>
                      <a:rPr kumimoji="0" lang="en-GB" sz="2400" b="0" i="1" u="none" strike="noStrike" cap="none" spc="0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mbria Math" panose="02040503050406030204" pitchFamily="18" charset="0"/>
                        <a:ea typeface="Arial"/>
                        <a:cs typeface="Arial"/>
                        <a:sym typeface="Arial"/>
                      </a:rPr>
                      <m:t>=2.2</m:t>
                    </m:r>
                    <m:r>
                      <a:rPr kumimoji="0" lang="en-GB" sz="2400" b="0" i="1" u="none" strike="noStrike" cap="none" spc="0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mbria Math" panose="02040503050406030204" pitchFamily="18" charset="0"/>
                        <a:ea typeface="Arial"/>
                        <a:cs typeface="Arial"/>
                        <a:sym typeface="Arial"/>
                      </a:rPr>
                      <m:t>𝑚𝑚</m:t>
                    </m:r>
                  </m:oMath>
                </a14:m>
                <a:endParaRPr kumimoji="0" lang="en-GB" sz="2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Arial"/>
                  <a:cs typeface="Arial"/>
                  <a:sym typeface="Arial"/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CAE8CFE-77C3-109B-F09E-A25190863A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500" y="4518818"/>
                <a:ext cx="4541552" cy="1002388"/>
              </a:xfrm>
              <a:prstGeom prst="rect">
                <a:avLst/>
              </a:prstGeom>
              <a:blipFill>
                <a:blip r:embed="rId4"/>
                <a:stretch>
                  <a:fillRect l="-3087" t="-4242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3" name="Graphic 32">
            <a:extLst>
              <a:ext uri="{FF2B5EF4-FFF2-40B4-BE49-F238E27FC236}">
                <a16:creationId xmlns:a16="http://schemas.microsoft.com/office/drawing/2014/main" id="{A5AB09A0-E016-9F93-0127-092DB18ED2B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443269" y="749211"/>
            <a:ext cx="5824497" cy="5824497"/>
          </a:xfrm>
          <a:prstGeom prst="rect">
            <a:avLst/>
          </a:prstGeom>
        </p:spPr>
      </p:pic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B4550E14-8525-57AF-1867-234AC42AD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B3C61-230F-4814-A8BD-F16564F1D925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19457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0" grpId="0"/>
      <p:bldP spid="3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6D2F9C-5685-7845-8530-A934E7CE7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464" y="258810"/>
            <a:ext cx="10775071" cy="490401"/>
          </a:xfrm>
        </p:spPr>
        <p:txBody>
          <a:bodyPr>
            <a:normAutofit fontScale="90000"/>
          </a:bodyPr>
          <a:lstStyle/>
          <a:p>
            <a:r>
              <a:rPr lang="en-GB" dirty="0"/>
              <a:t>Substrate Height And Permittivity Decision</a:t>
            </a:r>
          </a:p>
        </p:txBody>
      </p:sp>
      <p:sp>
        <p:nvSpPr>
          <p:cNvPr id="19" name="Rectangle 12">
            <a:extLst>
              <a:ext uri="{FF2B5EF4-FFF2-40B4-BE49-F238E27FC236}">
                <a16:creationId xmlns:a16="http://schemas.microsoft.com/office/drawing/2014/main" id="{76812FC2-9085-144E-B6DB-070302244643}"/>
              </a:ext>
            </a:extLst>
          </p:cNvPr>
          <p:cNvSpPr/>
          <p:nvPr/>
        </p:nvSpPr>
        <p:spPr>
          <a:xfrm>
            <a:off x="2664278" y="974957"/>
            <a:ext cx="262604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b="1" dirty="0">
                <a:solidFill>
                  <a:schemeClr val="bg1"/>
                </a:solidFill>
              </a:rPr>
              <a:t>1842-1864: </a:t>
            </a:r>
          </a:p>
          <a:p>
            <a:r>
              <a:rPr lang="en-GB" sz="2000" dirty="0">
                <a:solidFill>
                  <a:schemeClr val="bg1"/>
                </a:solidFill>
              </a:rPr>
              <a:t>Royal Academy</a:t>
            </a:r>
          </a:p>
        </p:txBody>
      </p:sp>
      <p:sp>
        <p:nvSpPr>
          <p:cNvPr id="21" name="Rectangle 15">
            <a:extLst>
              <a:ext uri="{FF2B5EF4-FFF2-40B4-BE49-F238E27FC236}">
                <a16:creationId xmlns:a16="http://schemas.microsoft.com/office/drawing/2014/main" id="{A19DAFC1-AE42-034E-A052-1B313C920379}"/>
              </a:ext>
            </a:extLst>
          </p:cNvPr>
          <p:cNvSpPr/>
          <p:nvPr/>
        </p:nvSpPr>
        <p:spPr>
          <a:xfrm>
            <a:off x="5946539" y="960727"/>
            <a:ext cx="414889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b="1">
                <a:solidFill>
                  <a:schemeClr val="bg1"/>
                </a:solidFill>
              </a:rPr>
              <a:t>1905-1986: </a:t>
            </a:r>
          </a:p>
          <a:p>
            <a:r>
              <a:rPr lang="en-GB" sz="2000">
                <a:solidFill>
                  <a:schemeClr val="bg1"/>
                </a:solidFill>
              </a:rPr>
              <a:t>Delft Institute of Technology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0159B13-0415-947B-D462-20FC6AA5D9A7}"/>
                  </a:ext>
                </a:extLst>
              </p:cNvPr>
              <p:cNvSpPr txBox="1"/>
              <p:nvPr/>
            </p:nvSpPr>
            <p:spPr>
              <a:xfrm>
                <a:off x="629598" y="974957"/>
                <a:ext cx="4984545" cy="147732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t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24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Arial"/>
                    <a:ea typeface="Arial"/>
                    <a:cs typeface="Arial"/>
                    <a:sym typeface="Arial"/>
                  </a:rPr>
                  <a:t>Silicon is selected due to its availability. </a:t>
                </a:r>
              </a:p>
              <a:p>
                <a:pPr marL="285750" marR="0" indent="-285750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GB" sz="24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Arial"/>
                            <a:cs typeface="Arial"/>
                            <a:sym typeface="Arial"/>
                          </a:rPr>
                        </m:ctrlPr>
                      </m:sSubPr>
                      <m:e>
                        <m:r>
                          <a:rPr kumimoji="0" lang="en-GB" sz="24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Arial"/>
                            <a:cs typeface="Arial"/>
                            <a:sym typeface="Arial"/>
                          </a:rPr>
                          <m:t>𝜀</m:t>
                        </m:r>
                      </m:e>
                      <m:sub>
                        <m:r>
                          <a:rPr kumimoji="0" lang="en-GB" sz="24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Arial"/>
                            <a:cs typeface="Arial"/>
                            <a:sym typeface="Arial"/>
                          </a:rPr>
                          <m:t>𝑟</m:t>
                        </m:r>
                      </m:sub>
                    </m:sSub>
                    <m:r>
                      <a:rPr kumimoji="0" lang="en-GB" sz="2400" b="0" i="1" u="none" strike="noStrike" cap="none" spc="0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mbria Math" panose="02040503050406030204" pitchFamily="18" charset="0"/>
                        <a:ea typeface="Arial"/>
                        <a:cs typeface="Arial"/>
                        <a:sym typeface="Arial"/>
                      </a:rPr>
                      <m:t>=12</m:t>
                    </m:r>
                  </m:oMath>
                </a14:m>
                <a:endParaRPr kumimoji="0" lang="en-GB" sz="2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285750" marR="0" indent="-285750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</a:pPr>
                <a:endParaRPr lang="en-GB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0159B13-0415-947B-D462-20FC6AA5D9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598" y="974957"/>
                <a:ext cx="4984545" cy="1477325"/>
              </a:xfrm>
              <a:prstGeom prst="rect">
                <a:avLst/>
              </a:prstGeom>
              <a:blipFill>
                <a:blip r:embed="rId3"/>
                <a:stretch>
                  <a:fillRect l="-2812" t="-2893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>
            <a:extLst>
              <a:ext uri="{FF2B5EF4-FFF2-40B4-BE49-F238E27FC236}">
                <a16:creationId xmlns:a16="http://schemas.microsoft.com/office/drawing/2014/main" id="{B270C5F2-9318-31C0-1EE6-79D3B68AEB33}"/>
              </a:ext>
            </a:extLst>
          </p:cNvPr>
          <p:cNvSpPr txBox="1"/>
          <p:nvPr/>
        </p:nvSpPr>
        <p:spPr>
          <a:xfrm>
            <a:off x="581054" y="2210496"/>
            <a:ext cx="4541552" cy="23083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TM0 mode is desired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GB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Higher surface wave radiation power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GB" sz="2400" dirty="0"/>
              <a:t>Starts propagation before TE mode.</a:t>
            </a:r>
          </a:p>
          <a:p>
            <a:pPr lvl="3" indent="0"/>
            <a:endParaRPr kumimoji="0" lang="en-GB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CAE8CFE-77C3-109B-F09E-A25190863AFE}"/>
                  </a:ext>
                </a:extLst>
              </p:cNvPr>
              <p:cNvSpPr txBox="1"/>
              <p:nvPr/>
            </p:nvSpPr>
            <p:spPr>
              <a:xfrm>
                <a:off x="698500" y="4518818"/>
                <a:ext cx="4541552" cy="100238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t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24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ea typeface="Arial"/>
                    <a:cs typeface="Arial"/>
                    <a:sym typeface="Arial"/>
                  </a:rPr>
                  <a:t>TE mode propagation after </a:t>
                </a:r>
                <a14:m>
                  <m:oMath xmlns:m="http://schemas.openxmlformats.org/officeDocument/2006/math">
                    <m:r>
                      <a:rPr kumimoji="0" lang="en-GB" sz="2400" b="0" i="1" u="none" strike="noStrike" cap="none" spc="0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mbria Math" panose="02040503050406030204" pitchFamily="18" charset="0"/>
                        <a:ea typeface="Arial"/>
                        <a:cs typeface="Arial"/>
                        <a:sym typeface="Arial"/>
                      </a:rPr>
                      <m:t>h</m:t>
                    </m:r>
                    <m:r>
                      <a:rPr kumimoji="0" lang="en-GB" sz="2400" b="0" i="1" u="none" strike="noStrike" cap="none" spc="0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mbria Math" panose="02040503050406030204" pitchFamily="18" charset="0"/>
                        <a:ea typeface="Arial"/>
                        <a:cs typeface="Arial"/>
                        <a:sym typeface="Arial"/>
                      </a:rPr>
                      <m:t>=</m:t>
                    </m:r>
                    <m:f>
                      <m:fPr>
                        <m:ctrlPr>
                          <a:rPr kumimoji="0" lang="en-GB" sz="24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Arial"/>
                            <a:cs typeface="Arial"/>
                            <a:sym typeface="Arial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kumimoji="0" lang="en-GB" sz="24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Arial"/>
                                <a:cs typeface="Arial"/>
                                <a:sym typeface="Arial"/>
                              </a:rPr>
                            </m:ctrlPr>
                          </m:sSubPr>
                          <m:e>
                            <m:r>
                              <a:rPr kumimoji="0" lang="en-GB" sz="24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Arial"/>
                                <a:cs typeface="Arial"/>
                                <a:sym typeface="Arial"/>
                              </a:rPr>
                              <m:t>𝜆</m:t>
                            </m:r>
                          </m:e>
                          <m:sub>
                            <m:r>
                              <a:rPr kumimoji="0" lang="en-GB" sz="24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Arial"/>
                                <a:cs typeface="Arial"/>
                                <a:sym typeface="Arial"/>
                              </a:rPr>
                              <m:t>𝑑</m:t>
                            </m:r>
                          </m:sub>
                        </m:sSub>
                      </m:num>
                      <m:den>
                        <m:r>
                          <a:rPr kumimoji="0" lang="en-GB" sz="24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Arial"/>
                            <a:cs typeface="Arial"/>
                            <a:sym typeface="Arial"/>
                          </a:rPr>
                          <m:t>4</m:t>
                        </m:r>
                      </m:den>
                    </m:f>
                    <m:r>
                      <a:rPr kumimoji="0" lang="en-GB" sz="2400" b="0" i="1" u="none" strike="noStrike" cap="none" spc="0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mbria Math" panose="02040503050406030204" pitchFamily="18" charset="0"/>
                        <a:ea typeface="Arial"/>
                        <a:cs typeface="Arial"/>
                        <a:sym typeface="Arial"/>
                      </a:rPr>
                      <m:t>=2.2</m:t>
                    </m:r>
                    <m:r>
                      <a:rPr kumimoji="0" lang="en-GB" sz="2400" b="0" i="1" u="none" strike="noStrike" cap="none" spc="0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mbria Math" panose="02040503050406030204" pitchFamily="18" charset="0"/>
                        <a:ea typeface="Arial"/>
                        <a:cs typeface="Arial"/>
                        <a:sym typeface="Arial"/>
                      </a:rPr>
                      <m:t>𝑚𝑚</m:t>
                    </m:r>
                  </m:oMath>
                </a14:m>
                <a:endParaRPr kumimoji="0" lang="en-GB" sz="2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Arial"/>
                  <a:cs typeface="Arial"/>
                  <a:sym typeface="Arial"/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CAE8CFE-77C3-109B-F09E-A25190863A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500" y="4518818"/>
                <a:ext cx="4541552" cy="1002388"/>
              </a:xfrm>
              <a:prstGeom prst="rect">
                <a:avLst/>
              </a:prstGeom>
              <a:blipFill>
                <a:blip r:embed="rId4"/>
                <a:stretch>
                  <a:fillRect l="-3087" t="-4242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Graphic 4">
            <a:extLst>
              <a:ext uri="{FF2B5EF4-FFF2-40B4-BE49-F238E27FC236}">
                <a16:creationId xmlns:a16="http://schemas.microsoft.com/office/drawing/2014/main" id="{5ABE5E94-6A5E-1CA2-1A25-56151D4EA3C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171150" y="960727"/>
            <a:ext cx="6715508" cy="5149632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423A3A-0850-976D-9BC5-6953FB69B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B3C61-230F-4814-A8BD-F16564F1D925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78028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0D5A370-C50F-AB0E-8EAD-F1C9C5113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Antenna In Reception</a:t>
            </a:r>
          </a:p>
        </p:txBody>
      </p:sp>
      <p:sp>
        <p:nvSpPr>
          <p:cNvPr id="15" name="Tijdelijke aanduiding voor tekst 14">
            <a:extLst>
              <a:ext uri="{FF2B5EF4-FFF2-40B4-BE49-F238E27FC236}">
                <a16:creationId xmlns:a16="http://schemas.microsoft.com/office/drawing/2014/main" id="{68E23B95-0427-4519-B3CF-686C9286D4F6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0" y="5835650"/>
            <a:ext cx="1454150" cy="688975"/>
          </a:xfrm>
          <a:prstGeom prst="rect">
            <a:avLst/>
          </a:prstGeom>
        </p:spPr>
        <p:txBody>
          <a:bodyPr/>
          <a:lstStyle/>
          <a:p>
            <a:r>
              <a:rPr lang="nl-NL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Vertical Text Placeholder 18">
                <a:extLst>
                  <a:ext uri="{FF2B5EF4-FFF2-40B4-BE49-F238E27FC236}">
                    <a16:creationId xmlns:a16="http://schemas.microsoft.com/office/drawing/2014/main" id="{60AE976A-F7FB-4937-8D43-09C94C8BE953}"/>
                  </a:ext>
                </a:extLst>
              </p:cNvPr>
              <p:cNvSpPr>
                <a:spLocks noGrp="1"/>
              </p:cNvSpPr>
              <p:nvPr>
                <p:ph type="body" orient="vert" idx="4294967295"/>
              </p:nvPr>
            </p:nvSpPr>
            <p:spPr>
              <a:xfrm>
                <a:off x="698500" y="1430495"/>
                <a:ext cx="6282403" cy="1076731"/>
              </a:xfrm>
              <a:prstGeom prst="rect">
                <a:avLst/>
              </a:prstGeo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nl-NL" sz="2400" dirty="0"/>
                  <a:t>Assuming antenna is matched to the tranmission line: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endParaRPr lang="nl-NL" sz="2000" dirty="0"/>
              </a:p>
              <a:p>
                <a:endParaRPr lang="nl-NL" sz="2000" dirty="0"/>
              </a:p>
            </p:txBody>
          </p:sp>
        </mc:Choice>
        <mc:Fallback xmlns="">
          <p:sp>
            <p:nvSpPr>
              <p:cNvPr id="19" name="Vertical Text Placeholder 18">
                <a:extLst>
                  <a:ext uri="{FF2B5EF4-FFF2-40B4-BE49-F238E27FC236}">
                    <a16:creationId xmlns:a16="http://schemas.microsoft.com/office/drawing/2014/main" id="{60AE976A-F7FB-4937-8D43-09C94C8BE95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orient="vert" idx="4294967295"/>
              </p:nvPr>
            </p:nvSpPr>
            <p:spPr>
              <a:xfrm>
                <a:off x="698500" y="1430495"/>
                <a:ext cx="6282403" cy="1076731"/>
              </a:xfrm>
              <a:prstGeom prst="rect">
                <a:avLst/>
              </a:prstGeom>
              <a:blipFill>
                <a:blip r:embed="rId3"/>
                <a:stretch>
                  <a:fillRect l="-1262" t="-9659" r="-1456" b="-511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Graphic 7">
            <a:extLst>
              <a:ext uri="{FF2B5EF4-FFF2-40B4-BE49-F238E27FC236}">
                <a16:creationId xmlns:a16="http://schemas.microsoft.com/office/drawing/2014/main" id="{80AF3D78-0297-1149-3EC2-6943A57092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74426" y="495692"/>
            <a:ext cx="5206043" cy="308079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A418D2E-FB73-5E0D-F867-666C6FF18BDD}"/>
                  </a:ext>
                </a:extLst>
              </p:cNvPr>
              <p:cNvSpPr txBox="1"/>
              <p:nvPr/>
            </p:nvSpPr>
            <p:spPr>
              <a:xfrm>
                <a:off x="698500" y="2664542"/>
                <a:ext cx="6075926" cy="145084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t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24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Arial"/>
                    <a:ea typeface="Arial"/>
                    <a:cs typeface="Arial"/>
                    <a:sym typeface="Arial"/>
                  </a:rPr>
                  <a:t>Power received by the antenna.</a:t>
                </a:r>
              </a:p>
              <a:p>
                <a:pPr marL="285750" marR="0" indent="-285750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GB" sz="24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Arial"/>
                            <a:cs typeface="Arial"/>
                            <a:sym typeface="Arial"/>
                          </a:rPr>
                        </m:ctrlPr>
                      </m:sSubPr>
                      <m:e>
                        <m:r>
                          <a:rPr kumimoji="0" lang="en-GB" sz="24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Arial"/>
                            <a:cs typeface="Arial"/>
                            <a:sym typeface="Arial"/>
                          </a:rPr>
                          <m:t>𝑃</m:t>
                        </m:r>
                      </m:e>
                      <m:sub>
                        <m:r>
                          <a:rPr kumimoji="0" lang="en-GB" sz="24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Arial"/>
                            <a:cs typeface="Arial"/>
                            <a:sym typeface="Arial"/>
                          </a:rPr>
                          <m:t>𝑅𝑋</m:t>
                        </m:r>
                      </m:sub>
                    </m:sSub>
                    <m:r>
                      <a:rPr kumimoji="0" lang="en-GB" sz="2400" b="0" i="1" u="none" strike="noStrike" cap="none" spc="0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mbria Math" panose="02040503050406030204" pitchFamily="18" charset="0"/>
                        <a:ea typeface="Arial"/>
                        <a:cs typeface="Arial"/>
                        <a:sym typeface="Arial"/>
                      </a:rPr>
                      <m:t>=</m:t>
                    </m:r>
                    <m:f>
                      <m:fPr>
                        <m:ctrlPr>
                          <a:rPr kumimoji="0" lang="en-GB" sz="24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Arial"/>
                            <a:cs typeface="Arial"/>
                            <a:sym typeface="Arial"/>
                          </a:rPr>
                        </m:ctrlPr>
                      </m:fPr>
                      <m:num>
                        <m:r>
                          <a:rPr kumimoji="0" lang="en-GB" sz="24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Arial"/>
                            <a:cs typeface="Arial"/>
                            <a:sym typeface="Arial"/>
                          </a:rPr>
                          <m:t>1</m:t>
                        </m:r>
                      </m:num>
                      <m:den>
                        <m:r>
                          <a:rPr kumimoji="0" lang="en-GB" sz="24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Arial"/>
                            <a:cs typeface="Arial"/>
                            <a:sym typeface="Arial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kumimoji="0" lang="en-GB" sz="24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Arial"/>
                            <a:cs typeface="Arial"/>
                            <a:sym typeface="Arial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kumimoji="0" lang="en-GB" sz="24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Arial"/>
                                <a:cs typeface="Arial"/>
                                <a:sym typeface="Arial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0" lang="en-GB" sz="2400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ea typeface="Arial"/>
                                    <a:cs typeface="Arial"/>
                                    <a:sym typeface="Arial"/>
                                  </a:rPr>
                                </m:ctrlPr>
                              </m:sSubPr>
                              <m:e>
                                <m:r>
                                  <a:rPr kumimoji="0" lang="en-GB" sz="2400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ea typeface="Arial"/>
                                    <a:cs typeface="Arial"/>
                                    <a:sym typeface="Arial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kumimoji="0" lang="en-GB" sz="2400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ea typeface="Arial"/>
                                    <a:cs typeface="Arial"/>
                                    <a:sym typeface="Arial"/>
                                  </a:rPr>
                                  <m:t>𝑅𝑋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kumimoji="0" lang="en-GB" sz="24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Arial"/>
                            <a:cs typeface="Arial"/>
                            <a:sym typeface="Arial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kumimoji="0" lang="en-GB" sz="24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Arial"/>
                            <a:cs typeface="Arial"/>
                            <a:sym typeface="Arial"/>
                          </a:rPr>
                        </m:ctrlPr>
                      </m:sSubPr>
                      <m:e>
                        <m:r>
                          <a:rPr kumimoji="0" lang="en-GB" sz="24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Arial"/>
                            <a:cs typeface="Arial"/>
                            <a:sym typeface="Arial"/>
                          </a:rPr>
                          <m:t>𝑅</m:t>
                        </m:r>
                      </m:e>
                      <m:sub>
                        <m:r>
                          <a:rPr kumimoji="0" lang="en-GB" sz="24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Arial"/>
                            <a:cs typeface="Arial"/>
                            <a:sym typeface="Arial"/>
                          </a:rPr>
                          <m:t>𝐴</m:t>
                        </m:r>
                      </m:sub>
                    </m:sSub>
                    <m:r>
                      <a:rPr kumimoji="0" lang="en-GB" sz="2400" b="0" i="1" u="none" strike="noStrike" cap="none" spc="0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mbria Math" panose="02040503050406030204" pitchFamily="18" charset="0"/>
                        <a:ea typeface="Arial"/>
                        <a:cs typeface="Arial"/>
                        <a:sym typeface="Arial"/>
                      </a:rPr>
                      <m:t>=</m:t>
                    </m:r>
                    <m:f>
                      <m:fPr>
                        <m:ctrlPr>
                          <a:rPr kumimoji="0" lang="en-GB" sz="24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Arial"/>
                            <a:cs typeface="Arial"/>
                            <a:sym typeface="Arial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kumimoji="0" lang="en-GB" sz="24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Arial"/>
                                <a:cs typeface="Arial"/>
                                <a:sym typeface="Arial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kumimoji="0" lang="en-GB" sz="2400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ea typeface="Arial"/>
                                    <a:cs typeface="Arial"/>
                                    <a:sym typeface="Arial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kumimoji="0" lang="en-GB" sz="2400" b="0" i="1" u="none" strike="noStrike" cap="none" spc="0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FillTx/>
                                        <a:latin typeface="Cambria Math" panose="02040503050406030204" pitchFamily="18" charset="0"/>
                                        <a:ea typeface="Arial"/>
                                        <a:cs typeface="Arial"/>
                                        <a:sym typeface="Arial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GB" sz="2400" b="0" i="1" u="none" strike="noStrike" cap="none" spc="0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FillTx/>
                                        <a:latin typeface="Cambria Math" panose="02040503050406030204" pitchFamily="18" charset="0"/>
                                        <a:ea typeface="Arial"/>
                                        <a:cs typeface="Arial"/>
                                        <a:sym typeface="Arial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kumimoji="0" lang="en-GB" sz="2400" b="0" i="1" u="none" strike="noStrike" cap="none" spc="0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FillTx/>
                                        <a:latin typeface="Cambria Math" panose="02040503050406030204" pitchFamily="18" charset="0"/>
                                        <a:ea typeface="Arial"/>
                                        <a:cs typeface="Arial"/>
                                        <a:sym typeface="Arial"/>
                                      </a:rPr>
                                      <m:t>𝑂𝐶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kumimoji="0" lang="en-GB" sz="24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Arial"/>
                                <a:cs typeface="Arial"/>
                                <a:sym typeface="Arial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kumimoji="0" lang="en-GB" sz="24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Arial"/>
                            <a:cs typeface="Arial"/>
                            <a:sym typeface="Arial"/>
                          </a:rPr>
                          <m:t>8</m:t>
                        </m:r>
                        <m:sSub>
                          <m:sSubPr>
                            <m:ctrlPr>
                              <a:rPr kumimoji="0" lang="en-GB" sz="24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Arial"/>
                                <a:cs typeface="Arial"/>
                                <a:sym typeface="Arial"/>
                              </a:rPr>
                            </m:ctrlPr>
                          </m:sSubPr>
                          <m:e>
                            <m:r>
                              <a:rPr kumimoji="0" lang="en-GB" sz="24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Arial"/>
                                <a:cs typeface="Arial"/>
                                <a:sym typeface="Arial"/>
                              </a:rPr>
                              <m:t>𝑅</m:t>
                            </m:r>
                          </m:e>
                          <m:sub>
                            <m:r>
                              <a:rPr kumimoji="0" lang="en-GB" sz="24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Arial"/>
                                <a:cs typeface="Arial"/>
                                <a:sym typeface="Arial"/>
                              </a:rPr>
                              <m:t>𝐴</m:t>
                            </m:r>
                          </m:sub>
                        </m:sSub>
                      </m:den>
                    </m:f>
                  </m:oMath>
                </a14:m>
                <a:endParaRPr kumimoji="0" lang="en-GB" sz="2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GB" sz="2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A418D2E-FB73-5E0D-F867-666C6FF18B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500" y="2664542"/>
                <a:ext cx="6075926" cy="1450844"/>
              </a:xfrm>
              <a:prstGeom prst="rect">
                <a:avLst/>
              </a:prstGeom>
              <a:blipFill>
                <a:blip r:embed="rId6"/>
                <a:stretch>
                  <a:fillRect l="-2309" t="-2941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888173A-4A13-E19B-8EC0-4FA6ACC4D954}"/>
                  </a:ext>
                </a:extLst>
              </p:cNvPr>
              <p:cNvSpPr txBox="1"/>
              <p:nvPr/>
            </p:nvSpPr>
            <p:spPr>
              <a:xfrm>
                <a:off x="727075" y="4208206"/>
                <a:ext cx="6253828" cy="142384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t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24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Arial"/>
                    <a:ea typeface="Arial"/>
                    <a:cs typeface="Arial"/>
                    <a:sym typeface="Arial"/>
                  </a:rPr>
                  <a:t>Open circuit voltage is given by</a:t>
                </a:r>
              </a:p>
              <a:p>
                <a:pPr marL="285750" marR="0" indent="-28575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GB" sz="24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Arial"/>
                            <a:cs typeface="Arial"/>
                            <a:sym typeface="Arial"/>
                          </a:rPr>
                        </m:ctrlPr>
                      </m:sSubPr>
                      <m:e>
                        <m:r>
                          <a:rPr kumimoji="0" lang="en-GB" sz="24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Arial"/>
                            <a:cs typeface="Arial"/>
                            <a:sym typeface="Arial"/>
                          </a:rPr>
                          <m:t>|</m:t>
                        </m:r>
                        <m:r>
                          <a:rPr kumimoji="0" lang="en-GB" sz="24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Arial"/>
                            <a:cs typeface="Arial"/>
                            <a:sym typeface="Arial"/>
                          </a:rPr>
                          <m:t>𝑉</m:t>
                        </m:r>
                      </m:e>
                      <m:sub>
                        <m:r>
                          <a:rPr kumimoji="0" lang="en-GB" sz="24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Arial"/>
                            <a:cs typeface="Arial"/>
                            <a:sym typeface="Arial"/>
                          </a:rPr>
                          <m:t>𝑂𝐶</m:t>
                        </m:r>
                      </m:sub>
                    </m:sSub>
                    <m:sSup>
                      <m:sSupPr>
                        <m:ctrlPr>
                          <a:rPr kumimoji="0" lang="en-GB" sz="24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cs typeface="Arial"/>
                            <a:sym typeface="Arial"/>
                          </a:rPr>
                        </m:ctrlPr>
                      </m:sSupPr>
                      <m:e>
                        <m:d>
                          <m:dPr>
                            <m:begChr m:val=""/>
                            <m:endChr m:val="|"/>
                            <m:ctrlPr>
                              <a:rPr kumimoji="0" lang="en-GB" sz="24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cs typeface="Arial"/>
                                <a:sym typeface="Arial"/>
                              </a:rPr>
                            </m:ctrlPr>
                          </m:dPr>
                          <m:e>
                            <m:r>
                              <a:rPr lang="en-GB" sz="2400">
                                <a:latin typeface="Cambria Math" panose="02040503050406030204" pitchFamily="18" charset="0"/>
                              </a:rPr>
                              <m:t>​</m:t>
                            </m:r>
                          </m:e>
                        </m:d>
                      </m:e>
                      <m:sup>
                        <m:r>
                          <a:rPr kumimoji="0" lang="en-GB" sz="24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Arial"/>
                            <a:cs typeface="Arial"/>
                            <a:sym typeface="Arial"/>
                          </a:rPr>
                          <m:t>2</m:t>
                        </m:r>
                      </m:sup>
                    </m:sSup>
                    <m:r>
                      <a:rPr kumimoji="0" lang="en-GB" sz="2400" b="0" i="1" u="none" strike="noStrike" cap="none" spc="0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mbria Math" panose="02040503050406030204" pitchFamily="18" charset="0"/>
                        <a:ea typeface="Arial"/>
                        <a:cs typeface="Arial"/>
                        <a:sym typeface="Arial"/>
                      </a:rPr>
                      <m:t>=</m:t>
                    </m:r>
                    <m:sSup>
                      <m:sSupPr>
                        <m:ctrlPr>
                          <a:rPr kumimoji="0" lang="en-GB" sz="24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cs typeface="Arial"/>
                            <a:sym typeface="Arial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kumimoji="0" lang="en-GB" sz="24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cs typeface="Arial"/>
                                <a:sym typeface="Arial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kumimoji="0" lang="en-GB" sz="2400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cs typeface="Arial"/>
                                    <a:sym typeface="Arial"/>
                                  </a:rPr>
                                </m:ctrlPr>
                              </m:sSubSupPr>
                              <m:e>
                                <m:acc>
                                  <m:accPr>
                                    <m:chr m:val="⃗"/>
                                    <m:ctrlPr>
                                      <a:rPr kumimoji="0" lang="en-GB" sz="2400" b="0" i="1" u="none" strike="noStrike" cap="none" spc="0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FillTx/>
                                        <a:latin typeface="Cambria Math" panose="02040503050406030204" pitchFamily="18" charset="0"/>
                                        <a:cs typeface="Arial"/>
                                        <a:sym typeface="Arial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0" lang="en-GB" sz="2400" b="0" i="1" u="none" strike="noStrike" cap="none" spc="0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FillTx/>
                                        <a:latin typeface="Cambria Math" panose="02040503050406030204" pitchFamily="18" charset="0"/>
                                        <a:cs typeface="Arial"/>
                                        <a:sym typeface="Arial"/>
                                      </a:rPr>
                                      <m:t>𝐸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kumimoji="0" lang="en-GB" sz="2400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cs typeface="Arial"/>
                                    <a:sym typeface="Arial"/>
                                  </a:rPr>
                                  <m:t>𝜌</m:t>
                                </m:r>
                              </m:sub>
                              <m:sup>
                                <m:r>
                                  <a:rPr kumimoji="0" lang="en-GB" sz="2400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cs typeface="Arial"/>
                                    <a:sym typeface="Arial"/>
                                  </a:rPr>
                                  <m:t>𝑖𝑛𝑐</m:t>
                                </m:r>
                              </m:sup>
                            </m:sSubSup>
                            <m:d>
                              <m:dPr>
                                <m:ctrlPr>
                                  <a:rPr kumimoji="0" lang="en-GB" sz="2400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cs typeface="Arial"/>
                                    <a:sym typeface="Arial"/>
                                  </a:rPr>
                                </m:ctrlPr>
                              </m:dPr>
                              <m:e>
                                <m:r>
                                  <a:rPr kumimoji="0" lang="en-GB" sz="2400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cs typeface="Arial"/>
                                    <a:sym typeface="Arial"/>
                                  </a:rPr>
                                  <m:t>𝜌</m:t>
                                </m:r>
                                <m:r>
                                  <a:rPr kumimoji="0" lang="en-GB" sz="2400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cs typeface="Arial"/>
                                    <a:sym typeface="Arial"/>
                                  </a:rPr>
                                  <m:t>,</m:t>
                                </m:r>
                                <m:r>
                                  <a:rPr kumimoji="0" lang="en-GB" sz="2400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cs typeface="Arial"/>
                                    <a:sym typeface="Arial"/>
                                  </a:rPr>
                                  <m:t>𝜙</m:t>
                                </m:r>
                              </m:e>
                            </m:d>
                            <m:r>
                              <a:rPr kumimoji="0" lang="en-GB" sz="24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cs typeface="Arial"/>
                                <a:sym typeface="Arial"/>
                              </a:rPr>
                              <m:t>⋅</m:t>
                            </m:r>
                            <m:acc>
                              <m:accPr>
                                <m:chr m:val="⃗"/>
                                <m:ctrlPr>
                                  <a:rPr kumimoji="0" lang="en-GB" sz="2400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cs typeface="Arial"/>
                                    <a:sym typeface="Arial"/>
                                  </a:rPr>
                                </m:ctrlPr>
                              </m:accPr>
                              <m:e>
                                <m:r>
                                  <a:rPr kumimoji="0" lang="en-GB" sz="2400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cs typeface="Arial"/>
                                    <a:sym typeface="Arial"/>
                                  </a:rPr>
                                  <m:t>h</m:t>
                                </m:r>
                              </m:e>
                            </m:acc>
                            <m:d>
                              <m:dPr>
                                <m:ctrlPr>
                                  <a:rPr kumimoji="0" lang="en-GB" sz="2400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cs typeface="Arial"/>
                                    <a:sym typeface="Arial"/>
                                  </a:rPr>
                                </m:ctrlPr>
                              </m:dPr>
                              <m:e>
                                <m:r>
                                  <a:rPr kumimoji="0" lang="en-GB" sz="2400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cs typeface="Arial"/>
                                    <a:sym typeface="Arial"/>
                                  </a:rPr>
                                  <m:t>𝜌</m:t>
                                </m:r>
                                <m:r>
                                  <a:rPr kumimoji="0" lang="en-GB" sz="2400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cs typeface="Arial"/>
                                    <a:sym typeface="Arial"/>
                                  </a:rPr>
                                  <m:t>,</m:t>
                                </m:r>
                                <m:r>
                                  <a:rPr kumimoji="0" lang="en-GB" sz="2400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cs typeface="Arial"/>
                                    <a:sym typeface="Arial"/>
                                  </a:rPr>
                                  <m:t>𝜙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kumimoji="0" lang="en-GB" sz="24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Arial"/>
                            <a:cs typeface="Arial"/>
                            <a:sym typeface="Arial"/>
                          </a:rPr>
                          <m:t>2</m:t>
                        </m:r>
                      </m:sup>
                    </m:sSup>
                  </m:oMath>
                </a14:m>
                <a:endParaRPr kumimoji="0" lang="en-GB" sz="2400" b="0" i="1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mbria Math" panose="02040503050406030204" pitchFamily="18" charset="0"/>
                  <a:ea typeface="Arial"/>
                  <a:cs typeface="Arial"/>
                  <a:sym typeface="Arial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acc>
                    <m:d>
                      <m:d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𝜌</m:t>
                        </m:r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</m:d>
                  </m:oMath>
                </a14:m>
                <a:r>
                  <a:rPr kumimoji="0" lang="en-GB" sz="24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Arial"/>
                    <a:ea typeface="Arial"/>
                    <a:cs typeface="Arial"/>
                    <a:sym typeface="Arial"/>
                  </a:rPr>
                  <a:t> is electric length of printed dipole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888173A-4A13-E19B-8EC0-4FA6ACC4D9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075" y="4208206"/>
                <a:ext cx="6253828" cy="1423849"/>
              </a:xfrm>
              <a:prstGeom prst="rect">
                <a:avLst/>
              </a:prstGeom>
              <a:blipFill>
                <a:blip r:embed="rId7"/>
                <a:stretch>
                  <a:fillRect l="-2242" t="-2991" b="-8974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A14FFC91-76B8-3137-B251-B6682A8F1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B3C61-230F-4814-A8BD-F16564F1D925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114594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 animBg="1"/>
      <p:bldP spid="9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0D5A370-C50F-AB0E-8EAD-F1C9C5113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500" y="741499"/>
            <a:ext cx="5741629" cy="490401"/>
          </a:xfrm>
        </p:spPr>
        <p:txBody>
          <a:bodyPr>
            <a:normAutofit fontScale="90000"/>
          </a:bodyPr>
          <a:lstStyle/>
          <a:p>
            <a:r>
              <a:rPr lang="en-GB" sz="3600" dirty="0"/>
              <a:t>Antenna In Reception</a:t>
            </a:r>
          </a:p>
        </p:txBody>
      </p:sp>
      <p:sp>
        <p:nvSpPr>
          <p:cNvPr id="15" name="Tijdelijke aanduiding voor tekst 14">
            <a:extLst>
              <a:ext uri="{FF2B5EF4-FFF2-40B4-BE49-F238E27FC236}">
                <a16:creationId xmlns:a16="http://schemas.microsoft.com/office/drawing/2014/main" id="{68E23B95-0427-4519-B3CF-686C9286D4F6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0" y="5835650"/>
            <a:ext cx="1454150" cy="688975"/>
          </a:xfrm>
          <a:prstGeom prst="rect">
            <a:avLst/>
          </a:prstGeom>
        </p:spPr>
        <p:txBody>
          <a:bodyPr/>
          <a:lstStyle/>
          <a:p>
            <a:r>
              <a:rPr lang="nl-NL" dirty="0"/>
              <a:t>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B14CF1E-4FE3-646B-6302-E790E27ADF6F}"/>
              </a:ext>
            </a:extLst>
          </p:cNvPr>
          <p:cNvSpPr txBox="1"/>
          <p:nvPr/>
        </p:nvSpPr>
        <p:spPr>
          <a:xfrm>
            <a:off x="816077" y="1370980"/>
            <a:ext cx="10874478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Electric field inciden</a:t>
            </a:r>
            <a:r>
              <a:rPr lang="en-GB" sz="2400" dirty="0"/>
              <a:t>t on printed dipole </a:t>
            </a:r>
            <a:endParaRPr kumimoji="0" lang="en-GB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B81B262-EDA6-0EFF-B872-ED036902AF1C}"/>
                  </a:ext>
                </a:extLst>
              </p:cNvPr>
              <p:cNvSpPr txBox="1"/>
              <p:nvPr/>
            </p:nvSpPr>
            <p:spPr>
              <a:xfrm>
                <a:off x="977416" y="1879390"/>
                <a:ext cx="10658111" cy="112780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t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0" lang="en-GB" sz="24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Arial"/>
                          </a:rPr>
                        </m:ctrlPr>
                      </m:sSubPr>
                      <m:e>
                        <m:r>
                          <a:rPr kumimoji="0" lang="en-GB" sz="24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Arial"/>
                          </a:rPr>
                          <m:t>𝐸</m:t>
                        </m:r>
                      </m:e>
                      <m:sub>
                        <m:r>
                          <a:rPr kumimoji="0" lang="en-GB" sz="24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Arial"/>
                          </a:rPr>
                          <m:t>𝜌</m:t>
                        </m:r>
                      </m:sub>
                    </m:sSub>
                    <m:d>
                      <m:dPr>
                        <m:ctrlPr>
                          <a:rPr kumimoji="0" lang="en-GB" sz="24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Arial"/>
                          </a:rPr>
                        </m:ctrlPr>
                      </m:dPr>
                      <m:e>
                        <m:r>
                          <a:rPr kumimoji="0" lang="en-GB" sz="24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Arial"/>
                          </a:rPr>
                          <m:t>𝜌</m:t>
                        </m:r>
                        <m:r>
                          <a:rPr kumimoji="0" lang="en-GB" sz="24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Arial"/>
                          </a:rPr>
                          <m:t>,</m:t>
                        </m:r>
                        <m:r>
                          <a:rPr kumimoji="0" lang="en-GB" sz="24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Arial"/>
                          </a:rPr>
                          <m:t>𝑧</m:t>
                        </m:r>
                      </m:e>
                    </m:d>
                    <m:r>
                      <a:rPr kumimoji="0" lang="en-GB" sz="2400" b="0" i="1" u="none" strike="noStrike" cap="none" spc="0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mbria Math" panose="02040503050406030204" pitchFamily="18" charset="0"/>
                        <a:sym typeface="Arial"/>
                      </a:rPr>
                      <m:t>=</m:t>
                    </m:r>
                    <m:r>
                      <a:rPr kumimoji="0" lang="en-GB" sz="2400" b="0" i="1" u="none" strike="noStrike" cap="none" spc="0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mbria Math" panose="02040503050406030204" pitchFamily="18" charset="0"/>
                        <a:sym typeface="Arial"/>
                      </a:rPr>
                      <m:t>𝑅𝑒𝑠</m:t>
                    </m:r>
                    <m:d>
                      <m:dPr>
                        <m:begChr m:val="["/>
                        <m:endChr m:val="]"/>
                        <m:ctrlPr>
                          <a:rPr kumimoji="0" lang="en-GB" sz="24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Arial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0" lang="en-GB" sz="24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Arial"/>
                              </a:rPr>
                            </m:ctrlPr>
                          </m:sSubPr>
                          <m:e>
                            <m:r>
                              <a:rPr kumimoji="0" lang="en-GB" sz="24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Arial"/>
                              </a:rPr>
                              <m:t>𝑣</m:t>
                            </m:r>
                          </m:e>
                          <m:sub>
                            <m:r>
                              <a:rPr kumimoji="0" lang="en-GB" sz="24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Arial"/>
                              </a:rPr>
                              <m:t>𝑇𝑀</m:t>
                            </m:r>
                          </m:sub>
                        </m:sSub>
                        <m:d>
                          <m:dPr>
                            <m:ctrlPr>
                              <a:rPr kumimoji="0" lang="en-GB" sz="24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Arial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0" lang="en-GB" sz="2400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sym typeface="Arial"/>
                                  </a:rPr>
                                </m:ctrlPr>
                              </m:sSubPr>
                              <m:e>
                                <m:r>
                                  <a:rPr kumimoji="0" lang="en-GB" sz="2400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sym typeface="Arial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kumimoji="0" lang="en-GB" sz="2400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sym typeface="Arial"/>
                                  </a:rPr>
                                  <m:t>𝜌</m:t>
                                </m:r>
                              </m:sub>
                            </m:sSub>
                            <m:r>
                              <a:rPr kumimoji="0" lang="en-GB" sz="24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Arial"/>
                              </a:rPr>
                              <m:t>, </m:t>
                            </m:r>
                            <m:r>
                              <a:rPr kumimoji="0" lang="en-GB" sz="24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Arial"/>
                              </a:rPr>
                              <m:t>𝑧</m:t>
                            </m:r>
                            <m:r>
                              <a:rPr kumimoji="0" lang="en-GB" sz="24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Arial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kumimoji="0" lang="en-GB" sz="2400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sym typeface="Arial"/>
                                  </a:rPr>
                                </m:ctrlPr>
                              </m:sSupPr>
                              <m:e>
                                <m:r>
                                  <a:rPr kumimoji="0" lang="en-GB" sz="2400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sym typeface="Arial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kumimoji="0" lang="en-GB" sz="2400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sym typeface="Arial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d>
                    <m:sSub>
                      <m:sSubPr>
                        <m:ctrlPr>
                          <a:rPr kumimoji="0" lang="en-GB" sz="24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Arial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kumimoji="0" lang="en-GB" sz="24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Arial"/>
                              </a:rPr>
                            </m:ctrlPr>
                          </m:dPr>
                          <m:e>
                            <m:r>
                              <a:rPr lang="en-GB" sz="2400">
                                <a:latin typeface="Cambria Math" panose="02040503050406030204" pitchFamily="18" charset="0"/>
                              </a:rPr>
                              <m:t>​</m:t>
                            </m:r>
                          </m:e>
                        </m:d>
                      </m:e>
                      <m:sub>
                        <m:sSub>
                          <m:sSubPr>
                            <m:ctrlPr>
                              <a:rPr kumimoji="0" lang="en-GB" sz="24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Arial"/>
                              </a:rPr>
                            </m:ctrlPr>
                          </m:sSubPr>
                          <m:e>
                            <m:r>
                              <a:rPr kumimoji="0" lang="en-GB" sz="24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Arial"/>
                              </a:rPr>
                              <m:t>𝑘</m:t>
                            </m:r>
                          </m:e>
                          <m:sub>
                            <m:r>
                              <a:rPr kumimoji="0" lang="en-GB" sz="24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Arial"/>
                              </a:rPr>
                              <m:t>𝜌</m:t>
                            </m:r>
                            <m:r>
                              <a:rPr kumimoji="0" lang="en-GB" sz="24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Arial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kumimoji="0" lang="en-GB" sz="2400" b="0" i="1" u="none" strike="noStrike" cap="none" spc="0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mbria Math" panose="02040503050406030204" pitchFamily="18" charset="0"/>
                        <a:sym typeface="Arial"/>
                      </a:rPr>
                      <m:t>𝑠𝑖𝑛𝑐</m:t>
                    </m:r>
                    <m:d>
                      <m:dPr>
                        <m:ctrlPr>
                          <a:rPr kumimoji="0" lang="en-GB" sz="24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Arial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GB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num>
                          <m:den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f>
                      <m:fPr>
                        <m:ctrlPr>
                          <a:rPr kumimoji="0" lang="en-GB" sz="24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Arial"/>
                          </a:rPr>
                        </m:ctrlPr>
                      </m:fPr>
                      <m:num>
                        <m:r>
                          <a:rPr kumimoji="0" lang="en-GB" sz="24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Arial"/>
                          </a:rPr>
                          <m:t>2</m:t>
                        </m:r>
                        <m:sSub>
                          <m:sSubPr>
                            <m:ctrlPr>
                              <a:rPr kumimoji="0" lang="en-GB" sz="24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Arial"/>
                              </a:rPr>
                            </m:ctrlPr>
                          </m:sSubPr>
                          <m:e>
                            <m:r>
                              <a:rPr kumimoji="0" lang="en-GB" sz="24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Arial"/>
                              </a:rPr>
                              <m:t>𝑘</m:t>
                            </m:r>
                          </m:e>
                          <m:sub>
                            <m:r>
                              <a:rPr kumimoji="0" lang="en-GB" sz="24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Arial"/>
                              </a:rPr>
                              <m:t>𝑒𝑞</m:t>
                            </m:r>
                          </m:sub>
                        </m:sSub>
                        <m:d>
                          <m:dPr>
                            <m:ctrlPr>
                              <a:rPr kumimoji="0" lang="en-GB" sz="24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Arial"/>
                              </a:rPr>
                            </m:ctrlPr>
                          </m:dPr>
                          <m:e>
                            <m:r>
                              <a:rPr kumimoji="0" lang="en-GB" sz="24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Arial"/>
                              </a:rPr>
                              <m:t>𝑐𝑜𝑠</m:t>
                            </m:r>
                            <m:d>
                              <m:dPr>
                                <m:ctrlPr>
                                  <a:rPr kumimoji="0" lang="en-GB" sz="2400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sym typeface="Arial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kumimoji="0" lang="en-GB" sz="2400" b="0" i="1" u="none" strike="noStrike" cap="none" spc="0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FillTx/>
                                        <a:latin typeface="Cambria Math" panose="02040503050406030204" pitchFamily="18" charset="0"/>
                                        <a:sym typeface="Arial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kumimoji="0" lang="en-GB" sz="2400" b="0" i="1" u="none" strike="noStrike" cap="none" spc="0" normalizeH="0" baseline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uFillTx/>
                                            <a:latin typeface="Cambria Math" panose="02040503050406030204" pitchFamily="18" charset="0"/>
                                            <a:sym typeface="Arial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en-GB" sz="2400" b="0" i="1" u="none" strike="noStrike" cap="none" spc="0" normalizeH="0" baseline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uFillTx/>
                                            <a:latin typeface="Cambria Math" panose="02040503050406030204" pitchFamily="18" charset="0"/>
                                            <a:sym typeface="Arial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kumimoji="0" lang="en-GB" sz="2400" b="0" i="1" u="none" strike="noStrike" cap="none" spc="0" normalizeH="0" baseline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uFillTx/>
                                            <a:latin typeface="Cambria Math" panose="02040503050406030204" pitchFamily="18" charset="0"/>
                                            <a:sym typeface="Arial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  <m:r>
                                      <a:rPr kumimoji="0" lang="en-GB" sz="2400" b="0" i="1" u="none" strike="noStrike" cap="none" spc="0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FillTx/>
                                        <a:latin typeface="Cambria Math" panose="02040503050406030204" pitchFamily="18" charset="0"/>
                                        <a:sym typeface="Arial"/>
                                      </a:rPr>
                                      <m:t>𝐿</m:t>
                                    </m:r>
                                  </m:num>
                                  <m:den>
                                    <m:r>
                                      <a:rPr kumimoji="0" lang="en-GB" sz="2400" b="0" i="1" u="none" strike="noStrike" cap="none" spc="0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FillTx/>
                                        <a:latin typeface="Cambria Math" panose="02040503050406030204" pitchFamily="18" charset="0"/>
                                        <a:sym typeface="Arial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  <m:r>
                              <a:rPr kumimoji="0" lang="en-GB" sz="24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Arial"/>
                              </a:rPr>
                              <m:t>−</m:t>
                            </m:r>
                            <m:r>
                              <a:rPr kumimoji="0" lang="en-GB" sz="24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Arial"/>
                              </a:rPr>
                              <m:t>𝑐𝑜𝑠</m:t>
                            </m:r>
                            <m:d>
                              <m:dPr>
                                <m:ctrlPr>
                                  <a:rPr kumimoji="0" lang="en-GB" sz="2400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sym typeface="Arial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kumimoji="0" lang="en-GB" sz="2400" b="0" i="1" u="none" strike="noStrike" cap="none" spc="0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FillTx/>
                                        <a:latin typeface="Cambria Math" panose="02040503050406030204" pitchFamily="18" charset="0"/>
                                        <a:sym typeface="Arial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kumimoji="0" lang="en-GB" sz="2400" b="0" i="1" u="none" strike="noStrike" cap="none" spc="0" normalizeH="0" baseline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uFillTx/>
                                            <a:latin typeface="Cambria Math" panose="02040503050406030204" pitchFamily="18" charset="0"/>
                                            <a:sym typeface="Arial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en-GB" sz="2400" b="0" i="1" u="none" strike="noStrike" cap="none" spc="0" normalizeH="0" baseline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uFillTx/>
                                            <a:latin typeface="Cambria Math" panose="02040503050406030204" pitchFamily="18" charset="0"/>
                                            <a:sym typeface="Arial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kumimoji="0" lang="en-GB" sz="2400" b="0" i="1" u="none" strike="noStrike" cap="none" spc="0" normalizeH="0" baseline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uFillTx/>
                                            <a:latin typeface="Cambria Math" panose="02040503050406030204" pitchFamily="18" charset="0"/>
                                            <a:sym typeface="Arial"/>
                                          </a:rPr>
                                          <m:t>𝑒𝑞</m:t>
                                        </m:r>
                                      </m:sub>
                                    </m:sSub>
                                    <m:r>
                                      <a:rPr kumimoji="0" lang="en-GB" sz="2400" b="0" i="1" u="none" strike="noStrike" cap="none" spc="0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FillTx/>
                                        <a:latin typeface="Cambria Math" panose="02040503050406030204" pitchFamily="18" charset="0"/>
                                        <a:sym typeface="Arial"/>
                                      </a:rPr>
                                      <m:t>𝐿</m:t>
                                    </m:r>
                                  </m:num>
                                  <m:den>
                                    <m:r>
                                      <a:rPr kumimoji="0" lang="en-GB" sz="2400" b="0" i="1" u="none" strike="noStrike" cap="none" spc="0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FillTx/>
                                        <a:latin typeface="Cambria Math" panose="02040503050406030204" pitchFamily="18" charset="0"/>
                                        <a:sym typeface="Arial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</m:e>
                        </m:d>
                      </m:num>
                      <m:den>
                        <m:d>
                          <m:dPr>
                            <m:ctrlPr>
                              <a:rPr kumimoji="0" lang="en-GB" sz="24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Arial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kumimoji="0" lang="en-GB" sz="2400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sym typeface="Arial"/>
                                  </a:rPr>
                                </m:ctrlPr>
                              </m:sSubSupPr>
                              <m:e>
                                <m:r>
                                  <a:rPr kumimoji="0" lang="en-GB" sz="2400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sym typeface="Arial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kumimoji="0" lang="en-GB" sz="2400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sym typeface="Arial"/>
                                  </a:rPr>
                                  <m:t>𝑒𝑞</m:t>
                                </m:r>
                              </m:sub>
                              <m:sup>
                                <m:r>
                                  <a:rPr kumimoji="0" lang="en-GB" sz="2400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sym typeface="Arial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kumimoji="0" lang="en-GB" sz="24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Arial"/>
                              </a:rPr>
                              <m:t>−</m:t>
                            </m:r>
                            <m:sSubSup>
                              <m:sSubSupPr>
                                <m:ctrlPr>
                                  <a:rPr kumimoji="0" lang="en-GB" sz="2400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sym typeface="Arial"/>
                                  </a:rPr>
                                </m:ctrlPr>
                              </m:sSubSupPr>
                              <m:e>
                                <m:r>
                                  <a:rPr kumimoji="0" lang="en-GB" sz="2400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sym typeface="Arial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kumimoji="0" lang="en-GB" sz="2400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sym typeface="Arial"/>
                                  </a:rPr>
                                  <m:t>𝑥</m:t>
                                </m:r>
                              </m:sub>
                              <m:sup>
                                <m:r>
                                  <a:rPr kumimoji="0" lang="en-GB" sz="2400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sym typeface="Arial"/>
                                  </a:rPr>
                                  <m:t>2</m:t>
                                </m:r>
                              </m:sup>
                            </m:sSubSup>
                          </m:e>
                        </m:d>
                        <m:r>
                          <a:rPr kumimoji="0" lang="en-GB" sz="24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Arial"/>
                          </a:rPr>
                          <m:t>𝑠𝑖𝑛</m:t>
                        </m:r>
                        <m:d>
                          <m:dPr>
                            <m:ctrlPr>
                              <a:rPr kumimoji="0" lang="en-GB" sz="24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Arial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kumimoji="0" lang="en-GB" sz="2400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sym typeface="Arial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  <m:t>𝑒𝑞</m:t>
                                    </m:r>
                                  </m:sub>
                                </m:sSub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num>
                              <m:den>
                                <m:r>
                                  <a:rPr kumimoji="0" lang="en-GB" sz="2400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sym typeface="Arial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den>
                    </m:f>
                    <m:f>
                      <m:fPr>
                        <m:ctrlPr>
                          <a:rPr kumimoji="0" lang="en-GB" sz="24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Arial"/>
                          </a:rPr>
                        </m:ctrlPr>
                      </m:fPr>
                      <m:num>
                        <m:r>
                          <a:rPr kumimoji="0" lang="en-GB" sz="24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Arial"/>
                          </a:rPr>
                          <m:t>𝐶</m:t>
                        </m:r>
                        <m:func>
                          <m:funcPr>
                            <m:ctrlPr>
                              <a:rPr kumimoji="0" lang="en-GB" sz="24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Arial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kumimoji="0" lang="en-GB" sz="2400" b="0" i="0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Arial"/>
                              </a:rPr>
                              <m:t>cos</m:t>
                            </m:r>
                          </m:fName>
                          <m:e>
                            <m:d>
                              <m:dPr>
                                <m:ctrlPr>
                                  <a:rPr kumimoji="0" lang="en-GB" sz="2400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sym typeface="Arial"/>
                                  </a:rPr>
                                </m:ctrlPr>
                              </m:dPr>
                              <m:e>
                                <m:r>
                                  <a:rPr kumimoji="0" lang="en-GB" sz="2400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sym typeface="Arial"/>
                                  </a:rPr>
                                  <m:t>𝜙</m:t>
                                </m:r>
                              </m:e>
                            </m:d>
                          </m:e>
                        </m:func>
                        <m:sSup>
                          <m:sSupPr>
                            <m:ctrlPr>
                              <a:rPr kumimoji="0" lang="en-GB" sz="24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Arial"/>
                              </a:rPr>
                            </m:ctrlPr>
                          </m:sSupPr>
                          <m:e>
                            <m:r>
                              <a:rPr kumimoji="0" lang="en-GB" sz="24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Arial"/>
                              </a:rPr>
                              <m:t>𝑒</m:t>
                            </m:r>
                          </m:e>
                          <m:sup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sSub>
                              <m:sSubPr>
                                <m:ctrlPr>
                                  <a:rPr lang="en-GB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  <m:r>
                                  <m:rPr>
                                    <m:sty m:val="p"/>
                                  </m:rP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sub>
                            </m:sSub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sup>
                        </m:sSup>
                      </m:num>
                      <m:den>
                        <m:rad>
                          <m:radPr>
                            <m:degHide m:val="on"/>
                            <m:ctrlPr>
                              <a:rPr kumimoji="0" lang="en-GB" sz="24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Arial"/>
                              </a:rPr>
                            </m:ctrlPr>
                          </m:radPr>
                          <m:deg/>
                          <m:e>
                            <m:r>
                              <a:rPr kumimoji="0" lang="en-GB" sz="24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Arial"/>
                              </a:rPr>
                              <m:t>𝜌</m:t>
                            </m:r>
                          </m:e>
                        </m:rad>
                      </m:den>
                    </m:f>
                  </m:oMath>
                </a14:m>
                <a:r>
                  <a:rPr kumimoji="0" lang="en-GB" sz="18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Arial"/>
                    <a:ea typeface="Arial"/>
                    <a:cs typeface="Arial"/>
                    <a:sym typeface="Arial"/>
                  </a:rPr>
                  <a:t> 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B81B262-EDA6-0EFF-B872-ED036902AF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416" y="1879390"/>
                <a:ext cx="10658111" cy="112780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09538F55-3B62-49AC-ACFD-1092B56E91EC}"/>
              </a:ext>
            </a:extLst>
          </p:cNvPr>
          <p:cNvSpPr txBox="1"/>
          <p:nvPr/>
        </p:nvSpPr>
        <p:spPr>
          <a:xfrm>
            <a:off x="816077" y="3126658"/>
            <a:ext cx="4119717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Electric length of the dipole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114BAB0-1720-56E3-DC8A-9BC4DCC1367E}"/>
                  </a:ext>
                </a:extLst>
              </p:cNvPr>
              <p:cNvSpPr txBox="1"/>
              <p:nvPr/>
            </p:nvSpPr>
            <p:spPr>
              <a:xfrm>
                <a:off x="1337187" y="3700939"/>
                <a:ext cx="9517626" cy="192975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GB" sz="24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</m:ctrlPr>
                        </m:sSubPr>
                        <m:e>
                          <m:r>
                            <a:rPr kumimoji="0" lang="en-GB" sz="24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  <m:t>h</m:t>
                          </m:r>
                        </m:e>
                        <m:sub>
                          <m:r>
                            <a:rPr kumimoji="0" lang="en-GB" sz="24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  <m:t>𝜌</m:t>
                          </m:r>
                        </m:sub>
                      </m:sSub>
                      <m:d>
                        <m:dPr>
                          <m:ctrlPr>
                            <a:rPr kumimoji="0" lang="en-GB" sz="24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</m:ctrlPr>
                        </m:dPr>
                        <m:e>
                          <m:r>
                            <a:rPr kumimoji="0" lang="en-GB" sz="24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  <m:t>𝜌</m:t>
                          </m:r>
                          <m:r>
                            <a:rPr kumimoji="0" lang="en-GB" sz="24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  <m:t>,</m:t>
                          </m:r>
                          <m:r>
                            <a:rPr kumimoji="0" lang="en-GB" sz="24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  <m:t>𝜙</m:t>
                          </m:r>
                        </m:e>
                      </m:d>
                      <m:r>
                        <a:rPr kumimoji="0" lang="en-GB" sz="24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Arial"/>
                        </a:rPr>
                        <m:t>=</m:t>
                      </m:r>
                      <m:r>
                        <a:rPr lang="en-GB" sz="2400" i="1">
                          <a:latin typeface="Cambria Math" panose="02040503050406030204" pitchFamily="18" charset="0"/>
                        </a:rPr>
                        <m:t>𝑠𝑖𝑛𝑐</m:t>
                      </m:r>
                      <m:d>
                        <m:d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num>
                            <m:den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f>
                        <m:f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𝑒𝑞</m:t>
                              </m:r>
                            </m:sub>
                          </m:sSub>
                          <m:d>
                            <m:dPr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𝑐𝑜𝑠</m:t>
                              </m:r>
                              <m:d>
                                <m:dPr>
                                  <m:ctrlP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GB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GB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400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b>
                                          <m:r>
                                            <a:rPr lang="en-GB" sz="2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  <m:r>
                                        <a:rPr lang="en-GB" sz="2400" i="1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num>
                                    <m:den>
                                      <m:r>
                                        <a:rPr lang="en-GB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𝑐𝑜𝑠</m:t>
                              </m:r>
                              <m:d>
                                <m:dPr>
                                  <m:ctrlP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GB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GB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400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b>
                                          <m:r>
                                            <a:rPr lang="en-GB" sz="2400" i="1">
                                              <a:latin typeface="Cambria Math" panose="02040503050406030204" pitchFamily="18" charset="0"/>
                                            </a:rPr>
                                            <m:t>𝑒𝑞</m:t>
                                          </m:r>
                                        </m:sub>
                                      </m:sSub>
                                      <m:r>
                                        <a:rPr lang="en-GB" sz="2400" i="1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num>
                                    <m:den>
                                      <m:r>
                                        <a:rPr lang="en-GB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  <m:t>𝑒𝑞</m:t>
                                  </m:r>
                                </m:sub>
                                <m:sup>
                                  <m: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  <m:sup>
                                  <m: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𝑠𝑖𝑛</m:t>
                          </m:r>
                          <m:d>
                            <m:dPr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GB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4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GB" sz="2400" i="1">
                                          <a:latin typeface="Cambria Math" panose="02040503050406030204" pitchFamily="18" charset="0"/>
                                        </a:rPr>
                                        <m:t>𝑒𝑞</m:t>
                                      </m:r>
                                    </m:sub>
                                  </m:sSub>
                                  <m: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num>
                                <m:den>
                                  <m: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den>
                      </m:f>
                      <m:func>
                        <m:func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240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GB" sz="24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114BAB0-1720-56E3-DC8A-9BC4DCC136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7187" y="3700939"/>
                <a:ext cx="9517626" cy="192975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4DA1DB6E-C0C1-02B5-0A16-0990F9BD9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B3C61-230F-4814-A8BD-F16564F1D925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397064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0D5A370-C50F-AB0E-8EAD-F1C9C5113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500" y="333375"/>
            <a:ext cx="9782687" cy="490401"/>
          </a:xfrm>
        </p:spPr>
        <p:txBody>
          <a:bodyPr>
            <a:normAutofit fontScale="90000"/>
          </a:bodyPr>
          <a:lstStyle/>
          <a:p>
            <a:r>
              <a:rPr lang="en-GB" sz="3600" dirty="0"/>
              <a:t>Receive Antenna Orientation For Maximum Power</a:t>
            </a:r>
          </a:p>
        </p:txBody>
      </p:sp>
      <p:sp>
        <p:nvSpPr>
          <p:cNvPr id="15" name="Tijdelijke aanduiding voor tekst 14">
            <a:extLst>
              <a:ext uri="{FF2B5EF4-FFF2-40B4-BE49-F238E27FC236}">
                <a16:creationId xmlns:a16="http://schemas.microsoft.com/office/drawing/2014/main" id="{68E23B95-0427-4519-B3CF-686C9286D4F6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0" y="5835650"/>
            <a:ext cx="1454150" cy="688975"/>
          </a:xfrm>
          <a:prstGeom prst="rect">
            <a:avLst/>
          </a:prstGeom>
        </p:spPr>
        <p:txBody>
          <a:bodyPr/>
          <a:lstStyle/>
          <a:p>
            <a:r>
              <a:rPr lang="nl-NL" dirty="0"/>
              <a:t> 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EB7360A1-DC87-0095-F56A-32BBE20109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54150" y="823776"/>
            <a:ext cx="8898623" cy="348758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7DCED69-EA82-D439-BDEE-CDA3BA3BD222}"/>
                  </a:ext>
                </a:extLst>
              </p:cNvPr>
              <p:cNvSpPr txBox="1"/>
              <p:nvPr/>
            </p:nvSpPr>
            <p:spPr>
              <a:xfrm>
                <a:off x="2506713" y="4168537"/>
                <a:ext cx="6639232" cy="208383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t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24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Arial"/>
                    <a:ea typeface="Arial"/>
                    <a:cs typeface="Arial"/>
                    <a:sym typeface="Arial"/>
                  </a:rPr>
                  <a:t>TM0 has two components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GB" sz="24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cs typeface="Arial"/>
                            <a:sym typeface="Arial"/>
                          </a:rPr>
                        </m:ctrlPr>
                      </m:sSubPr>
                      <m:e>
                        <m:r>
                          <a:rPr kumimoji="0" lang="en-GB" sz="24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cs typeface="Arial"/>
                            <a:sym typeface="Arial"/>
                          </a:rPr>
                          <m:t>𝐸</m:t>
                        </m:r>
                      </m:e>
                      <m:sub>
                        <m:r>
                          <a:rPr kumimoji="0" lang="en-GB" sz="24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cs typeface="Arial"/>
                            <a:sym typeface="Arial"/>
                          </a:rPr>
                          <m:t>𝜌</m:t>
                        </m:r>
                      </m:sub>
                    </m:sSub>
                  </m:oMath>
                </a14:m>
                <a:r>
                  <a:rPr kumimoji="0" lang="en-GB" sz="24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Arial"/>
                    <a:ea typeface="Arial"/>
                    <a:cs typeface="Arial"/>
                    <a:sym typeface="Arial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</m:oMath>
                </a14:m>
                <a:endParaRPr kumimoji="0" lang="en-GB" sz="2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2400" dirty="0"/>
                  <a:t>Dipole in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kumimoji="0" lang="en-GB" sz="24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cs typeface="Arial"/>
                            <a:sym typeface="Arial"/>
                          </a:rPr>
                        </m:ctrlPr>
                      </m:accPr>
                      <m:e>
                        <m:r>
                          <a:rPr kumimoji="0" lang="en-GB" sz="24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cs typeface="Arial"/>
                            <a:sym typeface="Arial"/>
                          </a:rPr>
                          <m:t>𝜌</m:t>
                        </m:r>
                      </m:e>
                    </m:acc>
                    <m:r>
                      <a:rPr kumimoji="0" lang="en-GB" sz="2400" b="0" i="1" u="none" strike="noStrike" cap="none" spc="0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mbria Math" panose="02040503050406030204" pitchFamily="18" charset="0"/>
                        <a:cs typeface="Arial"/>
                        <a:sym typeface="Arial"/>
                      </a:rPr>
                      <m:t> </m:t>
                    </m:r>
                  </m:oMath>
                </a14:m>
                <a:r>
                  <a:rPr kumimoji="0" lang="en-GB" sz="24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Arial"/>
                    <a:ea typeface="Arial"/>
                    <a:cs typeface="Arial"/>
                    <a:sym typeface="Arial"/>
                  </a:rPr>
                  <a:t>is required to receive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𝜌</m:t>
                        </m:r>
                      </m:sub>
                    </m:sSub>
                  </m:oMath>
                </a14:m>
                <a:endParaRPr lang="en-GB" sz="2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2400" dirty="0"/>
                  <a:t>Vertical dipole inside slab is required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</m:oMath>
                </a14:m>
                <a:r>
                  <a:rPr lang="en-GB" sz="2400" dirty="0"/>
                  <a:t>  </a:t>
                </a:r>
                <a:endParaRPr kumimoji="0" lang="en-GB" sz="2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285750" marR="0" indent="-28575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</a:pPr>
                <a:endParaRPr kumimoji="0" lang="en-GB" sz="2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7DCED69-EA82-D439-BDEE-CDA3BA3BD2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6713" y="4168537"/>
                <a:ext cx="6639232" cy="2083838"/>
              </a:xfrm>
              <a:prstGeom prst="rect">
                <a:avLst/>
              </a:prstGeom>
              <a:blipFill>
                <a:blip r:embed="rId5"/>
                <a:stretch>
                  <a:fillRect l="-2112" t="-2047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58289414-8FA6-A9C1-A2DA-BED3ED590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B3C61-230F-4814-A8BD-F16564F1D925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479475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0D657B5-9E39-8A78-B60D-CE1D5DAF9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881" y="216916"/>
            <a:ext cx="10775071" cy="490401"/>
          </a:xfrm>
        </p:spPr>
        <p:txBody>
          <a:bodyPr>
            <a:normAutofit fontScale="90000"/>
          </a:bodyPr>
          <a:lstStyle/>
          <a:p>
            <a:r>
              <a:rPr lang="en-GB" dirty="0"/>
              <a:t>Power Received With Increasing Radial Distance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1AA49CAF-A3E5-08B5-737D-D42A25997A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17343" y="785046"/>
            <a:ext cx="5739579" cy="573957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FE43CBD-F970-D7EE-5F46-E58280E2FA7E}"/>
                  </a:ext>
                </a:extLst>
              </p:cNvPr>
              <p:cNvSpPr txBox="1"/>
              <p:nvPr/>
            </p:nvSpPr>
            <p:spPr>
              <a:xfrm>
                <a:off x="589935" y="1268361"/>
                <a:ext cx="4925962" cy="330891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t">
                <a:spAutoFit/>
              </a:bodyPr>
              <a:lstStyle/>
              <a:p>
                <a:pPr marL="285750" marR="0" indent="-28575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</a:pPr>
                <a:r>
                  <a:rPr kumimoji="0" lang="en-GB" sz="24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Arial"/>
                    <a:ea typeface="Arial"/>
                    <a:cs typeface="Arial"/>
                    <a:sym typeface="Arial"/>
                  </a:rPr>
                  <a:t>Inside dielectric:</a:t>
                </a:r>
              </a:p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0" lang="en-GB" sz="24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Arial"/>
                              <a:cs typeface="Arial"/>
                              <a:sym typeface="Arial"/>
                            </a:rPr>
                          </m:ctrlPr>
                        </m:sSubSupPr>
                        <m:e>
                          <m:r>
                            <a:rPr kumimoji="0" lang="en-GB" sz="24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Arial"/>
                              <a:cs typeface="Arial"/>
                              <a:sym typeface="Arial"/>
                            </a:rPr>
                            <m:t>𝑘</m:t>
                          </m:r>
                        </m:e>
                        <m:sub>
                          <m:r>
                            <a:rPr kumimoji="0" lang="en-GB" sz="24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Arial"/>
                              <a:cs typeface="Arial"/>
                              <a:sym typeface="Arial"/>
                            </a:rPr>
                            <m:t>𝜌</m:t>
                          </m:r>
                        </m:sub>
                        <m:sup>
                          <m:r>
                            <a:rPr kumimoji="0" lang="en-GB" sz="24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Arial"/>
                              <a:cs typeface="Arial"/>
                              <a:sym typeface="Arial"/>
                            </a:rPr>
                            <m:t>𝑠𝑤</m:t>
                          </m:r>
                        </m:sup>
                      </m:sSubSup>
                      <m:r>
                        <a:rPr kumimoji="0" lang="en-GB" sz="24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Arial"/>
                          <a:cs typeface="Arial"/>
                          <a:sym typeface="Arial"/>
                        </a:rPr>
                        <m:t>=</m:t>
                      </m:r>
                      <m:sSup>
                        <m:sSupPr>
                          <m:ctrlPr>
                            <a:rPr kumimoji="0" lang="en-GB" sz="24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Arial"/>
                              <a:cs typeface="Arial"/>
                              <a:sym typeface="Arial"/>
                            </a:rPr>
                          </m:ctrlPr>
                        </m:sSupPr>
                        <m:e>
                          <m:r>
                            <a:rPr kumimoji="0" lang="en-GB" sz="24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Arial"/>
                              <a:cs typeface="Arial"/>
                              <a:sym typeface="Arial"/>
                            </a:rPr>
                            <m:t>𝛽</m:t>
                          </m:r>
                        </m:e>
                        <m:sup>
                          <m:r>
                            <a:rPr kumimoji="0" lang="en-GB" sz="24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Arial"/>
                              <a:cs typeface="Arial"/>
                              <a:sym typeface="Arial"/>
                            </a:rPr>
                            <m:t>𝑠𝑤</m:t>
                          </m:r>
                        </m:sup>
                      </m:sSup>
                      <m:r>
                        <a:rPr kumimoji="0" lang="en-GB" sz="24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Arial"/>
                          <a:cs typeface="Arial"/>
                          <a:sym typeface="Arial"/>
                        </a:rPr>
                        <m:t>=</m:t>
                      </m:r>
                      <m:sSub>
                        <m:sSubPr>
                          <m:ctrlPr>
                            <a:rPr kumimoji="0" lang="en-GB" sz="24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Arial"/>
                              <a:cs typeface="Arial"/>
                              <a:sym typeface="Arial"/>
                            </a:rPr>
                          </m:ctrlPr>
                        </m:sSubPr>
                        <m:e>
                          <m:r>
                            <a:rPr kumimoji="0" lang="en-GB" sz="24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Arial"/>
                              <a:cs typeface="Arial"/>
                              <a:sym typeface="Arial"/>
                            </a:rPr>
                            <m:t>𝑘</m:t>
                          </m:r>
                        </m:e>
                        <m:sub>
                          <m:r>
                            <a:rPr kumimoji="0" lang="en-GB" sz="24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Arial"/>
                              <a:cs typeface="Arial"/>
                              <a:sym typeface="Arial"/>
                            </a:rPr>
                            <m:t>0</m:t>
                          </m:r>
                        </m:sub>
                      </m:sSub>
                      <m:rad>
                        <m:radPr>
                          <m:degHide m:val="on"/>
                          <m:ctrlPr>
                            <a:rPr kumimoji="0" lang="en-GB" sz="24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cs typeface="Arial"/>
                              <a:sym typeface="Arial"/>
                            </a:rPr>
                          </m:ctrlPr>
                        </m:radPr>
                        <m:deg/>
                        <m:e>
                          <m:sSubSup>
                            <m:sSubSupPr>
                              <m:ctrlPr>
                                <a:rPr kumimoji="0" lang="en-GB" sz="24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cs typeface="Arial"/>
                                  <a:sym typeface="Arial"/>
                                </a:rPr>
                              </m:ctrlPr>
                            </m:sSubSupPr>
                            <m:e>
                              <m:r>
                                <a:rPr kumimoji="0" lang="en-GB" sz="24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cs typeface="Arial"/>
                                  <a:sym typeface="Arial"/>
                                </a:rPr>
                                <m:t>𝜀</m:t>
                              </m:r>
                            </m:e>
                            <m:sub>
                              <m:r>
                                <a:rPr kumimoji="0" lang="en-GB" sz="24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cs typeface="Arial"/>
                                  <a:sym typeface="Arial"/>
                                </a:rPr>
                                <m:t>𝑟</m:t>
                              </m:r>
                            </m:sub>
                            <m:sup>
                              <m:r>
                                <a:rPr kumimoji="0" lang="en-GB" sz="24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cs typeface="Arial"/>
                                  <a:sym typeface="Arial"/>
                                </a:rPr>
                                <m:t>𝑠𝑤</m:t>
                              </m:r>
                            </m:sup>
                          </m:sSubSup>
                        </m:e>
                      </m:rad>
                    </m:oMath>
                  </m:oMathPara>
                </a14:m>
                <a:endParaRPr kumimoji="0" lang="en-GB" sz="2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Arial"/>
                  <a:ea typeface="Arial"/>
                  <a:cs typeface="Arial"/>
                  <a:sym typeface="Arial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0" lang="en-GB" sz="24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Arial"/>
                              <a:cs typeface="Arial"/>
                              <a:sym typeface="Arial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0" lang="en-GB" sz="2400" b="0" i="0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Arial"/>
                              <a:cs typeface="Arial"/>
                              <a:sym typeface="Arial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kumimoji="0" lang="en-GB" sz="24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Arial"/>
                                  <a:cs typeface="Arial"/>
                                  <a:sym typeface="Arial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GB" sz="2400" b="0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Arial"/>
                                      <a:cs typeface="Arial"/>
                                      <a:sym typeface="Arial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GB" sz="2400" b="0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Arial"/>
                                      <a:cs typeface="Arial"/>
                                      <a:sym typeface="Arial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kumimoji="0" lang="en-GB" sz="2400" b="0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Arial"/>
                                      <a:cs typeface="Arial"/>
                                      <a:sym typeface="Arial"/>
                                    </a:rPr>
                                    <m:t>𝑠𝑤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kumimoji="0" lang="en-GB" sz="24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Arial"/>
                          <a:cs typeface="Arial"/>
                          <a:sym typeface="Arial"/>
                        </a:rPr>
                        <m:t>=</m:t>
                      </m:r>
                      <m:f>
                        <m:f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Sup>
                                <m:sSubSupPr>
                                  <m:ctrlP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  <m:sup>
                                  <m: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  <m:t>𝑠𝑤</m:t>
                                  </m:r>
                                </m:sup>
                              </m:sSubSup>
                            </m:e>
                          </m:rad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kumimoji="0" lang="en-GB" sz="2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Arial"/>
                  <a:ea typeface="Arial"/>
                  <a:cs typeface="Arial"/>
                  <a:sym typeface="Arial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0" lang="en-GB" sz="24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Arial"/>
                              <a:cs typeface="Arial"/>
                              <a:sym typeface="Arial"/>
                            </a:rPr>
                          </m:ctrlPr>
                        </m:sSubSupPr>
                        <m:e>
                          <m:r>
                            <a:rPr kumimoji="0" lang="en-GB" sz="24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Arial"/>
                              <a:cs typeface="Arial"/>
                              <a:sym typeface="Arial"/>
                            </a:rPr>
                            <m:t>𝑘</m:t>
                          </m:r>
                        </m:e>
                        <m:sub>
                          <m:r>
                            <a:rPr kumimoji="0" lang="en-GB" sz="24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Arial"/>
                              <a:cs typeface="Arial"/>
                              <a:sym typeface="Arial"/>
                            </a:rPr>
                            <m:t>𝑧𝑑</m:t>
                          </m:r>
                        </m:sub>
                        <m:sup>
                          <m:r>
                            <a:rPr kumimoji="0" lang="en-GB" sz="24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Arial"/>
                              <a:cs typeface="Arial"/>
                              <a:sym typeface="Arial"/>
                            </a:rPr>
                            <m:t>𝑠𝑤</m:t>
                          </m:r>
                        </m:sup>
                      </m:sSubSup>
                      <m:r>
                        <a:rPr kumimoji="0" lang="en-GB" sz="24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Arial"/>
                          <a:cs typeface="Arial"/>
                          <a:sym typeface="Arial"/>
                        </a:rPr>
                        <m:t>=</m:t>
                      </m:r>
                      <m:sSub>
                        <m:sSubPr>
                          <m:ctrlPr>
                            <a:rPr kumimoji="0" lang="en-GB" sz="24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Arial"/>
                              <a:cs typeface="Arial"/>
                              <a:sym typeface="Arial"/>
                            </a:rPr>
                          </m:ctrlPr>
                        </m:sSubPr>
                        <m:e>
                          <m:r>
                            <a:rPr kumimoji="0" lang="en-GB" sz="24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Arial"/>
                              <a:cs typeface="Arial"/>
                              <a:sym typeface="Arial"/>
                            </a:rPr>
                            <m:t>𝑘</m:t>
                          </m:r>
                        </m:e>
                        <m:sub>
                          <m:r>
                            <a:rPr kumimoji="0" lang="en-GB" sz="24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Arial"/>
                              <a:cs typeface="Arial"/>
                              <a:sym typeface="Arial"/>
                            </a:rPr>
                            <m:t>𝑑</m:t>
                          </m:r>
                        </m:sub>
                      </m:sSub>
                      <m:r>
                        <m:rPr>
                          <m:sty m:val="p"/>
                        </m:rPr>
                        <a:rPr kumimoji="0" lang="en-GB" sz="2400" b="0" i="0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Arial"/>
                          <a:cs typeface="Arial"/>
                          <a:sym typeface="Arial"/>
                        </a:rPr>
                        <m:t>cos</m:t>
                      </m:r>
                      <m:r>
                        <a:rPr kumimoji="0" lang="en-GB" sz="24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Arial"/>
                          <a:cs typeface="Arial"/>
                          <a:sym typeface="Arial"/>
                        </a:rPr>
                        <m:t>⁡(</m:t>
                      </m:r>
                      <m:sSub>
                        <m:sSubPr>
                          <m:ctrlPr>
                            <a:rPr kumimoji="0" lang="en-GB" sz="24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Arial"/>
                              <a:cs typeface="Arial"/>
                              <a:sym typeface="Arial"/>
                            </a:rPr>
                          </m:ctrlPr>
                        </m:sSubPr>
                        <m:e>
                          <m:r>
                            <a:rPr kumimoji="0" lang="en-GB" sz="24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Arial"/>
                              <a:cs typeface="Arial"/>
                              <a:sym typeface="Arial"/>
                            </a:rPr>
                            <m:t>𝜃</m:t>
                          </m:r>
                        </m:e>
                        <m:sub>
                          <m:r>
                            <a:rPr kumimoji="0" lang="en-GB" sz="24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Arial"/>
                              <a:cs typeface="Arial"/>
                              <a:sym typeface="Arial"/>
                            </a:rPr>
                            <m:t>𝑠𝑤</m:t>
                          </m:r>
                        </m:sub>
                      </m:sSub>
                      <m:r>
                        <a:rPr kumimoji="0" lang="en-GB" sz="24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Arial"/>
                          <a:cs typeface="Arial"/>
                          <a:sym typeface="Arial"/>
                        </a:rPr>
                        <m:t>)</m:t>
                      </m:r>
                    </m:oMath>
                  </m:oMathPara>
                </a14:m>
                <a:endParaRPr kumimoji="0" lang="en-GB" sz="2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2400" dirty="0"/>
                  <a:t>The attenuation constant is zero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kumimoji="0" lang="en-GB" sz="24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Arial"/>
                    <a:ea typeface="Arial"/>
                    <a:cs typeface="Arial"/>
                    <a:sym typeface="Arial"/>
                  </a:rPr>
                  <a:t>Reduction in power is due cylindrical spreading te</a:t>
                </a:r>
                <a:r>
                  <a:rPr lang="en-GB" sz="2400" dirty="0"/>
                  <a:t>rm,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1/</m:t>
                    </m:r>
                    <m:rad>
                      <m:radPr>
                        <m:degHide m:val="on"/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</m:rad>
                  </m:oMath>
                </a14:m>
                <a:r>
                  <a:rPr kumimoji="0" lang="en-GB" sz="24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Arial"/>
                    <a:ea typeface="Arial"/>
                    <a:cs typeface="Arial"/>
                    <a:sym typeface="Arial"/>
                  </a:rPr>
                  <a:t>.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FE43CBD-F970-D7EE-5F46-E58280E2FA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935" y="1268361"/>
                <a:ext cx="4925962" cy="3308917"/>
              </a:xfrm>
              <a:prstGeom prst="rect">
                <a:avLst/>
              </a:prstGeom>
              <a:blipFill>
                <a:blip r:embed="rId5"/>
                <a:stretch>
                  <a:fillRect l="-2599" t="-1289" b="-2947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E88B49-81A5-2E42-3AD0-BFAE7AEA7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B3C61-230F-4814-A8BD-F16564F1D925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211880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0D657B5-9E39-8A78-B60D-CE1D5DAF9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881" y="216916"/>
            <a:ext cx="10775071" cy="490401"/>
          </a:xfrm>
        </p:spPr>
        <p:txBody>
          <a:bodyPr>
            <a:normAutofit fontScale="90000"/>
          </a:bodyPr>
          <a:lstStyle/>
          <a:p>
            <a:r>
              <a:rPr lang="en-GB" dirty="0"/>
              <a:t>Power Received With Incident Azimuthal Angle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440976D8-A739-FE78-B8A9-140DBB175B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27174" y="626201"/>
            <a:ext cx="6014883" cy="601488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C48D631-0144-4B09-4C4B-738F54884D2C}"/>
                  </a:ext>
                </a:extLst>
              </p:cNvPr>
              <p:cNvSpPr txBox="1"/>
              <p:nvPr/>
            </p:nvSpPr>
            <p:spPr>
              <a:xfrm>
                <a:off x="530942" y="1140542"/>
                <a:ext cx="4532671" cy="83099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t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2400" dirty="0"/>
                  <a:t>Field maximum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∘</m:t>
                        </m:r>
                      </m:sup>
                    </m:sSup>
                    <m:r>
                      <a:rPr lang="en-GB" sz="2400" b="0" i="0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kumimoji="0" lang="en-GB" sz="24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sym typeface="Arial"/>
                  </a:rPr>
                  <a:t> decreases with increasing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0" lang="en-GB" sz="24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sym typeface="Arial"/>
                  </a:rPr>
                  <a:t>.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C48D631-0144-4B09-4C4B-738F54884D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942" y="1140542"/>
                <a:ext cx="4532671" cy="830995"/>
              </a:xfrm>
              <a:prstGeom prst="rect">
                <a:avLst/>
              </a:prstGeom>
              <a:blipFill>
                <a:blip r:embed="rId5"/>
                <a:stretch>
                  <a:fillRect l="-2823" t="-5147" b="-16912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B37D28-3D1F-6A29-3877-2F4CD34F6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B3C61-230F-4814-A8BD-F16564F1D925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740980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TU Delft">
  <a:themeElements>
    <a:clrScheme name="TU Delf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6D6"/>
      </a:accent1>
      <a:accent2>
        <a:srgbClr val="017188"/>
      </a:accent2>
      <a:accent3>
        <a:srgbClr val="EB7246"/>
      </a:accent3>
      <a:accent4>
        <a:srgbClr val="00A390"/>
      </a:accent4>
      <a:accent5>
        <a:srgbClr val="F1BE3E"/>
      </a:accent5>
      <a:accent6>
        <a:srgbClr val="C3312F"/>
      </a:accent6>
      <a:hlink>
        <a:srgbClr val="0000FF"/>
      </a:hlink>
      <a:folHlink>
        <a:srgbClr val="FF00FF"/>
      </a:folHlink>
    </a:clrScheme>
    <a:fontScheme name="TU Delft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TU Delf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TU Delft">
  <a:themeElements>
    <a:clrScheme name="TU Delf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6D6"/>
      </a:accent1>
      <a:accent2>
        <a:srgbClr val="017188"/>
      </a:accent2>
      <a:accent3>
        <a:srgbClr val="EB7246"/>
      </a:accent3>
      <a:accent4>
        <a:srgbClr val="00A390"/>
      </a:accent4>
      <a:accent5>
        <a:srgbClr val="F1BE3E"/>
      </a:accent5>
      <a:accent6>
        <a:srgbClr val="C3312F"/>
      </a:accent6>
      <a:hlink>
        <a:srgbClr val="0000FF"/>
      </a:hlink>
      <a:folHlink>
        <a:srgbClr val="FF00FF"/>
      </a:folHlink>
    </a:clrScheme>
    <a:fontScheme name="TU Delft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TU Delf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1ED4DCF60591A44AAB3EE560AB47ABB" ma:contentTypeVersion="4" ma:contentTypeDescription="Een nieuw document maken." ma:contentTypeScope="" ma:versionID="82ac3a51116a7e2a5ddbdd1ed37f67c1">
  <xsd:schema xmlns:xsd="http://www.w3.org/2001/XMLSchema" xmlns:xs="http://www.w3.org/2001/XMLSchema" xmlns:p="http://schemas.microsoft.com/office/2006/metadata/properties" xmlns:ns2="0fee4eeb-e725-4e09-a2c6-b2e7e1963b2c" xmlns:ns3="4878a322-d110-404d-8591-8977e4f7768d" targetNamespace="http://schemas.microsoft.com/office/2006/metadata/properties" ma:root="true" ma:fieldsID="d0d60f5b3da63a431ec21b1780a4f539" ns2:_="" ns3:_="">
    <xsd:import namespace="0fee4eeb-e725-4e09-a2c6-b2e7e1963b2c"/>
    <xsd:import namespace="4878a322-d110-404d-8591-8977e4f7768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fee4eeb-e725-4e09-a2c6-b2e7e1963b2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8a322-d110-404d-8591-8977e4f7768d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4FC4E75-1BFF-4267-BD26-E353E7D319D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742CD62-4222-4ECE-ADE1-8FD6EB70088D}">
  <ds:schemaRefs>
    <ds:schemaRef ds:uri="http://purl.org/dc/terms/"/>
    <ds:schemaRef ds:uri="http://schemas.microsoft.com/office/2006/metadata/properties"/>
    <ds:schemaRef ds:uri="http://purl.org/dc/dcmitype/"/>
    <ds:schemaRef ds:uri="http://schemas.microsoft.com/office/2006/documentManagement/types"/>
    <ds:schemaRef ds:uri="http://www.w3.org/XML/1998/namespace"/>
    <ds:schemaRef ds:uri="http://schemas.openxmlformats.org/package/2006/metadata/core-properties"/>
    <ds:schemaRef ds:uri="4878a322-d110-404d-8591-8977e4f7768d"/>
    <ds:schemaRef ds:uri="http://schemas.microsoft.com/office/infopath/2007/PartnerControls"/>
    <ds:schemaRef ds:uri="0fee4eeb-e725-4e09-a2c6-b2e7e1963b2c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2B47AAD2-63BB-4AE7-B1D6-8F93FA60F9B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fee4eeb-e725-4e09-a2c6-b2e7e1963b2c"/>
    <ds:schemaRef ds:uri="4878a322-d110-404d-8591-8977e4f7768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5212</TotalTime>
  <Words>798</Words>
  <Application>Microsoft Office PowerPoint</Application>
  <PresentationFormat>Widescreen</PresentationFormat>
  <Paragraphs>117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Cambria Math</vt:lpstr>
      <vt:lpstr>Helvetica</vt:lpstr>
      <vt:lpstr>Roboto Slab Regular Regular</vt:lpstr>
      <vt:lpstr>Wingdings</vt:lpstr>
      <vt:lpstr>TU Delft</vt:lpstr>
      <vt:lpstr>PowerPoint Presentation</vt:lpstr>
      <vt:lpstr>Flow of The Presentation</vt:lpstr>
      <vt:lpstr>Substrate Height And Permittivity Decision</vt:lpstr>
      <vt:lpstr>Substrate Height And Permittivity Decision</vt:lpstr>
      <vt:lpstr>Antenna In Reception</vt:lpstr>
      <vt:lpstr>Antenna In Reception</vt:lpstr>
      <vt:lpstr>Receive Antenna Orientation For Maximum Power</vt:lpstr>
      <vt:lpstr>Power Received With Increasing Radial Distance</vt:lpstr>
      <vt:lpstr>Power Received With Incident Azimuthal Angle</vt:lpstr>
      <vt:lpstr>Conclusion</vt:lpstr>
      <vt:lpstr>Thank you for your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Miranda Kester</dc:creator>
  <cp:lastModifiedBy>Cagin Sari</cp:lastModifiedBy>
  <cp:revision>56</cp:revision>
  <dcterms:modified xsi:type="dcterms:W3CDTF">2023-07-22T15:22:38Z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0x01010051ED4DCF60591A44AAB3EE560AB47ABB</vt:lpwstr>
  </property>
</Properties>
</file>