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4" r:id="rId4"/>
    <p:sldId id="267" r:id="rId5"/>
    <p:sldId id="257" r:id="rId6"/>
    <p:sldId id="258" r:id="rId7"/>
    <p:sldId id="265" r:id="rId8"/>
    <p:sldId id="259" r:id="rId9"/>
    <p:sldId id="260" r:id="rId10"/>
    <p:sldId id="261" r:id="rId11"/>
    <p:sldId id="266" r:id="rId12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CO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s-CO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MV9exD" TargetMode="External"/><Relationship Id="rId2" Type="http://schemas.openxmlformats.org/officeDocument/2006/relationships/hyperlink" Target="http://bit.ly/2yTgnq2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bit.ly/2ZWCOGO" TargetMode="External"/><Relationship Id="rId4" Type="http://schemas.openxmlformats.org/officeDocument/2006/relationships/hyperlink" Target="https://ibm.co/2Z3Kaa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20025" y="10311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b="1" dirty="0"/>
              <a:t>RUST ON COFFEE PLANTS,  A PARASITE TO BE ELIMINATED WITH DECISION TREES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90819" y="3429000"/>
            <a:ext cx="8456400" cy="18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Daniel Alejandro Cifuentes Londoño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Cristian Alexis Giraldo Agudelo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October 29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BB32C8-1D5B-401A-A50A-C20A1ECA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94" y="1685490"/>
            <a:ext cx="3113411" cy="174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75F78-6D4A-4C94-BBA0-B75937C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REFERENCES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43B3A3-6817-4A7F-92F6-372997F2192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7695" y="846000"/>
            <a:ext cx="7588250" cy="4667250"/>
          </a:xfrm>
        </p:spPr>
        <p:txBody>
          <a:bodyPr/>
          <a:lstStyle/>
          <a:p>
            <a:br>
              <a:rPr lang="es-ES" dirty="0"/>
            </a:br>
            <a:r>
              <a:rPr lang="es-ES" sz="2000" dirty="0"/>
              <a:t>[1]  </a:t>
            </a:r>
            <a:r>
              <a:rPr lang="es-ES" sz="2000" dirty="0" err="1"/>
              <a:t>Bsea</a:t>
            </a:r>
            <a:r>
              <a:rPr lang="es-ES" sz="2000" dirty="0"/>
              <a:t>, </a:t>
            </a:r>
            <a:r>
              <a:rPr lang="es-ES" sz="2000" dirty="0" err="1"/>
              <a:t>Dankz</a:t>
            </a:r>
            <a:r>
              <a:rPr lang="es-ES" sz="2000" dirty="0"/>
              <a:t>, </a:t>
            </a:r>
            <a:r>
              <a:rPr lang="es-ES" sz="2000" dirty="0" err="1"/>
              <a:t>Farisori</a:t>
            </a:r>
            <a:r>
              <a:rPr lang="es-ES" sz="2000" dirty="0"/>
              <a:t>, </a:t>
            </a:r>
            <a:r>
              <a:rPr lang="es-ES" sz="2000" dirty="0" err="1"/>
              <a:t>Jesuja</a:t>
            </a:r>
            <a:r>
              <a:rPr lang="es-ES" sz="2000" dirty="0"/>
              <a:t>, </a:t>
            </a:r>
            <a:r>
              <a:rPr lang="es-ES" sz="2000" dirty="0" err="1"/>
              <a:t>LordT</a:t>
            </a:r>
            <a:r>
              <a:rPr lang="es-ES" sz="2000" dirty="0"/>
              <a:t>, </a:t>
            </a:r>
            <a:r>
              <a:rPr lang="es-ES" sz="2000" dirty="0" err="1"/>
              <a:t>Paintman</a:t>
            </a:r>
            <a:r>
              <a:rPr lang="es-ES" sz="2000" dirty="0"/>
              <a:t>, Pinar, </a:t>
            </a:r>
            <a:r>
              <a:rPr lang="es-ES" sz="2000" dirty="0" err="1"/>
              <a:t>Superzerocool</a:t>
            </a:r>
            <a:r>
              <a:rPr lang="es-ES" sz="2000" dirty="0"/>
              <a:t>, Tano4595, Varano. ~ Algoritmo ID3 ~ . 2014. </a:t>
            </a:r>
            <a:r>
              <a:rPr lang="es-ES" sz="2000" dirty="0" err="1"/>
              <a:t>Retrieved</a:t>
            </a:r>
            <a:r>
              <a:rPr lang="es-ES" sz="2000" dirty="0"/>
              <a:t> August 11 2019. </a:t>
            </a:r>
            <a:r>
              <a:rPr lang="es-ES" sz="2000" dirty="0" err="1"/>
              <a:t>From</a:t>
            </a:r>
            <a:r>
              <a:rPr lang="es-ES" sz="2000" dirty="0">
                <a:hlinkClick r:id="rId2"/>
              </a:rPr>
              <a:t> </a:t>
            </a:r>
            <a:r>
              <a:rPr lang="es-ES" sz="2000" u="sng" dirty="0">
                <a:hlinkClick r:id="rId3"/>
              </a:rPr>
              <a:t>https://bit.ly/2MV9exD</a:t>
            </a:r>
            <a:endParaRPr lang="es-ES" sz="2000" u="sng" dirty="0"/>
          </a:p>
          <a:p>
            <a:endParaRPr lang="es-ES" sz="2000" dirty="0"/>
          </a:p>
          <a:p>
            <a:r>
              <a:rPr lang="es-ES" sz="2000" dirty="0"/>
              <a:t>[2] Espino, Tijerina, Cedano, de la Fuente , Pérez, Chiñas. ~ ALGORITMO C4.5 ~ . </a:t>
            </a:r>
            <a:r>
              <a:rPr lang="es-ES" sz="2000" dirty="0" err="1"/>
              <a:t>November</a:t>
            </a:r>
            <a:r>
              <a:rPr lang="es-ES" sz="2000" dirty="0"/>
              <a:t> 2005. </a:t>
            </a:r>
            <a:r>
              <a:rPr lang="es-ES" sz="2000" dirty="0" err="1"/>
              <a:t>Retrieved</a:t>
            </a:r>
            <a:r>
              <a:rPr lang="es-ES" sz="2000" dirty="0"/>
              <a:t> August 11 2019. </a:t>
            </a:r>
            <a:r>
              <a:rPr lang="es-ES" sz="2000" dirty="0" err="1"/>
              <a:t>From</a:t>
            </a:r>
            <a:r>
              <a:rPr lang="es-ES" sz="2000" dirty="0">
                <a:hlinkClick r:id="rId2"/>
              </a:rPr>
              <a:t> </a:t>
            </a:r>
            <a:r>
              <a:rPr lang="es-ES" sz="2000" u="sng" dirty="0">
                <a:hlinkClick r:id="rId2"/>
              </a:rPr>
              <a:t>http://bit.ly/2yTgnq2</a:t>
            </a:r>
            <a:endParaRPr lang="es-ES" sz="2000" dirty="0"/>
          </a:p>
          <a:p>
            <a:r>
              <a:rPr lang="es-ES" sz="2000" dirty="0"/>
              <a:t>[3] IBM. ~ NODO C5.0 ~ . . </a:t>
            </a:r>
            <a:r>
              <a:rPr lang="es-ES" sz="2000" dirty="0" err="1"/>
              <a:t>Retrieved</a:t>
            </a:r>
            <a:r>
              <a:rPr lang="es-ES" sz="2000" dirty="0"/>
              <a:t> August 11 2019. </a:t>
            </a:r>
            <a:r>
              <a:rPr lang="es-ES" sz="2000" dirty="0" err="1"/>
              <a:t>From</a:t>
            </a:r>
            <a:r>
              <a:rPr lang="es-ES" sz="2000" dirty="0">
                <a:hlinkClick r:id="rId2"/>
              </a:rPr>
              <a:t> </a:t>
            </a:r>
            <a:r>
              <a:rPr lang="es-ES" sz="2000" u="sng" dirty="0">
                <a:hlinkClick r:id="rId4"/>
              </a:rPr>
              <a:t>https://ibm.co/2Z3Kaak</a:t>
            </a:r>
            <a:endParaRPr lang="es-ES" sz="2000" u="sng" dirty="0"/>
          </a:p>
          <a:p>
            <a:endParaRPr lang="es-ES" sz="2000" dirty="0"/>
          </a:p>
          <a:p>
            <a:r>
              <a:rPr lang="es-ES" sz="2000" dirty="0"/>
              <a:t>[4] Amir Ali. ~ </a:t>
            </a:r>
            <a:r>
              <a:rPr lang="es-ES" sz="2000" dirty="0" err="1"/>
              <a:t>Decision</a:t>
            </a:r>
            <a:r>
              <a:rPr lang="es-ES" sz="2000" dirty="0"/>
              <a:t> </a:t>
            </a:r>
            <a:r>
              <a:rPr lang="es-ES" sz="2000" dirty="0" err="1"/>
              <a:t>Tree</a:t>
            </a:r>
            <a:r>
              <a:rPr lang="es-ES" sz="2000" dirty="0"/>
              <a:t> (CART) </a:t>
            </a:r>
            <a:r>
              <a:rPr lang="es-ES" sz="2000" dirty="0" err="1"/>
              <a:t>Algorithm</a:t>
            </a:r>
            <a:r>
              <a:rPr lang="es-ES" sz="2000" dirty="0"/>
              <a:t> in Machine </a:t>
            </a:r>
            <a:r>
              <a:rPr lang="es-ES" sz="2000" dirty="0" err="1"/>
              <a:t>Learning</a:t>
            </a:r>
            <a:r>
              <a:rPr lang="es-ES" sz="2000" dirty="0"/>
              <a:t> ~ . </a:t>
            </a:r>
            <a:r>
              <a:rPr lang="es-ES" sz="2000" dirty="0" err="1"/>
              <a:t>July</a:t>
            </a:r>
            <a:r>
              <a:rPr lang="es-ES" sz="2000" dirty="0"/>
              <a:t> 2018. </a:t>
            </a:r>
            <a:r>
              <a:rPr lang="es-ES" sz="2000" dirty="0" err="1"/>
              <a:t>Retrieved</a:t>
            </a:r>
            <a:r>
              <a:rPr lang="es-ES" sz="2000" dirty="0"/>
              <a:t> August 11 2019. </a:t>
            </a:r>
            <a:r>
              <a:rPr lang="es-ES" sz="2000" dirty="0" err="1"/>
              <a:t>From</a:t>
            </a:r>
            <a:r>
              <a:rPr lang="es-ES" sz="2000" dirty="0">
                <a:hlinkClick r:id="rId2"/>
              </a:rPr>
              <a:t> </a:t>
            </a:r>
            <a:r>
              <a:rPr lang="es-ES" sz="2000" u="sng" dirty="0">
                <a:hlinkClick r:id="rId5"/>
              </a:rPr>
              <a:t>https://bit.ly/2ZWCOGO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0104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8350" y="145654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Data Structures Designed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7900" y="4816404"/>
            <a:ext cx="782820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b="1" dirty="0" err="1"/>
              <a:t>Graph</a:t>
            </a:r>
            <a:r>
              <a:rPr lang="es-ES" b="1" dirty="0"/>
              <a:t> 2: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CSV </a:t>
            </a:r>
            <a:r>
              <a:rPr lang="es-ES" dirty="0" err="1"/>
              <a:t>document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linkedList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DDC045-596E-40A8-97E0-DD224779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900" y="759454"/>
            <a:ext cx="7676725" cy="39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29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46E8B7-EE0F-4F51-9AE7-420ABDD95712}"/>
              </a:ext>
            </a:extLst>
          </p:cNvPr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LinkedList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88D334-9CE0-46D9-B2D0-828FE6AA6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08" t="35178" r="34583" b="26656"/>
          <a:stretch/>
        </p:blipFill>
        <p:spPr>
          <a:xfrm>
            <a:off x="304019" y="1957401"/>
            <a:ext cx="8178799" cy="41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38350" y="145654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Data Structures Designed</a:t>
            </a: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7899" y="4557692"/>
            <a:ext cx="782820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ES" b="1" dirty="0" err="1"/>
              <a:t>Graph</a:t>
            </a:r>
            <a:r>
              <a:rPr lang="es-ES" b="1" dirty="0"/>
              <a:t> 1: </a:t>
            </a:r>
            <a:r>
              <a:rPr lang="en-US" sz="1400" dirty="0"/>
              <a:t>This operation determines the value of the first variable. Depending on the value, it stores a percentage in an external variable.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0F814-BC37-4303-9CDC-18A875C80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95" y="692779"/>
            <a:ext cx="6557409" cy="343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57840" y="3484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Structure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969200" y="5005425"/>
            <a:ext cx="4662360" cy="48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Table 1: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Complexity of the operations performed by the data structure</a:t>
            </a:r>
          </a:p>
          <a:p>
            <a:pPr algn="ctr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 algn="ctr">
              <a:lnSpc>
                <a:spcPct val="100000"/>
              </a:lnSpc>
            </a:pP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66AC25-227F-4833-A64A-17B5DF6A2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" t="19337" r="35208" b="9826"/>
          <a:stretch/>
        </p:blipFill>
        <p:spPr>
          <a:xfrm>
            <a:off x="1452405" y="962280"/>
            <a:ext cx="5695950" cy="364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4D2471A-A75E-47FC-8940-2A9DAF7FE26A}"/>
              </a:ext>
            </a:extLst>
          </p:cNvPr>
          <p:cNvSpPr txBox="1">
            <a:spLocks noGrp="1"/>
          </p:cNvSpPr>
          <p:nvPr>
            <p:ph type="subTitle"/>
          </p:nvPr>
        </p:nvSpPr>
        <p:spPr>
          <a:xfrm>
            <a:off x="914401" y="548627"/>
            <a:ext cx="7010400" cy="387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ES" b="1" dirty="0"/>
              <a:t>N. </a:t>
            </a:r>
            <a:r>
              <a:rPr lang="es-ES" b="1" dirty="0" err="1"/>
              <a:t>It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number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data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5111F6-6DC1-4F83-A77E-37C1AD8B6C76}"/>
              </a:ext>
            </a:extLst>
          </p:cNvPr>
          <p:cNvSpPr txBox="1"/>
          <p:nvPr/>
        </p:nvSpPr>
        <p:spPr>
          <a:xfrm>
            <a:off x="749301" y="2535266"/>
            <a:ext cx="73406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N. It is the number of node</a:t>
            </a:r>
            <a:endParaRPr lang="es-ES" sz="2800" b="1" dirty="0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1E38E3BF-FD9A-4013-99AA-FCAE5B5B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27" y="3289300"/>
            <a:ext cx="5410200" cy="240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Linkedlist java">
            <a:extLst>
              <a:ext uri="{FF2B5EF4-FFF2-40B4-BE49-F238E27FC236}">
                <a16:creationId xmlns:a16="http://schemas.microsoft.com/office/drawing/2014/main" id="{BED44DC6-2E0F-4AAB-A21B-02F0CF43C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95"/>
          <a:stretch/>
        </p:blipFill>
        <p:spPr bwMode="auto">
          <a:xfrm>
            <a:off x="127000" y="1647497"/>
            <a:ext cx="7564438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32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57840" y="43308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Criteria of the Data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00560" y="1488600"/>
            <a:ext cx="7885080" cy="3445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DC851B-3D6E-4BBF-96B6-EBBD314DC8AA}"/>
              </a:ext>
            </a:extLst>
          </p:cNvPr>
          <p:cNvSpPr txBox="1"/>
          <p:nvPr/>
        </p:nvSpPr>
        <p:spPr>
          <a:xfrm>
            <a:off x="645645" y="1419225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structure of trees, are effective to sort and search data with less complexity of Big-O.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C64A6E-3DEB-4AC7-9B69-403D4316CF09}"/>
              </a:ext>
            </a:extLst>
          </p:cNvPr>
          <p:cNvSpPr txBox="1"/>
          <p:nvPr/>
        </p:nvSpPr>
        <p:spPr>
          <a:xfrm>
            <a:off x="645645" y="2564944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structure created adapts to possible modifications by other engineers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A9543F-B464-4FFC-AC26-184E9389865B}"/>
              </a:ext>
            </a:extLst>
          </p:cNvPr>
          <p:cNvSpPr txBox="1"/>
          <p:nvPr/>
        </p:nvSpPr>
        <p:spPr>
          <a:xfrm>
            <a:off x="645645" y="3704394"/>
            <a:ext cx="73094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Memory consumption is particularly low, so its transitivity and data management is highly competent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3360" y="302400"/>
            <a:ext cx="7885080" cy="6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Consumption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946085-9BBF-479A-8327-F05068516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7" t="31102" r="25208" b="27211"/>
          <a:stretch/>
        </p:blipFill>
        <p:spPr>
          <a:xfrm>
            <a:off x="1850130" y="1720850"/>
            <a:ext cx="4671540" cy="2438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C960B-BEBC-4BEE-AF25-4560EBD6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470999"/>
            <a:ext cx="8143875" cy="1069425"/>
          </a:xfrm>
        </p:spPr>
        <p:txBody>
          <a:bodyPr/>
          <a:lstStyle/>
          <a:p>
            <a:r>
              <a:rPr lang="en-US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</a:rPr>
              <a:t>Time Consumption</a:t>
            </a:r>
            <a:b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C76456-72E3-4929-B2DF-EAA75398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34067" r="25521" b="12944"/>
          <a:stretch/>
        </p:blipFill>
        <p:spPr>
          <a:xfrm>
            <a:off x="1352550" y="1540424"/>
            <a:ext cx="5743575" cy="272415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8972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146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Time Consumption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cifuentes londoño</dc:creator>
  <cp:lastModifiedBy>alejandro cifuentes londoño</cp:lastModifiedBy>
  <cp:revision>3</cp:revision>
  <dcterms:created xsi:type="dcterms:W3CDTF">2019-10-29T16:17:22Z</dcterms:created>
  <dcterms:modified xsi:type="dcterms:W3CDTF">2019-11-01T18:17:59Z</dcterms:modified>
</cp:coreProperties>
</file>