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20025" y="10311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b="1" dirty="0"/>
              <a:t>ROYA IN COFFEE PLANTS,  A PARASITE TO BE ELIMINATED WITH DECISION TREES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3285690"/>
            <a:ext cx="8456400" cy="18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Alejandro Cifuentes Londoño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Cristian Alexis Giraldo Agudelo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Medellín, October 29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BBB32C8-1D5B-401A-A50A-C20A1ECA6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14" y="1701750"/>
            <a:ext cx="3113411" cy="1743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38350" y="145654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Data Structures Designed</a:t>
            </a: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57899" y="4529557"/>
            <a:ext cx="782820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ES" b="1" dirty="0" err="1"/>
              <a:t>Graph</a:t>
            </a:r>
            <a:r>
              <a:rPr lang="es-ES" b="1" dirty="0"/>
              <a:t> 1: </a:t>
            </a:r>
            <a:r>
              <a:rPr lang="en-US" sz="1400" dirty="0"/>
              <a:t>This operation determines the value of the first variable. Depending on the value, it stores a percentage in an external variable.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A0F814-BC37-4303-9CDC-18A875C80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295" y="692779"/>
            <a:ext cx="6557409" cy="343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57840" y="348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 Operations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2367645" y="4489380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Table 1: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Complexity of the operations performed by the data structure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F89D99C-EBC5-478C-BA90-13DB8A48E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5" t="16836" r="40104" b="8313"/>
          <a:stretch/>
        </p:blipFill>
        <p:spPr>
          <a:xfrm>
            <a:off x="2952750" y="1058909"/>
            <a:ext cx="3057525" cy="2990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57840" y="4330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Criteria of the Data 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00560" y="1488600"/>
            <a:ext cx="7885080" cy="3445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just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4DC851B-3D6E-4BBF-96B6-EBBD314DC8AA}"/>
              </a:ext>
            </a:extLst>
          </p:cNvPr>
          <p:cNvSpPr txBox="1"/>
          <p:nvPr/>
        </p:nvSpPr>
        <p:spPr>
          <a:xfrm>
            <a:off x="645645" y="1419225"/>
            <a:ext cx="730947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The structure of trees, are effective to sort and search data with less complexity of Big-O.</a:t>
            </a:r>
            <a:endParaRPr lang="es-ES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1C64A6E-3DEB-4AC7-9B69-403D4316CF09}"/>
              </a:ext>
            </a:extLst>
          </p:cNvPr>
          <p:cNvSpPr txBox="1"/>
          <p:nvPr/>
        </p:nvSpPr>
        <p:spPr>
          <a:xfrm>
            <a:off x="645645" y="2507276"/>
            <a:ext cx="730947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The structure created adapts to possible modifications by other engineers</a:t>
            </a:r>
            <a:endParaRPr lang="es-ES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3A9543F-B464-4FFC-AC26-184E9389865B}"/>
              </a:ext>
            </a:extLst>
          </p:cNvPr>
          <p:cNvSpPr txBox="1"/>
          <p:nvPr/>
        </p:nvSpPr>
        <p:spPr>
          <a:xfrm>
            <a:off x="645645" y="3704394"/>
            <a:ext cx="730947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Memory consumption is particularly low, so its transitivity and data management is highly competent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60" y="30240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Memory Consumption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6946085-9BBF-479A-8327-F050685163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17" t="31102" r="25208" b="27211"/>
          <a:stretch/>
        </p:blipFill>
        <p:spPr>
          <a:xfrm>
            <a:off x="1595910" y="1352550"/>
            <a:ext cx="4671540" cy="2438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C960B-BEBC-4BEE-AF25-4560EBD6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70999"/>
            <a:ext cx="8143875" cy="1069425"/>
          </a:xfrm>
        </p:spPr>
        <p:txBody>
          <a:bodyPr/>
          <a:lstStyle/>
          <a:p>
            <a:r>
              <a:rPr lang="en-US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Time Consumption</a:t>
            </a:r>
            <a:b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C76456-72E3-4929-B2DF-EAA753982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67" t="34067" r="25521" b="12944"/>
          <a:stretch/>
        </p:blipFill>
        <p:spPr>
          <a:xfrm>
            <a:off x="1352550" y="1540424"/>
            <a:ext cx="5743575" cy="2724151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8972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1086</TotalTime>
  <Words>115</Words>
  <Application>Microsoft Office PowerPoint</Application>
  <PresentationFormat>Presentación en pantalla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Time Consumption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alejandro cifuentes londoño</cp:lastModifiedBy>
  <cp:revision>82</cp:revision>
  <dcterms:created xsi:type="dcterms:W3CDTF">2015-03-03T14:30:17Z</dcterms:created>
  <dcterms:modified xsi:type="dcterms:W3CDTF">2019-09-30T04:49:13Z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