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62" r:id="rId2"/>
    <p:sldId id="256" r:id="rId3"/>
    <p:sldId id="259" r:id="rId4"/>
    <p:sldId id="257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2A392-9B22-4A28-AD0A-79C4E6315922}">
  <a:tblStyle styleId="{8AD2A392-9B22-4A28-AD0A-79C4E63159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10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392004" y="313428"/>
            <a:ext cx="6166406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2 Topicos especiales en telematica 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Implementación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8FBB3B-A34B-4CB6-8334-4359B00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" y="514447"/>
            <a:ext cx="8941981" cy="4263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Balanceador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67FC0-FF68-4506-9F98-61E0CBF1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95" y="408443"/>
            <a:ext cx="3776170" cy="43266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1"/>
          <p:cNvGrpSpPr/>
          <p:nvPr/>
        </p:nvGrpSpPr>
        <p:grpSpPr>
          <a:xfrm>
            <a:off x="222420" y="385402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33B7F7BD-6FD5-4C7A-B369-CEAA2A116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115AA-B1D9-4755-9739-890E182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06" y="835544"/>
            <a:ext cx="6715016" cy="3777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190848" y="271416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25E21599-05F7-45A6-BE08-DE7AEB3F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08" y="822653"/>
            <a:ext cx="5339715" cy="3192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1;p28">
            <a:extLst>
              <a:ext uri="{FF2B5EF4-FFF2-40B4-BE49-F238E27FC236}">
                <a16:creationId xmlns:a16="http://schemas.microsoft.com/office/drawing/2014/main" id="{0E97974A-6901-443A-848E-9BCF924CF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Plugins</a:t>
            </a:r>
            <a:r>
              <a:rPr lang="es-ES" dirty="0"/>
              <a:t> </a:t>
            </a:r>
            <a:r>
              <a:rPr lang="es-ES" dirty="0" err="1"/>
              <a:t>wordpress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61801-64B7-4266-90EA-098A75DD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43100"/>
            <a:ext cx="4895850" cy="628650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5A8885-E977-4A6F-8458-E6EDC29D9840}"/>
              </a:ext>
            </a:extLst>
          </p:cNvPr>
          <p:cNvSpPr txBox="1"/>
          <p:nvPr/>
        </p:nvSpPr>
        <p:spPr>
          <a:xfrm>
            <a:off x="3253563" y="328015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Oswald" panose="00000500000000000000" pitchFamily="2" charset="0"/>
                <a:ea typeface="Calibri" panose="020F0502020204030204" pitchFamily="34" charset="0"/>
              </a:rPr>
              <a:t>E</a:t>
            </a:r>
            <a:r>
              <a:rPr lang="es-ES" sz="2000" dirty="0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l manejo de </a:t>
            </a:r>
            <a:r>
              <a:rPr lang="es-ES" sz="2000" dirty="0" err="1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Login</a:t>
            </a:r>
            <a:r>
              <a:rPr lang="es-ES" sz="2000" dirty="0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 y Single </a:t>
            </a:r>
            <a:r>
              <a:rPr lang="es-ES" sz="2000" dirty="0" err="1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Sign</a:t>
            </a:r>
            <a:r>
              <a:rPr lang="es-ES" sz="2000" dirty="0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On</a:t>
            </a:r>
            <a:endParaRPr lang="es-CO" sz="2000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6BD3304-28A1-4722-9D98-BFF1F7C66936}"/>
              </a:ext>
            </a:extLst>
          </p:cNvPr>
          <p:cNvCxnSpPr/>
          <p:nvPr/>
        </p:nvCxnSpPr>
        <p:spPr>
          <a:xfrm>
            <a:off x="2243470" y="2775098"/>
            <a:ext cx="850604" cy="50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1;p28">
            <a:extLst>
              <a:ext uri="{FF2B5EF4-FFF2-40B4-BE49-F238E27FC236}">
                <a16:creationId xmlns:a16="http://schemas.microsoft.com/office/drawing/2014/main" id="{0E97974A-6901-443A-848E-9BCF924CF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Funcionamiento 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602C64-675C-481E-A0F1-02EEA1DA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609090"/>
            <a:ext cx="7602220" cy="192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7228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Presentación en pantalla (16:9)</PresentationFormat>
  <Paragraphs>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Roboto</vt:lpstr>
      <vt:lpstr>Livvic</vt:lpstr>
      <vt:lpstr>Roboto Condensed Light</vt:lpstr>
      <vt:lpstr>Raleway</vt:lpstr>
      <vt:lpstr>Oswald</vt:lpstr>
      <vt:lpstr>Arial</vt:lpstr>
      <vt:lpstr>Software Development Bussines Plan by Slidesgo</vt:lpstr>
      <vt:lpstr>Proyecto 2 Topicos especiales en telematica </vt:lpstr>
      <vt:lpstr>Implementación</vt:lpstr>
      <vt:lpstr>Presentación de PowerPoint</vt:lpstr>
      <vt:lpstr>Balanceador </vt:lpstr>
      <vt:lpstr>Presentación de PowerPoint</vt:lpstr>
      <vt:lpstr>Presentación de PowerPoint</vt:lpstr>
      <vt:lpstr>Plugins wordpress </vt:lpstr>
      <vt:lpstr>Funcionamiento SQL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 Topicos especiales en telematica </dc:title>
  <cp:lastModifiedBy>Alejandro Cifuentes</cp:lastModifiedBy>
  <cp:revision>1</cp:revision>
  <dcterms:modified xsi:type="dcterms:W3CDTF">2021-11-10T17:34:49Z</dcterms:modified>
</cp:coreProperties>
</file>