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4" autoAdjust="0"/>
  </p:normalViewPr>
  <p:slideViewPr>
    <p:cSldViewPr>
      <p:cViewPr>
        <p:scale>
          <a:sx n="25" d="100"/>
          <a:sy n="25" d="100"/>
        </p:scale>
        <p:origin x="1843" y="-1930"/>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9B41F7-634E-4406-A470-0AEA96DBF463}" type="datetimeFigureOut">
              <a:rPr lang="tr-TR" smtClean="0"/>
              <a:t>21.12.2022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21.12.2022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59B41F7-634E-4406-A470-0AEA96DBF463}" type="datetimeFigureOut">
              <a:rPr lang="tr-TR" smtClean="0"/>
              <a:t>21.12.2022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smtClean="0"/>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59B41F7-634E-4406-A470-0AEA96DBF463}" type="datetimeFigureOut">
              <a:rPr lang="tr-TR" smtClean="0"/>
              <a:t>21.12.2022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59B41F7-634E-4406-A470-0AEA96DBF463}" type="datetimeFigureOut">
              <a:rPr lang="tr-TR" smtClean="0"/>
              <a:t>21.12.2022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21.12.2022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smtClean="0"/>
              <a:t>Asıl başlık stili için tıklatın</a:t>
            </a:r>
            <a:endParaRPr lang="tr-T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smtClean="0"/>
              <a:t>Asıl başlık stili için tıklatın</a:t>
            </a:r>
            <a:endParaRPr lang="tr-T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21.12.2022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21.12.2022</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1211125"/>
            <a:ext cx="23918247" cy="3830646"/>
          </a:xfrm>
        </p:spPr>
        <p:txBody>
          <a:bodyPr>
            <a:normAutofit/>
          </a:bodyPr>
          <a:lstStyle/>
          <a:p>
            <a:r>
              <a:rPr lang="tr-TR" sz="7000" dirty="0" smtClean="0">
                <a:latin typeface="Times New Roman" panose="02020603050405020304" pitchFamily="18" charset="0"/>
                <a:cs typeface="Times New Roman" panose="02020603050405020304" pitchFamily="18" charset="0"/>
              </a:rPr>
              <a:t>İkinci El Ürün Fiyat Tahmini</a:t>
            </a:r>
            <a:endParaRPr lang="tr-TR" sz="7000" b="1" dirty="0">
              <a:latin typeface="Times New Roman" pitchFamily="18" charset="0"/>
              <a:cs typeface="Times New Roman" pitchFamily="18" charset="0"/>
            </a:endParaRPr>
          </a:p>
        </p:txBody>
      </p:sp>
      <p:sp>
        <p:nvSpPr>
          <p:cNvPr id="3" name="Metin Yer Tutucusu 2"/>
          <p:cNvSpPr>
            <a:spLocks noGrp="1"/>
          </p:cNvSpPr>
          <p:nvPr>
            <p:ph type="body" idx="1"/>
          </p:nvPr>
        </p:nvSpPr>
        <p:spPr>
          <a:xfrm>
            <a:off x="675888" y="5162897"/>
            <a:ext cx="23893914" cy="2573927"/>
          </a:xfrm>
        </p:spPr>
        <p:txBody>
          <a:bodyPr anchor="ctr">
            <a:noAutofit/>
          </a:bodyPr>
          <a:lstStyle/>
          <a:p>
            <a:pPr algn="ctr"/>
            <a:r>
              <a:rPr lang="tr-TR" sz="3300" b="0" i="1" dirty="0" smtClean="0">
                <a:latin typeface="Times New Roman" pitchFamily="18" charset="0"/>
                <a:cs typeface="Times New Roman" pitchFamily="18" charset="0"/>
              </a:rPr>
              <a:t>Çağla KEFELİOĞLU</a:t>
            </a:r>
            <a:endParaRPr lang="tr-TR" sz="3300" b="0" i="1" baseline="30000" dirty="0" smtClean="0">
              <a:latin typeface="Times New Roman" pitchFamily="18" charset="0"/>
              <a:cs typeface="Times New Roman" pitchFamily="18" charset="0"/>
            </a:endParaRPr>
          </a:p>
          <a:p>
            <a:pPr algn="ctr"/>
            <a:r>
              <a:rPr lang="tr-TR" sz="3300" b="0" dirty="0" smtClean="0">
                <a:latin typeface="Times New Roman" pitchFamily="18" charset="0"/>
                <a:cs typeface="Times New Roman" pitchFamily="18" charset="0"/>
              </a:rPr>
              <a:t>Yazılım </a:t>
            </a:r>
            <a:r>
              <a:rPr lang="tr-TR" sz="3300" b="0" dirty="0" smtClean="0">
                <a:latin typeface="Times New Roman" pitchFamily="18" charset="0"/>
                <a:cs typeface="Times New Roman" pitchFamily="18" charset="0"/>
              </a:rPr>
              <a:t>Mühendisliği Bölümü</a:t>
            </a:r>
          </a:p>
          <a:p>
            <a:pPr algn="ctr"/>
            <a:r>
              <a:rPr lang="tr-TR" sz="3300" b="0" dirty="0" smtClean="0">
                <a:latin typeface="Times New Roman" pitchFamily="18" charset="0"/>
                <a:cs typeface="Times New Roman" pitchFamily="18" charset="0"/>
              </a:rPr>
              <a:t>Fırat </a:t>
            </a:r>
            <a:r>
              <a:rPr lang="tr-TR" sz="3300" b="0" dirty="0">
                <a:latin typeface="Times New Roman" pitchFamily="18" charset="0"/>
                <a:cs typeface="Times New Roman" pitchFamily="18" charset="0"/>
              </a:rPr>
              <a:t>Üniversitesi</a:t>
            </a:r>
          </a:p>
          <a:p>
            <a:pPr algn="ctr"/>
            <a:r>
              <a:rPr lang="tr-TR" sz="3300" b="0" dirty="0" smtClean="0">
                <a:latin typeface="Times New Roman" pitchFamily="18" charset="0"/>
                <a:cs typeface="Times New Roman" pitchFamily="18" charset="0"/>
              </a:rPr>
              <a:t>190290064@firat.edu.tr</a:t>
            </a:r>
            <a:endParaRPr lang="tr-TR" sz="3300" b="0" dirty="0">
              <a:latin typeface="Times New Roman" pitchFamily="18" charset="0"/>
              <a:cs typeface="Times New Roman" pitchFamily="18" charset="0"/>
            </a:endParaRPr>
          </a:p>
        </p:txBody>
      </p:sp>
      <p:sp>
        <p:nvSpPr>
          <p:cNvPr id="8" name="Metin Yer Tutucusu 4"/>
          <p:cNvSpPr txBox="1">
            <a:spLocks/>
          </p:cNvSpPr>
          <p:nvPr/>
        </p:nvSpPr>
        <p:spPr>
          <a:xfrm>
            <a:off x="651551" y="8170295"/>
            <a:ext cx="11927053" cy="10158853"/>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anose="02020603050405020304" pitchFamily="18" charset="0"/>
                <a:cs typeface="Times New Roman" pitchFamily="18" charset="0"/>
              </a:rPr>
              <a:t>Giriş</a:t>
            </a:r>
          </a:p>
          <a:p>
            <a:pPr algn="just"/>
            <a:r>
              <a:rPr lang="tr-TR" sz="2000" b="0" dirty="0" smtClean="0">
                <a:latin typeface="Times New Roman" panose="02020603050405020304" pitchFamily="18" charset="0"/>
                <a:cs typeface="Times New Roman" panose="02020603050405020304" pitchFamily="18" charset="0"/>
              </a:rPr>
              <a:t>Bu </a:t>
            </a:r>
            <a:r>
              <a:rPr lang="tr-TR" sz="2000" b="0" dirty="0">
                <a:latin typeface="Times New Roman" panose="02020603050405020304" pitchFamily="18" charset="0"/>
                <a:cs typeface="Times New Roman" panose="02020603050405020304" pitchFamily="18" charset="0"/>
              </a:rPr>
              <a:t>proje yüklenen görsellere ve metin açıklamalarına dayalı olarak çevrimiçi ikinci el listelemeler için akıllı bir fiyat öneri sistemi sunmaktadır. Fiyat tahmininin amacı, çevrimiçi platformlara yüklenen görseller ve metin açıklamaları ile satıcıların ikinci el ürünleri için etkili ve makul fiyatlar belirlemelerine yardımcı olmaktır. Spesifik olarak, çıkarılan görsel ve </a:t>
            </a:r>
            <a:r>
              <a:rPr lang="tr-TR" sz="2000" b="0" dirty="0" err="1">
                <a:latin typeface="Times New Roman" panose="02020603050405020304" pitchFamily="18" charset="0"/>
                <a:cs typeface="Times New Roman" panose="02020603050405020304" pitchFamily="18" charset="0"/>
              </a:rPr>
              <a:t>metinsel</a:t>
            </a:r>
            <a:r>
              <a:rPr lang="tr-TR" sz="2000" b="0" dirty="0">
                <a:latin typeface="Times New Roman" panose="02020603050405020304" pitchFamily="18" charset="0"/>
                <a:cs typeface="Times New Roman" panose="02020603050405020304" pitchFamily="18" charset="0"/>
              </a:rPr>
              <a:t> özelliklerin yanı sıra ikinci el eşya alışveriş platformundan toplanan bazı istatistiksel ürün özelliklerini girdi olarak alan çok </a:t>
            </a:r>
            <a:r>
              <a:rPr lang="tr-TR" sz="2000" b="0" dirty="0" err="1">
                <a:latin typeface="Times New Roman" panose="02020603050405020304" pitchFamily="18" charset="0"/>
                <a:cs typeface="Times New Roman" panose="02020603050405020304" pitchFamily="18" charset="0"/>
              </a:rPr>
              <a:t>modlu</a:t>
            </a:r>
            <a:r>
              <a:rPr lang="tr-TR" sz="2000" b="0" dirty="0">
                <a:latin typeface="Times New Roman" panose="02020603050405020304" pitchFamily="18" charset="0"/>
                <a:cs typeface="Times New Roman" panose="02020603050405020304" pitchFamily="18" charset="0"/>
              </a:rPr>
              <a:t> bir fiyat önerme sistemi tasarlıyorum. Yüklenen bir ikinci el eşyanın ikili sınıflandırma modeli ile uygun fiyat önerisine uygun olması, ve bir regresyon modeliyle nitelikli görseller ve metin açıklamaları ile ikinci el ürünler için fiyat önerileri sağlarız. Farklı talepleri karşılamak için, sınıflandırma modeli ve regresyon modelinin ortak eğitimine iki farklı kısıtlama eklenir . Genel olarak, bu çevrimiçi ikinci el platformlar hiçbir şey kazandırmaz satıcıların listelemeleri için fiyatları nasıl belirledikleri konusunda kısıtlama yapmazlar. Ancak, sıfır ürünlerden farklı olarak, platformlarda listelenen ikinci el ürünlerin çoğu benzersizdir ve fiyat referansları nadiren bulunabilir, bu nedenle, satıcılar için ikinci el ilanları için makul fiyatlar belirlemek büyük bir zorluk olabilir. Diğer bir deyişle, çevrimiçi ikinci el platformu, çeşitli satılan/satılan ürünlere ilişkin büyük verilerini kullanarak listelemeleri için değerli fiyat önerileri sağlayabilirse, satıcılar çok fayda sağlayacaktır .Çevrimiçi alıcıların satın alma kararlarını verirken büyük ölçüde ürün resimlerine ve metin açıklamalarına güvendiği gerçeği göz önünde bulundurulduğunda, ikinci el bir ürünün fiyatının esas olarak belirlenen resmi ve metin açıklaması ile olduğuna dair güvenli bir varsayım yapabiliriz. Bu doğrultuda bu çalışmada, yüklenen görsellerle online ikinci el eşya platformları için online ikinci el eşyalar için etkin fiyat önerileri sağlayacak fiyat öneri sistemi tasarlamayı </a:t>
            </a:r>
            <a:r>
              <a:rPr lang="tr-TR" sz="2000" b="0" dirty="0" err="1">
                <a:latin typeface="Times New Roman" panose="02020603050405020304" pitchFamily="18" charset="0"/>
                <a:cs typeface="Times New Roman" panose="02020603050405020304" pitchFamily="18" charset="0"/>
              </a:rPr>
              <a:t>hedefliyorum.Ancak</a:t>
            </a:r>
            <a:r>
              <a:rPr lang="tr-TR" sz="2000" b="0" dirty="0">
                <a:latin typeface="Times New Roman" panose="02020603050405020304" pitchFamily="18" charset="0"/>
                <a:cs typeface="Times New Roman" panose="02020603050405020304" pitchFamily="18" charset="0"/>
              </a:rPr>
              <a:t> aklımızda tutmamız gereken pek çok zorluk vardır: Kullanıcı katılımının iyileştirilmesi: Bir ticari uygulamanın başarısı, Bu uygulamayı aktif olarak kullanan kişi sayısı ve kullanıcılara sağladığı faydadan kaynaklanmaktadır. Bir yandan, tasarlanan sistemin sunduğu önerilen fiyatlar satıcıların kazancını en üst düzeye çıkaracaktır. Ürünler için fiyat önerisi, hem satıcı hem de alıcı tarafından kabul edilmesi gereken yüksek olasılıkla bir fiyat sağlamaktır. </a:t>
            </a:r>
            <a:r>
              <a:rPr lang="tr-TR" sz="2000" b="0" dirty="0" err="1">
                <a:latin typeface="Times New Roman" panose="02020603050405020304" pitchFamily="18" charset="0"/>
                <a:cs typeface="Times New Roman" panose="02020603050405020304" pitchFamily="18" charset="0"/>
              </a:rPr>
              <a:t>Pudaruth</a:t>
            </a:r>
            <a:r>
              <a:rPr lang="tr-TR" sz="2000" b="0" dirty="0">
                <a:latin typeface="Times New Roman" panose="02020603050405020304" pitchFamily="18" charset="0"/>
                <a:cs typeface="Times New Roman" panose="02020603050405020304" pitchFamily="18" charset="0"/>
              </a:rPr>
              <a:t> , </a:t>
            </a:r>
            <a:r>
              <a:rPr lang="tr-TR" sz="2000" b="0" dirty="0" err="1">
                <a:latin typeface="Times New Roman" panose="02020603050405020304" pitchFamily="18" charset="0"/>
                <a:cs typeface="Times New Roman" panose="02020603050405020304" pitchFamily="18" charset="0"/>
              </a:rPr>
              <a:t>knearest</a:t>
            </a:r>
            <a:r>
              <a:rPr lang="tr-TR" sz="2000" b="0" dirty="0">
                <a:latin typeface="Times New Roman" panose="02020603050405020304" pitchFamily="18" charset="0"/>
                <a:cs typeface="Times New Roman" panose="02020603050405020304" pitchFamily="18" charset="0"/>
              </a:rPr>
              <a:t> </a:t>
            </a:r>
            <a:r>
              <a:rPr lang="tr-TR" sz="2000" b="0" dirty="0" err="1">
                <a:latin typeface="Times New Roman" panose="02020603050405020304" pitchFamily="18" charset="0"/>
                <a:cs typeface="Times New Roman" panose="02020603050405020304" pitchFamily="18" charset="0"/>
              </a:rPr>
              <a:t>neighbour</a:t>
            </a:r>
            <a:r>
              <a:rPr lang="tr-TR" sz="2000" b="0" dirty="0">
                <a:latin typeface="Times New Roman" panose="02020603050405020304" pitchFamily="18" charset="0"/>
                <a:cs typeface="Times New Roman" panose="02020603050405020304" pitchFamily="18" charset="0"/>
              </a:rPr>
              <a:t> (KNN), </a:t>
            </a:r>
            <a:r>
              <a:rPr lang="tr-TR" sz="2000" b="0" dirty="0" err="1">
                <a:latin typeface="Times New Roman" panose="02020603050405020304" pitchFamily="18" charset="0"/>
                <a:cs typeface="Times New Roman" panose="02020603050405020304" pitchFamily="18" charset="0"/>
              </a:rPr>
              <a:t>Naive</a:t>
            </a:r>
            <a:r>
              <a:rPr lang="tr-TR" sz="2000" b="0" dirty="0">
                <a:latin typeface="Times New Roman" panose="02020603050405020304" pitchFamily="18" charset="0"/>
                <a:cs typeface="Times New Roman" panose="02020603050405020304" pitchFamily="18" charset="0"/>
              </a:rPr>
              <a:t> </a:t>
            </a:r>
            <a:r>
              <a:rPr lang="tr-TR" sz="2000" b="0" dirty="0" err="1">
                <a:latin typeface="Times New Roman" panose="02020603050405020304" pitchFamily="18" charset="0"/>
                <a:cs typeface="Times New Roman" panose="02020603050405020304" pitchFamily="18" charset="0"/>
              </a:rPr>
              <a:t>Bayes</a:t>
            </a:r>
            <a:r>
              <a:rPr lang="tr-TR" sz="2000" b="0" dirty="0">
                <a:latin typeface="Times New Roman" panose="02020603050405020304" pitchFamily="18" charset="0"/>
                <a:cs typeface="Times New Roman" panose="02020603050405020304" pitchFamily="18" charset="0"/>
              </a:rPr>
              <a:t>, lineer regresyon ve karar ağaçları olmak üzere dört farklı makine öğrenimi algoritması ile ikinci el araba fiyatlarını tahmin ediyor ve aralarında en iyi performansı KNN gösteriyor. </a:t>
            </a:r>
            <a:r>
              <a:rPr lang="tr-TR" sz="2000" b="0" dirty="0" err="1">
                <a:latin typeface="Times New Roman" panose="02020603050405020304" pitchFamily="18" charset="0"/>
                <a:cs typeface="Times New Roman" panose="02020603050405020304" pitchFamily="18" charset="0"/>
              </a:rPr>
              <a:t>Raykhel</a:t>
            </a:r>
            <a:r>
              <a:rPr lang="tr-TR" sz="2000" b="0" dirty="0">
                <a:latin typeface="Times New Roman" panose="02020603050405020304" pitchFamily="18" charset="0"/>
                <a:cs typeface="Times New Roman" panose="02020603050405020304" pitchFamily="18" charset="0"/>
              </a:rPr>
              <a:t> ve </a:t>
            </a:r>
            <a:r>
              <a:rPr lang="tr-TR" sz="2000" b="0" dirty="0" err="1">
                <a:latin typeface="Times New Roman" panose="02020603050405020304" pitchFamily="18" charset="0"/>
                <a:cs typeface="Times New Roman" panose="02020603050405020304" pitchFamily="18" charset="0"/>
              </a:rPr>
              <a:t>Ventura</a:t>
            </a:r>
            <a:r>
              <a:rPr lang="tr-TR" sz="2000" b="0" dirty="0">
                <a:latin typeface="Times New Roman" panose="02020603050405020304" pitchFamily="18" charset="0"/>
                <a:cs typeface="Times New Roman" panose="02020603050405020304" pitchFamily="18" charset="0"/>
              </a:rPr>
              <a:t> , </a:t>
            </a:r>
            <a:r>
              <a:rPr lang="tr-TR" sz="2000" b="0" dirty="0" err="1">
                <a:latin typeface="Times New Roman" panose="02020603050405020304" pitchFamily="18" charset="0"/>
                <a:cs typeface="Times New Roman" panose="02020603050405020304" pitchFamily="18" charset="0"/>
              </a:rPr>
              <a:t>eBay</a:t>
            </a:r>
            <a:r>
              <a:rPr lang="tr-TR" sz="2000" b="0" dirty="0">
                <a:latin typeface="Times New Roman" panose="02020603050405020304" pitchFamily="18" charset="0"/>
                <a:cs typeface="Times New Roman" panose="02020603050405020304" pitchFamily="18" charset="0"/>
              </a:rPr>
              <a:t> çevrimiçi müzayede ticaretinin öznitelik tabanlı fiyat tahmini için, yalnızca dizüstü bilgisayara odaklanan, özellik ağırlıklı bir KNN algoritması uygulayan bir sistem geliştirdi. Rekabet altında dinamik fiyatlandırma stratejilerini hesaplamak için </a:t>
            </a:r>
            <a:r>
              <a:rPr lang="tr-TR" sz="2000" b="0" dirty="0" err="1">
                <a:latin typeface="Times New Roman" panose="02020603050405020304" pitchFamily="18" charset="0"/>
                <a:cs typeface="Times New Roman" panose="02020603050405020304" pitchFamily="18" charset="0"/>
              </a:rPr>
              <a:t>buluşsal</a:t>
            </a:r>
            <a:r>
              <a:rPr lang="tr-TR" sz="2000" b="0" dirty="0">
                <a:latin typeface="Times New Roman" panose="02020603050405020304" pitchFamily="18" charset="0"/>
                <a:cs typeface="Times New Roman" panose="02020603050405020304" pitchFamily="18" charset="0"/>
              </a:rPr>
              <a:t> bir yaklaşım ile çevrimiçi pazaryerleri için önerilmiştir; performansı Amazon'da ikinci el kitapların satışı için gerçek hayattaki bir deneyde değerlendirilmiştir. Ben bu projemde ise denetimli bir ML Regresyon modeli kullanacağım.</a:t>
            </a:r>
            <a:endParaRPr lang="tr-TR" sz="2000" b="0" dirty="0">
              <a:latin typeface="Times New Roman" pitchFamily="18" charset="0"/>
              <a:cs typeface="Times New Roman" pitchFamily="18" charset="0"/>
            </a:endParaRPr>
          </a:p>
        </p:txBody>
      </p:sp>
      <p:sp>
        <p:nvSpPr>
          <p:cNvPr id="19" name="Metin Yer Tutucusu 4"/>
          <p:cNvSpPr txBox="1">
            <a:spLocks/>
          </p:cNvSpPr>
          <p:nvPr/>
        </p:nvSpPr>
        <p:spPr>
          <a:xfrm>
            <a:off x="674522" y="21688721"/>
            <a:ext cx="1192705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2000" b="0" dirty="0">
                <a:latin typeface="Times New Roman" panose="02020603050405020304" pitchFamily="18" charset="0"/>
                <a:cs typeface="Times New Roman" pitchFamily="18" charset="0"/>
              </a:rPr>
              <a:t>  </a:t>
            </a:r>
            <a:endParaRPr lang="tr-TR" sz="2000" b="0" dirty="0" smtClean="0">
              <a:latin typeface="Times New Roman" pitchFamily="18" charset="0"/>
              <a:cs typeface="Times New Roman" pitchFamily="18" charset="0"/>
            </a:endParaRPr>
          </a:p>
          <a:p>
            <a:pPr marL="0" lvl="1" algn="ctr">
              <a:spcBef>
                <a:spcPts val="0"/>
              </a:spcBef>
              <a:spcAft>
                <a:spcPts val="1675"/>
              </a:spcAft>
            </a:pPr>
            <a:r>
              <a:rPr lang="tr-TR" sz="2500" dirty="0" smtClean="0">
                <a:latin typeface="Times New Roman" pitchFamily="18" charset="0"/>
                <a:cs typeface="Times New Roman" pitchFamily="18" charset="0"/>
              </a:rPr>
              <a:t>Kullanılan Yöntem</a:t>
            </a:r>
          </a:p>
          <a:p>
            <a:pPr algn="just"/>
            <a:r>
              <a:rPr lang="tr-TR" sz="2000" b="0" dirty="0">
                <a:latin typeface="Times New Roman" panose="02020603050405020304" pitchFamily="18" charset="0"/>
                <a:cs typeface="Times New Roman" panose="02020603050405020304" pitchFamily="18" charset="0"/>
              </a:rPr>
              <a:t>Yöntem olarak , hedef değişkenimiz sürekli olduğu için denetimli bir ML Regresyon modeli kullanmamız gerekmektedir . </a:t>
            </a:r>
            <a:endParaRPr lang="tr-TR" sz="2000" b="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000" b="0" dirty="0" smtClean="0">
                <a:latin typeface="Times New Roman" panose="02020603050405020304" pitchFamily="18" charset="0"/>
                <a:cs typeface="Times New Roman" panose="02020603050405020304" pitchFamily="18" charset="0"/>
              </a:rPr>
              <a:t>Hedef </a:t>
            </a:r>
            <a:r>
              <a:rPr lang="tr-TR" sz="2000" b="0" dirty="0">
                <a:latin typeface="Times New Roman" panose="02020603050405020304" pitchFamily="18" charset="0"/>
                <a:cs typeface="Times New Roman" panose="02020603050405020304" pitchFamily="18" charset="0"/>
              </a:rPr>
              <a:t>Değişken: fiyat </a:t>
            </a:r>
            <a:r>
              <a:rPr lang="tr-TR" sz="2000" b="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tr-TR" sz="2000" b="0" dirty="0" smtClean="0">
                <a:latin typeface="Times New Roman" panose="02020603050405020304" pitchFamily="18" charset="0"/>
                <a:cs typeface="Times New Roman" panose="02020603050405020304" pitchFamily="18" charset="0"/>
              </a:rPr>
              <a:t>Öngörücüler</a:t>
            </a:r>
            <a:r>
              <a:rPr lang="tr-TR" sz="2000" b="0" dirty="0">
                <a:latin typeface="Times New Roman" panose="02020603050405020304" pitchFamily="18" charset="0"/>
                <a:cs typeface="Times New Roman" panose="02020603050405020304" pitchFamily="18" charset="0"/>
              </a:rPr>
              <a:t>: </a:t>
            </a:r>
            <a:r>
              <a:rPr lang="tr-TR" sz="2000" b="0" dirty="0" smtClean="0">
                <a:latin typeface="Times New Roman" panose="02020603050405020304" pitchFamily="18" charset="0"/>
                <a:cs typeface="Times New Roman" panose="02020603050405020304" pitchFamily="18" charset="0"/>
              </a:rPr>
              <a:t>Motor gücü , model , marka , üretildiği ülke vb</a:t>
            </a:r>
            <a:r>
              <a:rPr lang="tr-TR" sz="2000" b="0" dirty="0">
                <a:latin typeface="Times New Roman" panose="02020603050405020304" pitchFamily="18" charset="0"/>
                <a:cs typeface="Times New Roman" panose="02020603050405020304" pitchFamily="18" charset="0"/>
              </a:rPr>
              <a:t>.</a:t>
            </a:r>
            <a:endParaRPr lang="tr-TR" sz="2000" b="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tr-TR" sz="2000" b="0" dirty="0" smtClean="0">
                <a:latin typeface="Times New Roman" panose="02020603050405020304" pitchFamily="18" charset="0"/>
                <a:cs typeface="Times New Roman" panose="02020603050405020304" pitchFamily="18" charset="0"/>
              </a:rPr>
              <a:t>Bu </a:t>
            </a:r>
            <a:r>
              <a:rPr lang="tr-TR" sz="2000" b="0" dirty="0">
                <a:latin typeface="Times New Roman" panose="02020603050405020304" pitchFamily="18" charset="0"/>
                <a:cs typeface="Times New Roman" panose="02020603050405020304" pitchFamily="18" charset="0"/>
              </a:rPr>
              <a:t>çalışmaya benzer çalışmalara baktığımızda : tüm modeller arasında en yüksek R-kare puanına ve en düşük MAE puanına sahip olan </a:t>
            </a:r>
            <a:r>
              <a:rPr lang="tr-TR" sz="2000" b="0" dirty="0" err="1">
                <a:latin typeface="Times New Roman" panose="02020603050405020304" pitchFamily="18" charset="0"/>
                <a:cs typeface="Times New Roman" panose="02020603050405020304" pitchFamily="18" charset="0"/>
              </a:rPr>
              <a:t>XGBoost</a:t>
            </a:r>
            <a:r>
              <a:rPr lang="tr-TR" sz="2000" b="0" dirty="0">
                <a:latin typeface="Times New Roman" panose="02020603050405020304" pitchFamily="18" charset="0"/>
                <a:cs typeface="Times New Roman" panose="02020603050405020304" pitchFamily="18" charset="0"/>
              </a:rPr>
              <a:t> modelidir, nihai ML modelimiz olarak seçilecektir. </a:t>
            </a:r>
            <a:endParaRPr lang="tr-TR" sz="2000" b="0" dirty="0">
              <a:latin typeface="Times New Roman" pitchFamily="18" charset="0"/>
              <a:cs typeface="Times New Roman" pitchFamily="18" charset="0"/>
            </a:endParaRPr>
          </a:p>
        </p:txBody>
      </p:sp>
      <p:sp>
        <p:nvSpPr>
          <p:cNvPr id="20" name="Rectangle 5"/>
          <p:cNvSpPr>
            <a:spLocks noChangeArrowheads="1"/>
          </p:cNvSpPr>
          <p:nvPr/>
        </p:nvSpPr>
        <p:spPr bwMode="auto">
          <a:xfrm>
            <a:off x="695847" y="27976242"/>
            <a:ext cx="11627378" cy="99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95685" rIns="76572" bIns="63790" numCol="1" anchor="ctr" anchorCtr="0" compatLnSpc="1">
            <a:prstTxWarp prst="textNoShape">
              <a:avLst/>
            </a:prstTxWarp>
            <a:spAutoFit/>
          </a:bodyPr>
          <a:lstStyle/>
          <a:p>
            <a:pPr algn="ctr" defTabSz="765719" fontAlgn="base">
              <a:spcBef>
                <a:spcPct val="0"/>
              </a:spcBef>
              <a:spcAft>
                <a:spcPts val="1675"/>
              </a:spcAft>
            </a:pPr>
            <a:r>
              <a:rPr lang="tr-TR" sz="2500" b="1" dirty="0">
                <a:latin typeface="Times New Roman" pitchFamily="18" charset="0"/>
                <a:ea typeface="MS Mincho" pitchFamily="49" charset="-128"/>
                <a:cs typeface="Times New Roman" pitchFamily="18" charset="0"/>
              </a:rPr>
              <a:t>Geliştirilen </a:t>
            </a:r>
            <a:r>
              <a:rPr lang="tr-TR" sz="2500" b="1" dirty="0" smtClean="0">
                <a:latin typeface="Times New Roman" pitchFamily="18" charset="0"/>
                <a:ea typeface="MS Mincho" pitchFamily="49" charset="-128"/>
                <a:cs typeface="Times New Roman" pitchFamily="18" charset="0"/>
              </a:rPr>
              <a:t>Model</a:t>
            </a:r>
          </a:p>
          <a:p>
            <a:pPr marL="215358" algn="just" defTabSz="765719" eaLnBrk="0" fontAlgn="base" hangingPunct="0">
              <a:spcBef>
                <a:spcPct val="0"/>
              </a:spcBef>
              <a:spcAft>
                <a:spcPct val="0"/>
              </a:spcAft>
            </a:pPr>
            <a:endParaRPr lang="tr-TR" sz="1500" dirty="0">
              <a:latin typeface="Times New Roman" pitchFamily="18" charset="0"/>
              <a:cs typeface="Times New Roman" pitchFamily="18" charset="0"/>
            </a:endParaRPr>
          </a:p>
        </p:txBody>
      </p:sp>
      <p:sp>
        <p:nvSpPr>
          <p:cNvPr id="35" name="Metin Yer Tutucusu 4"/>
          <p:cNvSpPr txBox="1">
            <a:spLocks/>
          </p:cNvSpPr>
          <p:nvPr/>
        </p:nvSpPr>
        <p:spPr>
          <a:xfrm>
            <a:off x="695847" y="18417357"/>
            <a:ext cx="1192705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2000" b="0" dirty="0">
                <a:latin typeface="Times New Roman" panose="02020603050405020304" pitchFamily="18" charset="0"/>
                <a:cs typeface="Times New Roman" pitchFamily="18" charset="0"/>
              </a:rPr>
              <a:t>  </a:t>
            </a:r>
            <a:endParaRPr lang="tr-TR" sz="2000" b="0" dirty="0" smtClean="0">
              <a:latin typeface="Times New Roman" pitchFamily="18" charset="0"/>
              <a:cs typeface="Times New Roman" pitchFamily="18" charset="0"/>
            </a:endParaRPr>
          </a:p>
          <a:p>
            <a:pPr marL="0" lvl="1" algn="ctr">
              <a:spcBef>
                <a:spcPts val="0"/>
              </a:spcBef>
              <a:spcAft>
                <a:spcPts val="1675"/>
              </a:spcAft>
            </a:pPr>
            <a:r>
              <a:rPr lang="tr-TR" sz="2500" dirty="0" smtClean="0">
                <a:latin typeface="Times New Roman" pitchFamily="18" charset="0"/>
                <a:cs typeface="Times New Roman" pitchFamily="18" charset="0"/>
              </a:rPr>
              <a:t>Geliştirilen Yazılım </a:t>
            </a:r>
          </a:p>
          <a:p>
            <a:pPr algn="just"/>
            <a:r>
              <a:rPr lang="tr-TR" sz="2000" b="0" dirty="0" smtClean="0">
                <a:latin typeface="Times New Roman" panose="02020603050405020304" pitchFamily="18" charset="0"/>
                <a:cs typeface="Times New Roman" panose="02020603050405020304" pitchFamily="18" charset="0"/>
              </a:rPr>
              <a:t>Bu projede amacım insanların kullanılmış ürünlerinin satışı yapılırken söylenen fiyatın gerçekliğe yakın olmasını sağlamak , alıcıları alışveriş yapmaya satıcıları satış yapmaya teşvik etmek ve ikinci el Pazar piyasasını canlandırmaktır. Yani fiyat </a:t>
            </a:r>
            <a:r>
              <a:rPr lang="tr-TR" sz="2000" b="0" dirty="0" err="1" smtClean="0">
                <a:latin typeface="Times New Roman" panose="02020603050405020304" pitchFamily="18" charset="0"/>
                <a:cs typeface="Times New Roman" panose="02020603050405020304" pitchFamily="18" charset="0"/>
              </a:rPr>
              <a:t>tereddütünü</a:t>
            </a:r>
            <a:r>
              <a:rPr lang="tr-TR" sz="2000" b="0" dirty="0" smtClean="0">
                <a:latin typeface="Times New Roman" panose="02020603050405020304" pitchFamily="18" charset="0"/>
                <a:cs typeface="Times New Roman" panose="02020603050405020304" pitchFamily="18" charset="0"/>
              </a:rPr>
              <a:t> ortadan kaldırmaktır. Bu projede araba için kinci el piyasa fiyatı </a:t>
            </a:r>
            <a:r>
              <a:rPr lang="tr-TR" sz="2000" b="0" dirty="0" err="1" smtClean="0">
                <a:latin typeface="Times New Roman" panose="02020603050405020304" pitchFamily="18" charset="0"/>
                <a:cs typeface="Times New Roman" panose="02020603050405020304" pitchFamily="18" charset="0"/>
              </a:rPr>
              <a:t>tahminlemesini</a:t>
            </a:r>
            <a:r>
              <a:rPr lang="tr-TR" sz="2000" b="0" dirty="0" smtClean="0">
                <a:latin typeface="Times New Roman" panose="02020603050405020304" pitchFamily="18" charset="0"/>
                <a:cs typeface="Times New Roman" panose="02020603050405020304" pitchFamily="18" charset="0"/>
              </a:rPr>
              <a:t> yapacağım . </a:t>
            </a:r>
            <a:endParaRPr lang="tr-TR" sz="2000" b="0" dirty="0">
              <a:latin typeface="Times New Roman" pitchFamily="18" charset="0"/>
              <a:cs typeface="Times New Roman" pitchFamily="18" charset="0"/>
            </a:endParaRPr>
          </a:p>
        </p:txBody>
      </p:sp>
      <p:pic>
        <p:nvPicPr>
          <p:cNvPr id="13" name="Resim 12"/>
          <p:cNvPicPr>
            <a:picLocks noChangeAspect="1"/>
          </p:cNvPicPr>
          <p:nvPr/>
        </p:nvPicPr>
        <p:blipFill rotWithShape="1">
          <a:blip r:embed="rId2"/>
          <a:srcRect l="23226" t="40900" r="20469" b="42300"/>
          <a:stretch/>
        </p:blipFill>
        <p:spPr>
          <a:xfrm>
            <a:off x="2446714" y="24703044"/>
            <a:ext cx="9217024" cy="1546913"/>
          </a:xfrm>
          <a:prstGeom prst="rect">
            <a:avLst/>
          </a:prstGeom>
        </p:spPr>
      </p:pic>
      <p:sp>
        <p:nvSpPr>
          <p:cNvPr id="14" name="AutoShape 2" descr="data:image/png;base64,iVBORw0KGgoAAAANSUhEUgAACKMAAAijCAYAAABvQAGiAAAAOXRFWHRTb2Z0d2FyZQBNYXRwbG90bGliIHZlcnNpb24zLjUuMiwgaHR0cHM6Ly9tYXRwbG90bGliLm9yZy8qNh9FAAAACXBIWXMAAA9hAAAPYQGoP6dpAAEAAElEQVR4nOzdeXxTZb4/8E+aJmnTJS0JBepQqKYiUGCqKEJbcEVQUJSrM+AwlDKMcxG5/tCrMm4oiMuoM1cY5851QJwZxblzERdcxoUZoSCoUIQCKsVKQZbSkqZNs5w0ze+PckKWk5OkTZqk/bxfL18v23OSnoTzfbbzPN9H4Xa73SAiIiIiIiIiIiIiIiIiIiIiioKUeF8AEREREREREREREREREREREfUenIxCRERERERERERERERERERERFHDyShEREREREREREREREREREREFDWcjEJEREREREREREREREREREREUcPJKEREREREREREREREREREREQUNZyMQkRERERERERERERERERERERRw8koRERERERERERERERERERERBQ1nIxCRERERERERERERERERERERFHDyShEREREREREREREREREREREFDWcjEJEREREREREREREREREREREURPXyShPPvkkLr30UmRlZSEvLw8zZszAN99843OO2+3GsmXLkJ+fj/T0dFxxxRXYv3+/zzkOhwN33XUXDAYDMjIycOONN+LYsWM+55hMJsyZMwc6nQ46nQ5z5sxBc3Ozzzn19fWYPn06MjIyYDAYsHjxYgiC4HPOvn37MGnSJKSnp+O8887D448/DrfbHb0vhYiIiIiIiIiIiIiIiIiIiCiJxXUyyqeffoo777wTO3bswEcffYT29nZMnjwZbW1tnnOeeeYZPP/881i9ejW++OILDBw4ENdeey1aW1s959x9993YuHEjXn/9dVRVVcFisWDatGlwuVyec2bPno09e/bggw8+wAcffIA9e/Zgzpw5nuMulws33HAD2traUFVVhddffx0bNmzAPffc4zmnpaUF1157LfLz8/HFF19g1apVePbZZ/H888/H+JsiIiIiIiIiIiIiIiIiIiIiSg4KdwKl9Th9+jTy8vLw6aefYuLEiXC73cjPz8fdd9+N+++/H0BnFpQBAwbg6aefxh133AGz2Yz+/fvjL3/5C37yk58AAI4fP47Bgwfjvffew3XXXYeDBw9ixIgR2LFjB8aNGwcA2LFjB8aPH4+vv/4aw4YNw/vvv49p06bh6NGjyM/PBwC8/vrrqKioQENDA7Kzs/GHP/wBS5cuxalTp6DRaAAATz31FFatWoVjx45BoVCE/Ixutxutra3IysoK63wiij/GLVHyYdwSJSfGLlHyYdwSJR/GLVFyYuwSJR/GLVFyYuwSRU9cM6P4M5vNAIB+/foBAOrq6nDy5ElMnjzZc45Go8GkSZOwfft2AMCuXbvgdDp9zsnPz0dxcbHnnM8++ww6nc4zEQUALr/8cuh0Op9ziouLPRNRAOC6666Dw+HArl27POdMmjTJMxFFPOf48eP4/vvvJT+Tw+FAS0uL578ffvgBOp3OJ7MLESUWxi1R8mHcEiUnxi5R8mHcEiUfxi1RcmLsEiUfxi1RcmLsEsVOwkxGcbvdWLJkCcrKylBcXAwAOHnyJABgwIABPucOGDDAc+zkyZNQq9XIzc2VPScvLy/gb+bl5fmc4/93cnNzoVarZc8RfxbP8ffkk09Cp9N5/hs8eHCIb4KI4o1xS5R8GLdEyYmxS5R8GLdEyYdxS5ScGLtEyYdxS5ScGLtEsZMwk1EWLVqEvXv3Yv369QHH/FMgud3ukGmR/M+ROj8a54i7HAW7nqVLl8JsNnv+O3r0qOx1E1H8MW6Jkg/jlig5MXaJkg/jlij5MG6JkhNjlyj5MG6JkhNjlyh2UuN9AQBw11134e2338aWLVvwox/9yPP7gQMHAujMOjJo0CDP7xsaGjwZSQYOHAhBEGAymXyyozQ0NGDChAmec06dOhXwd0+fPu3zPjt37vQ5bjKZ4HQ6fc7xz4DS0NAAIDB7i0ij0fhs60NEiY9xS5R8GLdEyYmxS5R8GLdEyYdxS5ScGLtEyYdxS5ScGLtEsRPXzChutxuLFi3CG2+8gc2bN6OwsNDneGFhIQYOHIiPPvrI8ztBEPDpp596JppccsklUKlUPuecOHECNTU1nnPGjx8Ps9mMzz//3HPOzp07YTabfc6pqanBiRMnPOd8+OGH0Gg0uOSSSzznbNmyBYIg+JyTn5+PoUOHRulbISIiIiIiIiIiIiIiIiIiIkpecZ2Mcuedd+Kvf/0rXnvtNWRlZeHkyZM4efIkbDYbgM6tb+6++26sXLkSGzduRE1NDSoqKqDVajF79mwAgE6nw/z583HPPffgk08+QXV1NX72s59h1KhRuOaaawAAw4cPx5QpU7BgwQLs2LEDO3bswIIFCzBt2jQMGzYMADB58mSMGDECc+bMQXV1NT755BPce++9WLBgAbKzswEAs2fPhkajQUVFBWpqarBx40asXLkSS5YsCbltEBEREREREREREREREREREVFfENdtev7whz8AAK644gqf37/88suoqKgAANx3332w2WxYuHAhTCYTxo0bhw8//BBZWVme83/7298iNTUVt912G2w2G66++mqsW7cOSqXSc86rr76KxYsXY/LkyQCAG2+8EatXr/YcVyqVePfdd7Fw4UKUlpYiPT0ds2fPxrPPPus5R6fT4aOPPsKdd96JsWPHIjc3F0uWLMGSJUui/dUQESUcs1VAo0VAi92J7HQVDBlq6LTqeF8WEUWAcUxE1LNY7vYcftdEfQtjnij5MY6Juo7xQ0Q9jeUOdZXC7Xa7430RfUlLSwt0Oh3MZrMn4woRJTbGLXC82Yb7N+zF1kONnt9NLDLgqZmjkZ+THscrI5LGuA3EOKZkwNil3qSvlLuJELd95bsmipZEiNvuYMxTX5XsseuNcUx9RSzilvFDFHu9qc6NBpY71B1x3aaHiIgSn9kqBDQ0AGDLoUY8sGEvzFYhTldGROFiHBMR9SyWuz2H3zVR38KYJ0p+jGOirmP8EFFPY7lD3cXJKEREJKvRIgQ0NERbDjWi0cLGBlGiYxwTEfUslrs9h981Ud/CmCdKfoxjoq5j/BBRT2O5Q93FyShERCSrxe6UPd4a4jgRxR/jmIioZ7Hc7Tn8ron6FsY8UfJjHBN1HeOHiHoayx3qLk5GISIiWdlpKtnjWSGOE1H8MY6JiHoWy92ew++aqG9hzBMlP8YxUdcxfoiop7Hcoe7iZBQiIpJlyFRjYpFB8tjEIgMMmeoeviIiihTjmIioZ7Hc7Tn8ron6FsY8UfJjHBN1HeOHiHoayx3qLk5GISIiWTqtGk/NHB3Q4JhYZMDTM0dDp2VjgyjRMY6JiHoWy92ew++aqG9hzBMlP8YxUdcxfoiop7Hcoe5SuN1ud7wvoi9paWmBTqeD2WxGdnZ2vC+HiMLAuO1ktgpotAhotTuRlaaCIVPNhgYlLMatNMYxJTrGLvU2faHcTZS47QvfNVG0JErcdgdjnvqi3hC73hjH1BfEKm4ZP0Sx1dvq3GhguUNdlRrvCyAiouSg07JxQZTsGMdERD2L5W7P4XdN1Lcw5omSH+OYqOsYP0TU01juUFdxmx4iIiIiIiIiIiIiIiIiIiIiihpORiEiIiIiIiIiIiIiIiIiIiKiqOFkFCIiIiIiIiIiIiIiIiIiIiKKGk5GISIiIiIiIiIiIiIiIiIiIqKo4WQUIiIiIiIiIiIiIiIiIiIiIooaTkYhIiIiIiIiIiIiIiIiIiIioqjhZBQiIiIiIiIiIiIiIiIiIiIiihpORiEiIiIiIiIiIiIiIiIiIiKiqOFkFCIiIiIiIiIiIiIiIiIiIiKKGk5GISIiIiIiIiIiIiIiIiIiIqKo4WQUIiIiIiIiIiIiIiIiIiIiIooaTkYhIiIiIiIiIiIiIiIiIiIioqjhZBQiIiIiIiIiIiIiIiIiIiIiihpORiEiIiIiIiIiIiIiIiIiIiKiqOFkFCIiIiIiIiIiIiIiIiIiIiKKGk5GISIiIiIiIiIiIiIiIiIiIqKo4WQUIiIiIiIiIiIiIiIiIiIiIooaTkYhIiIiIiIiIiIiIiIiIiIioqjhZBQiIiIiIiIiIiIiIiIiIiIiihpORiEiIiIiIiIiIiIiIiIiIiKiqOFkFCIiIiIiIiIiIiIiIiIiIiKKGk5GISIiIiIiIiIiIiIiIiIiIqKo4WQUIiIiIiIiIiIiIiIiIiIiIooaTkYhIiIiIiIiIiIiIiIiIiIioqjhZBQiIiIiIiIiIiIiIiIiIiIiihpORiEiIiIiIiIiIiIiIiIiIiKiqOFkFCIiIiIiIiIiIiIiIiIiIiKKGk5GISIiIiIiIiIiIiIiIiIiIqKo4WQUIiIiIiIiIiIiIiIiIiIiIooaTkYhIiIiIiIiIiIiIiIiIiIioqjhZBQiIiIiIiIiIiIiIiIiIiIiihpORiEiIiIiIiIiIiIiIiIiIiKiqOFkFCIiIiIiIiIiIiIiIiIiIiKKGk5GISIiIiIiIiIiIiIiIiIiIqKo4WQUIiIiIiIiIiIiIiIiIiIiIooaTkYhIiIiIiIiIiIiIiIiIiIioqjhZBQiIiIiIiIiIiIiIiIiIiIiihpORiEiIiIiIiIiIiIiIiIiIiKiqInrZJQtW7Zg+vTpyM/Ph0KhwJtvvulzvKKiAgqFwue/yy+/3Occh8OBu+66CwaDARkZGbjxxhtx7Ngxn3NMJhPmzJkDnU4HnU6HOXPmoLm52eec+vp6TJ8+HRkZGTAYDFi8eDEEQfA5Z9++fZg0aRLS09Nx3nnn4fHHH4fb7Y7a90FERERERERERERERERERESU7OI6GaWtrQ1jxozB6tWrg54zZcoUnDhxwvPfe++953P87rvvxsaNG/H666+jqqoKFosF06ZNg8vl8pwze/Zs7NmzBx988AE++OAD7NmzB3PmzPEcd7lcuOGGG9DW1oaqqiq8/vrr2LBhA+655x7POS0tLbj22muRn5+PL774AqtWrcKzzz6L559/PorfCBEREREREREREREREREREVFyS43nH586dSqmTp0qe45Go8HAgQMlj5nNZqxZswZ/+ctfcM011wAA/vrXv2Lw4MH4+OOPcd111+HgwYP44IMPsGPHDowbNw4A8NJLL2H8+PH45ptvMGzYMHz44Yc4cOAAjh49ivz8fADAc889h4qKCjzxxBPIzs7Gq6++CrvdjnXr1kGj0aC4uBjffvstnn/+eSxZsgQKhSKK3wwRERERERERERERERERERFRcoprZpRw/Otf/0JeXh4uvPBCLFiwAA0NDZ5ju3btgtPpxOTJkz2/y8/PR3FxMbZv3w4A+Oyzz6DT6TwTUQDg8ssvh06n8zmnuLjYMxEFAK677jo4HA7s2rXLc86kSZOg0Wh8zjl+/Di+//77oNfvcDjQ0tLi8x8RJTbGLVHyYdwSJSfGLlHyYdwSJR/GLVFyYuwSJR/GLVFyYuwSxU5CT0aZOnUqXn31VWzevBnPPfccvvjiC1x11VVwOBwAgJMnT0KtViM3N9fndQMGDMDJkyc95+Tl5QW8d15ens85AwYM8Dmem5sLtVote474s3iOlCeffBI6nc7z3+DBgyP5CogoDhi3RMmHcUuUnBi7RMmHcUuUfBi3RMmJsUuUfBi3RMmJsUsUOwk9GeUnP/kJbrjhBhQXF2P69Ol4//338e233+Ldd9+VfZ3b7fbZNkdqC51onON2u4O+VrR06VKYzWbPf0ePHpW9diKKP8YtUfJh3BIlJ8YuUfJh3BIlH8YtUXJi7BIlH8YtUXJi7BLFTmq8LyASgwYNwpAhQ3Do0CEAwMCBAyEIAkwmk092lIaGBkyYMMFzzqlTpwLe6/Tp057MJgMHDsTOnTt9jptMJjidTp9z/DOgiFsG+WdM8abRaHy29iGixMe4JUo+jFui5MTYJUo+jFui5MO4JUpOjF2i5MO4JUpOjF2i2EnozCj+mpqacPToUQwaNAgAcMkll0ClUuGjjz7ynHPixAnU1NR4JqOMHz8eZrMZn3/+ueecnTt3wmw2+5xTU1ODEydOeM758MMPodFocMkll3jO2bJlCwRB8DknPz8fQ4cOjdlnJiIiIiIiIiIiIiIiIiIiIkomcZ2MYrFYsGfPHuzZswcAUFdXhz179qC+vh4WiwX33nsvPvvsM3z//ff417/+henTp8NgMODmm28GAOh0OsyfPx/33HMPPvnkE1RXV+NnP/sZRo0ahWuuuQYAMHz4cEyZMgULFizAjh07sGPHDixYsADTpk3DsGHDAACTJ0/GiBEjMGfOHFRXV+OTTz7BvffeiwULFiA7OxsAMHv2bGg0GlRUVKCmpgYbN27EypUrsWTJEtlteoiIiIiIiIiIiIiIiIiIiIj6krhu0/Pll1/iyiuv9Py8ZMkSAMDcuXPxhz/8Afv27cOf//xnNDc3Y9CgQbjyyivxt7/9DVlZWZ7X/Pa3v0Vqaipuu+022Gw2XH311Vi3bh2USqXnnFdffRWLFy/G5MmTAQA33ngjVq9e7TmuVCrx7rvvYuHChSgtLUV6ejpmz56NZ5991nOOTqfDRx99hDvvvBNjx45Fbm4ulixZ4rlmIiIiIiIiIiIiIiIiIiIiIgIUbrfbHe+L6EtaWlqg0+lgNps9WVeIKLExbomSD+OWKDkxdomSD+OWKPkwbomSE2OXKPkwbomSE2OXKHriuk0PEREREREREREREREREREREfUunIxCRERERERERERERERERERERFHDyShEREREREREREREREREREREFDWcjEJEREREREREREREREREREREUcPJKEREREREREREREREREREREQUNZyMQkRERERERERERERERERERERRw8koRERERERERERERERERERERBQ1nIxCRERERERERERERERERERERFHDyShEREREREREREREREREREREFDWcjEJEREREREREREREREREREREUcPJKEREREREREREREREREREREQUNZyMQkRERERERERERERERERERERRw8koRERERERERERERERERERERBQ1qfG+ACIiop5mtgpotAhosTuRna6CIUMNnVYd78siIooKlnFEyYGxGojfCVHfwFgnomTGMowocTE+ifo2lgGJiZNRiIioTznebMP9G/Zi66FGz+8mFhnw1MzRyM9Jj+OVERF1H8s4ouTAWA3E74Sob2CsE1EyYxlGlLgYn0R9G8uAxKVwu93ueF9EX9LS0gKdTgez2Yzs7Ox4Xw4RhYFx23uYrQLu+ftXuGhQNkoG58DR3oE0lRK760345kQLnr11DGfK9hKMW+qLekMZx9ilvqA3xKq3aMRtb/tOiBJdvOpbxjpR97CtHF+nWuw43GBBs83pKbvWVtXBKrgwsciAVbNKWIZRgGSP22TJMmC2Cli0vtrnIbSI8UldkeyxGw/xLC9YBiQ2ZkYhIqI+o6lNwE8vK8DL2+qwenOt5/elRj3mlRaiqU1go4SIkhbLOKLkwFgNxO+EqG9grBNRsjrebMP9//cVttY2eX5XatTjhVklWLy+GlsONaLRwjKMepdkyjLQaBEkH0IDYHwS9YB4lxcsAxJbSrwvgIiIqKe0d7jx8rY6bPMaPACAbbVNeHlbHVwdTBZGRMmLZRxRcmCsBuJ3QtQ3MNaJKBmZrULnA7YgZVdlWSEAoNXujMflEcWE5773e7i75VAjHtiwF2arEKcrk9YSIv4Yn0SxkwjlBcuAxMbJKERE1Gd0dLgDBj5F22qbOPhJREmNZRxRcmCsBuJ3QtQ3MNaJKBnJrbbeVtuEksE5AICsNFUPXhVRbIWTZSCRZIeIP8YnUewkQnnBMiCxcTIKERH1GVahPcRxVw9dCRFR9LGMI0oOjNVA/E6I+gbGOhElo1CrrR3tHZhYZIAhk+n/qfdItiwDhkw1JhYZJI8xPoliKxHKC5YBiY2TUYiIqM/Qpcs3OnTpnCFLRMmLZRxRcmCsBuJ3QtQ3MNaJKBmFWm2dk67C0zNHQ6flgy7qPZIty4BOq8ZTM0cHPIyeWGRgfBLFWCKUFywDEltqvC+AiIiop4gzZLdIpI3jDFmi+DNbBTRaBLTYnchOV8GQoWZnIQIs44iSA2M1kNx3Ul5kgMvtxuHTFtYLREkunPKP7UEiijf/cigzLVW2nXJBXiYGZKfF4UqJYicZ+yz5OelYNasEjRYBrXYnstJUMGSyHUEUa4lSXrAMSFycjEJERH2GTqvGihnF+PXGfajy2qu8zKjHihnFbJgQxdHxZhvu37DXZ4/RiUUGPDVzNPJz0uN4ZclDXAXwwIa9Ph1ArgIgSixsjwQKVn6VGfWYO2EoZvx+G6yCi/UCUZIL1VaxCi7cx/YgEcWRVL/02uF5WDGjGA+9WSNZdnEiCvVGydpn0Wn54JmopyVSecEyIDEp3G63O94X0Ze0tLRAp9PBbDYjOzs73pdDRGFg3PYeZquAe/7+FS4alI2SwTlwtHdAk5qC6qPN+OZEC569dQwbK70E4za5mK0CFq2v9hnwE00sMmDVrBLGZgTElXzJuAqAsUt9QW9rj0QzbsXyy2xzwu50Yft3TVhbVQer4PKcw3qBqPviXd9KtVUAsD1IFEK8Y7e3k+uXXjs8DytuHgWLvT0p+1kUP8kat72tz0IUqWSN3XhgeUGhMDMKERH1GY0WAR8fbMDHBxuCHmfDiKjnNVoEyQE/ANhyqJGxGSGuAiBKbGyPBCeWX4cbLLjlD9slz2G9QJT8pNoqhxssbA8SUVzJ9Us/OtiAB6a244K8zB6+KqL4YJ+FiMLF8oJCSYn3BRAREfWUFrtT9nhriONEFBuMTSLqS1jmhcbviKjvYdwTUbyxHCI6h/FAROFieUGhcDIKERH1GdlpKtnjWSGOE1FsMDaJqC9hmRcavyOivodxT0TxxnKI6BzGAxGFi+UFhcLJKERE1GcYMtWYWGSQPDaxyODZq5yIehZjk4j6EpZ5ofE7Iup7GPdEFG8sh4jOYTwQUbhYXlAonIxCRER9hk6rxlMzRwc0jiYWGfD0zNHcu5AoThibRNSXsMwLjd8RUd/DuCeieGM5RHQO44GIwsXygkJRuN1ud7wvoi9paWmBTqeD2WxGdnZ2vC+HiMLAuO19zFYBjRYBrXYnstJUMGSq2SjqZRi3yYmxSYxd6kt6S5kXy7jtLd8RUaJJ5PqWcU8UXCLHbm/CcoiiKdnjlvFAfVWyx248sLygYFLjfQFEREQ9TadlQ4goETE2iagvYZkXGr8jor6HcU9E8cZyiOgcxgMRhYvlBQXDbXqIiIiIiIiIiIiIiIiIiIiIKGoizoxy5MgRfPjhh3A6nZg0aRJGjhwZi+siIiIiIiIiIiIiIiIiIiIioiQU0WSULVu24Prrr4fVau18cWoqXnnlFcyaNSsmF0dEREREREREREREREREREREySWibXoefvhhXHnllTh27BiamppQWVmJ++67L1bXRkRERERERERERERERERERERJJqLJKPv27cOTTz6J/Px85Obm4rnnnsPx48dhMplidX1ERERERERERERERERERERElEQimozS3NyMvLw8z88ZGRnQarVobm6O9nURERERERERERERERERERERURJKjfQFBw4cwMmTJz0/u91uHDx4EK2trZ7fjR49OjpXR0RERERERERERERERERERERJJeLJKFdffTXcbrfP76ZNmwaFQgG32w2FQgGXyxW1CyQiIiIiIiIiIiIiIiIiIiKi5BHRZJS6urpYXQcRERERERERERERERERERER9QIRTUYZMmRIrK6DiIiIiIiIiIiIiIiIiIiIiHqBlGi+2RtvvIHRo0dH8y2JiIiIiIiIiIiIiIiIiIiIKIlEPBnlpZdewq233orZs2dj586dAIDNmzejpKQEP/vZzzB+/PioXyQRERERERERERERERERERERJYeIJqM8++yzuPPOO1FXV4e33noLV111FVauXInbbrsNM2bMQH19Pf74xz/G6lqJiIiIiIiIiIiIiIiIiIiIKMGlRnLymjVr8N///d+orKzEv/71L1x11VXYvHkzamtrkZOTE6NLJCIiIiIiIiIiIiIiIiIiIqJkEVFmlCNHjuCaa64BAFxxxRVQqVR44oknujwRZcuWLZg+fTry8/OhUCjw5ptv+hx3u91YtmwZ8vPzkZ6ejiuuuAL79+/3OcfhcOCuu+6CwWBARkYGbrzxRhw7dsznHJPJhDlz5kCn00Gn02HOnDlobm72Oae+vh7Tp09HRkYGDAYDFi9eDEEQfM7Zt28fJk2ahPT0dJx33nl4/PHH4Xa7u/TZiYiIiIiIiIiIiIiIiIiIiHqjiCaj2O12pKWleX5Wq9Xo379/l/94W1sbxowZg9WrV0sef+aZZ/D8889j9erV+OKLLzBw4EBce+21aG1t9Zxz9913Y+PGjXj99ddRVVUFi8WCadOmweVyec6ZPXs29uzZgw8++AAffPAB9uzZgzlz5niOu1wu3HDDDWhra0NVVRVef/11bNiwAffcc4/nnJaWFlx77bXIz8/HF198gVWrVuHZZ5/F888/3+XPT0RERERERERERERERERERNTbRLRNDwD86U9/QmZmJgCgvb0d69atg8Fg8Dln8eLFYb3X1KlTMXXqVMljbrcbv/vd7/Dggw/illtuAQC88sorGDBgAF577TXccccdMJvNWLNmDf7yl794Mrb89a9/xeDBg/Hxxx/juuuuw8GDB/HBBx9gx44dGDduHADgpZdewvjx4/HNN99g2LBh+PDDD3HgwAEcPXoU+fn5AIDnnnsOFRUVeOKJJ5CdnY1XX30Vdrsd69atg0ajQXFxMb799ls8//zzWLJkCRQKRaRfJREREREREREREREREREREVGvE9FklIKCArz00kuenwcOHIi//OUvPucoFIqwJ6PIqaurw8mTJzF58mTP7zQaDSZNmoTt27fjjjvuwK5du+B0On3Oyc/PR3FxMbZv347rrrsOn332GXQ6nWciCgBcfvnl0Ol02L59O4YNG4bPPvsMxcXFnokoAHDdddfB4XBg165duPLKK/HZZ59h0qRJ0Gg0PucsXboU33//PQoLC7v9mYmIiIiIiIiIiIiIiIiIiIiSXUSTUb7//vsYXUagkydPAgAGDBjg8/sBAwbgyJEjnnPUajVyc3MDzhFff/LkSeTl5QW8f15ens85/n8nNzcXarXa55yhQ4cG/B3xWLDJKA6HAw6Hw/NzS0tL8A9NRAmBcUuUfBi3RMmJsUuUfBi3RMmHcUuUnBi7RMmHcUuUnBi7RLGTEu8LCMV/+xu32x1ySxz/c6TOj8Y5brc76GtFTz75JHQ6nee/wYMHy147EcUf45Yo+TBuiZITY5co+TBuiZIP45YoOTF2iZIP45YoOTF2iWInoskoO3fuxPvvv+/zuz//+c8oLCxEXl4efvnLX/rMHOuOgQMHAjiXIUXU0NDgyUgycOBACIIAk8kke86pU6cC3v/06dM+5/j/HZPJBKfTKXtOQ0MDgMDsLd6WLl0Ks9ns+e/o0aPyH5yI4o5xm1zMVgGHGyyorjfh8GkLzFYh3pdEccC47R0Yz30PYzc5MVb7tkSJW96HROFLlLiNJpYB1Bf0xthNNCxLKNoYt/HFmKauYuz2DiwDElNE2/QsW7YMV1xxBaZOnQoA2LdvH+bPn4+KigoMHz4cv/nNb5Cfn49ly5Z1+8IKCwsxcOBAfPTRRygpKQEACIKATz/9FE8//TQA4JJLLoFKpcJHH32E2267DQBw4sQJ1NTU4JlnngEAjB8/HmazGZ9//jkuu+wyAJ2TasxmMyZMmOA554knnsCJEycwaNAgAMCHH34IjUaDSy65xHPOr3/9awiCALVa7TknPz8/YPsebxqNBhqNptvfBxH1HMZt8jjebMP9G/Zi66FGz+8mFhnw1MzRyM9Jj+OVUU9j3CY/xnPfxNhNPoxVSoS45X1IFJlEiNtoYhlAfUVvi91Ew7KEYoFxGz+MaeoOxm7yYxmQuCLKjLJnzx5cffXVnp9ff/11jBs3Di+99BKWLFmCF154Af/7v/8b9vtZLBbs2bMHe/bsAQDU1dVhz549qK+vh0KhwN13342VK1di48aNqKmpQUVFBbRaLWbPng0A0Ol0mD9/Pu655x588sknqK6uxs9+9jOMGjUK11xzDQBg+PDhmDJlChYsWIAdO3Zgx44dWLBgAaZNm4Zhw4YBACZPnowRI0Zgzpw5qK6uxieffIJ7770XCxYsQHZ2NgBg9uzZ0Gg0qKioQE1NDTZu3IiVK1diyZIlIbcNIiKi6DNbhYDGBQBsOdSIBzbs5axXoiTCeCZKDoxVSgS8D4n6NpYBRBQNLEuIehfGNFHfxjIgsUWUGcVkMvlsSfPpp59iypQpnp8vvfTSiFIXffnll7jyyis9Py9ZsgQAMHfuXKxbtw733XcfbDYbFi5cCJPJhHHjxuHDDz9EVlaW5zW//e1vkZqaittuuw02mw1XX3011q1bB6VS6Tnn1VdfxeLFizF58mQAwI033ojVq1d7jiuVSrz77rtYuHAhSktLkZ6ejtmzZ+PZZ5/1nKPT6fDRRx/hzjvvxNixY5Gbm4slS5Z4rpmIiHpWo0UIaFyIthxqRKNFgE6r7uGrIqKuYDwTJQfGKiUC3odEfRvLACKKBpYlRL0LY5qob2MZkNgimowyYMAA1NXVYfDgwRAEAbt378Zjjz3mOd7a2gqVShX2+11xxRVwu91BjysUCixbtkx225+0tDSsWrUKq1atCnpOv3798Ne//lX2WgoKCrBp0ybZc0aNGoUtW7bInkNERD2jxe6UPd4a4jgRJQ7GM1FyYKxSIuB9SNS3sQwgomhgWULUuzCmifo2lgGJLaLJKFOmTMEDDzyAp59+Gm+++Sa0Wi3Ky8s9x/fu3YsLLrgg6hdJRETkLztNBa1aicqyQpQMzoGjvQNpKiV215uwtqoOWWnhT44kovhiPBMlB8YqJQLeh0R9l9kqIF2lxIu3X+wT91bB5TmHZQARhUOXrsKiq4ySbQmr4GJZQnSW2Sqg0SKgxe5EdroKhgx1QmYXyA4Rs4xpotiLZ3nBMiCxRTQZZcWKFbjlllswadIkZGZmYt26dVCrz91Ia9eu9WyFQ0REySFZOhX+DJlqrK24FKs2H8LqzbWe35ca9VhbcSkMmYn/GYh6WqLGO+OZKHF5lxv6DMYqxV+oOqMDbhw+bUmYOo6IouN4sy1gH/hSox4vzCrB4vXVsAouTCwysC4iSjLx6qOqlSmorjcFtCVemFWCv31ez7KE+jSzVUBTmwA3gGVv1WBrbZPn2MQiA56aORr5Oenxu0AJhkw1JhYZsEVimw62D4i6J5y6Wqqt3pPlBcuAxBbRZJT+/ftj69atMJvNyMzMhFKp9Dn+97//HVlZWVG9QCIiip14NxK66/eba7HNq0MEANtqm5CiUGD1rJI4XRVRYkr0eGc8EyUe/3Lj7muKsOv7M4xVirugdQYUuGRoLn738aGEquOIqHvMViGgHQvAUw5UlhViT70JK2YUcxIaURKJVx/VbBWwdOM+ybaEAsDTM0ezLKE+S4zLMYNzUF1vCoiTLYca8cCGvVg1qySh4kSnVeOpmaPxwIa9Pg+jJxYZGNNE3RBOXR2srd6T5QXLgMQW0WSUysrKsM5bu3Ztly6GiIh6TiI0Erqj0SJga23gTFcA2HqoEY0WIaGvn6gnJXq8M56JEo9UuTHqPB1+9/EhyfMZq9RTZOuM2kZUlA4FkDh1HBF1X6NFCGjHirbVNuGBqRcBAJZvOoBnbx3DmCdKAvHso8qVKVW1TbA7O2Lyd4kSnXdcVkwY6pM5yNuWBO375eekY9WsEjRaBLTanchKU8GQyWyJRF0Vbl0tV6/2ZHnBMiBxRTQZZd26dRgyZAhKSkrgdrtjdU1ERNQDerqREO3Uqy12p+zx1hDHifqSROkUBMN4Jko8UuWGo11+YD7esZqoW5FRdIWqM7zv00So44io+0LFfZvDBQDYdriJMU+UJOLZR+1K/5PtTOoLvOMyVN+vqU0AEnBrTJ22Z66HZQL1BeHW1dEa141GXHWlDGA8x15Ek1F+9atf4fXXX8d3332HyspK/OxnP0O/fv1idW1ERBRDPfnwNxapV7PTVLLHs0IcJ+pLEn2yB+OZKPFIlRtpKqXEmefEM1YTfSsyip5QdYZW7XufxruOI6LuCxX3bY52VNeb8MKsErQ5GPNEySCefVT/toI//zYt25nUV3jHpSY1RfbcVrsTt/3xsz4ZCywTqK8It66OxrhuvOKK8dwz5GsUPy+++CJOnDiB+++/H++88w4GDx6M2267Df/4xz+YKYWIKMn01MPfUOnczFahS++bmZaKMqNe8liZUY/MtIjmWxL1aok+2SNdrZSN5/QQg4VEFH1S5Ybb7U7IujdWbQ1KTKHqjH4ZviuY4l3HEVH3yfX9So16VB9txrbaJry8rQ66dK5iJEoG8eqjmq0Cdtc3ozRImTKxyABDptrnfLYzqa/wjsvqo8HjRKx7gb4XCywTqC8Jt642ZKoxscggeY5/vSolXnHFeO45EU1GAQCNRoNZs2bho48+woEDBzBy5EgsXLgQQ4YMgcViicU1EhFRDHS3kRCucNK5dUWbox0VpYUBHaNSox4VpYVoc7R36X2JeqOeiveuarU7ZeOZq9qJep5UuaFUKBKy7o1VWyMYs1XA4QYLqutNOHzawgGKHmS2dqbOlbsPlV6jHIlQxxFR14nl7Zk2R9C4n1daiLVVdQCAbbVNEFzy2woQUWKIVx+10SJg+aYDmBekTHn8pmKf1Pw93c4kiifvuFxbVRc0TrzrXiB6sZAM/SyWCdSXhFtX67RqPDVzdMC5E4sMeHrm6JBb3oQTV7EoHxjPPadbS9cUCgUUCgXcbjc6OtjZIyJKJmIj4YENe7HFLw2ZVCOhq3vnxSr1qtnmxOL11agsK0RlaSEc7R3QpKag+mgzFq+vxmu/GNel9yXqjXRaNZ6eORr/+vY08rI0cLR3IE2lxKkWO668sH/c98E029pl43ndvMvien1EfZFUO8HqdOHev38lGasPbNiL9Qsux+EGS4/vs5vsWw9SeMTvfuEVxoA6Q6tSwuV2Q6FQwGJ3YW3FpQlTxxFR13iXty/efrGn/rl/ykU4YbZjkC4NQnsHTlscWD37YuyuN2FtVR0XJRAlCf+2platRGVZISacr4cmNQWNbYLnvGhqsTthFVxB+58tNgFAhs/5crhwguKlq+O0cvzjUoyTO68wIlWpQKu93TNOYxVcPq/tbiwkSz+LZQL1Jd5lwpdHTKgsK0TJ4BwAwOBcrc+5+TnpWDWrBI0WAa12J7LSVDBkRuf5UbNNwLJ39ke9fGA895yIJ6M4HA688cYbWLt2LaqqqjBt2jSsXr0aU6ZMQUpKxIlWiIgojsJtJHSnQ5Cpka9qMkIcDyY7TQWr4MLqzbWSx5mSnciXG8B7e09ga61vHE+6sH/8Luqs7LRU2XjO5rZbRHHh305IUyklY1WrVuKFWSV4/J392Frb5Pl9Tw0eJsrWg6tmlXDiQ4x4f/f3TRnmcx+K99/L2+qwze/+S4Q6jogi51/ealJTPHE/tiAXyhQFnv7ga5+YLzXq8cKsEmSnsx9IlCzEtmZTmwA3gGVv1fi0M2PRlhTHqIL1P28ak+/zc6JveUt9UywnbgQbK260CLjtjzuCvq47sZBM/SyWCdTXiGWCyerEw2/uk62nddquTYoLFVcOZ0dMygfGc8+JaPbIwoULMWjQIDz99NOYNm0ajh07hr///e+4/vrrORGFiChJ6bRqXJCXiR8X5OKCvEzJjCjd2TtPrUyR3WNUrexa/ZHo2470BsmQHpPC44nj2sTcAzNDrURZkHKizKhHhlrZw1cUHOOC+hrvdsIgXZpk3VtZVoiXt9X5TEQBeq6MSfatB4G+XbaE89m9v/uGFodPnSHef9vidP8RUff5lwPNVid2HTF5jlcfbfb0KV1ut2TMb6ttwrptdV1e7EBE8aHTqqHPUGPZ2/uDtiWPNLZ1uY3kX76kpUY2RsWxJ0o03R2nlXtfMVYa2wQYMtU+Y8WxjIVk2iqDZQL1VQ+/VSNZT9+/YS9Otdi79d5ycVVeZMD275okj3W3fGA895yIemj//d//jYKCAhQWFuLTTz/Fp59+KnneG2+8EZWLIyKi+AunQyA3+7TFLuCRaSOxfNN+VHk1WMqMejwyfSRa7b4pUMMV6TZDFJlkSY9J4eluHMdai13A8hnFePjNmoByYvmMUV0uJ6KNcUF9XbC6d8L5+qCZjXqijNFp1Vgxoxi/3rgvoAxZMaM4an87Vilc+3LZEu5n9/7ul729H3+ef5mnzigZnBPX+4+IukeqHCgvMuCFWSWebQBe/7wer/7icizftB8KhSJgIoqoqrYJFns7BmT31NUTUTSE6q/WnrZg/itfAoisjSRVvlwzPA+PTBuJxzftD8iuNK+0EGa/bXo49kSJJhbjO+G0yWPZ50qmrTJYJlBfJFfubD3UiMMNFrg63F0ev5ArX5bfVIx/++/tQV/bnfKB8dxzIpqM8vOf/xwKhSJW10JERAmoux2C7DQ1Htu0Hz8uyMU8v714n3r/IB6dNrLL19advQgpuGRKj0nhSfSOfaZGjac+OIh5pYW4f+pFsNhdyExToqHFgWc+OIgHpgyP6/UBjAsikVTd2zloH1ysyxizVcDjmw5ItjWWbzqAZ28dE5X4jEUK175ctkTy2b2/+5tKzsMzH3ztqTOsDt/96v3Fu44jouCClQNbDzWiw+1GZVkhVm+uxU8vK8DTHxzEjwtyoVXJZ8xjzBMln1D9VUd7h+f/w20jBStfPj7Y0Fm+lBai0q/duHh9Nd5ZVBbwXhx7okQS7fGdcNvksexzJdtWGSwTqK8JVe4025zdGr+QK19WvHsAP72sIOgClO6WD4znnhHRZJR169bF6DKIiChRdbdDILg6sPnr09j89WnJ40undkj+Plxd3YuQgkv0LBoUuUTv2AuuDrxfcwrv15ySPL7k2mE9fEWBGBdE5/jXvYcbLLLnx7qMabQI+PhgAz4+2BD0eDTiU0zhukWiLOhqCte+XLZE8tm9v3sxE4pYZ6yZO1b276hTU3D4tAWGDLYZiRKNXDmwrbYJlaWFAOCJ+81fn0bJ4BzZ98xKU8FsFdBoEdBidyI7XcX4J0pQYqxqUuW3b/Y/Hk4bSa582fz1adw+bogn24pIrj3HsSdKFNEe3wm3TR7LPlcs+lmxxjKB+pJQ5Y4mNaVb4xehypfK0kLJySjRKh8Yz7En39IjIqI+z5CpRrnMnn2hKnyLo132eFuI49TzEj2LBkWuu3Eca8lQTjAuiIKLdxnTU/EppnD131O4Oylc+3LZEsln9/7uvVdHA0D10WaUGvWS71Fq1OO9mpO4+rlPcdf6ahxvtnX/wokoakKVAyLvuJeL+YlFBqSpUrBofTWufv5T3PzidsY/UYI63mzzxOp7NSdl6/Lqo80Bvw/VRgq3fBExJT8li2j3vcJtk8ey3xKLfhYRRY9suWM0YN8PZgBdLwdClS8aVQrLhyQXUWYUIiLqm+680ogOtztgP907rzSGfG2iZ2SgQPw36526E8exlgz3XDJcI1E8xbOM6cn4jHYK175ctkT62cXv/oTZ7vP7tVV1eGFWCQAE3H/zSguxeH01gL6x9RFRsglVDhT00+KTJZPgaD+3HVewmJ9YZMDKm0fh0bf398mtz4iSif+2IOHW5d5CtZHCLV+Ykp+SUTT7XuG2yWPdb+FWGUSJLVi5s/BKIz7/vvN3XS0HQpUvOelqlg9JjpNRiIhIVqNFwKLXduPpmaPxwNSLYLG7kJWWilMtdix6bTf+9svxshV/rFMtMgVz9CVjekyS1904jjVDphrXDs/DsEHZKBmcA0d7B9JUSuyuN+GbEy0Jcc8xLqgvC1XXxruM6en4jGYK175ctvh/dq1aicqyQs8WHB1uN8xW3zS/4v97v84quLB4fTUqywpx5xVGqFJT0GZvh8vthkKhwLO3jvHUKWur6nr11kdEPSGa/a9QZWBelgY6rRpmq+A5zzvmxW18CvppkZelQVObgO2Hm7DoKmNAm5LxT5Q4mtoEjBmcg4oJQz1xuvdYMy4r7IfK0kLo0lXQpavw5RETFq+vhlVw+bw+nDZSuOVLsuJYWN8V7b5XuP2Rnui3hNvP4v1P1LPkyp271nf+vjvlQGZaKl77xTg025w+bXer4PK8L7fSSW4Kt9vtjvdF9CUtLS3Q6XQwm83Izs6O9+UQURj6etx+ddSE0xYBL2+rk1yhkpepxujBubLvcbzZhgc27PXpsIip1AblpAecH26n4nizzWc1jfi+T80cjXyJ96XwRfpvlmj6etz6i0Ycx1p9UxuWbtznc31lRj1W3jwKBfqMOF7ZOckeF8mAsZt4wqlrQ5Uxhgw1flwQ2zImmeMzma8d6F7cip/9yyMmvDCrJOAeCtauC/adPX5TMRotDjTbnAld5xHFW1fjNhb9r3DLwFDnma0Cak9bYLIy/qn36i1t5cOnLXjkrZqgWVBe+8U4/LggN+zyIdgYUrK3sYLhWFhyiXbcxmJ8J1p1cTDRnDzC+596Sm+pc6MhVLmTqlBgqCEDZpuAzLTIYlwqpsX3/dvn9Xj8puKkrrOpEyej9DAWYETJp6/H7ZHGNvz6Td8HxKJSox4rZ4zCEEPoB8XHm20w25yeVGq6dJVkJyHcToXZKmDR+uqAFMzi+dFOwdwXZ92LnzkZ09/19bj1F604jhWzVcCi16qxtTYwnsuLDFidQCnVkyEukrm8YuwmlnDr2lBlzIPXD0eOVh3zwcFTLXaY2gS02NuRnZ6KXK0aA7LTZF+TKPGSDGVLMN2N21MtdpisAn4w2aBQKHxWQQHB23Xe31m6WgmT1Qm74MJ5/dKx7O39CVvnESWCrsRtNPtf/mVvpiYVbY52tNjky0DvuM/QpEKtTEGzTUC6KhW76k0oztfhqQ8OMv6p1+oNbeXOvt9ubA0SpyUFubj5x+fhgrxMz/lybaRQY0j+5UZaagosQjssDhdy0lVJlyHFbBXwXs1J5GVpArI/jR2Sy+3IElC04zZW4zvh9kci7XNFc/JIrMaCvdslmV7ti0gfqlPv0hvq3GgJVe4smz4SN/1+m08fPpwYl4vp8rMT3aI9jiQ3BpQo40O9EbfpISIiWYKrQ7KhAXTu5Su4OkK+h3fGAzEF+/jz9TjebENuhtpTsfvvGyyS2uO70SJINlTE86OZgrmvzrpn+rveIxpxHEsNrQ7sqjcFTane0OpImHsx0eOir5ZX1H1Sne6mNvm69mSLHTqtOmQZYxVceOr9vTEdHO/KvZ9I8ZLoZUusBFsF9cKsEk9a/mDtOvE7M1sFHDzZilWbD2FbbRM2/Pv4hK7ziJJVtPpfcmXv+f0zZV8rxn2wsmPMj3IY/0QJrtEiSE5EATrj9M4rjD5p/uXaSOGOIem0apxotuHIGaunvSAqLzLgmZmjoVUrk+IBlMnqxKa9xwNWpottJ25H1vvFanwnnP5IpP2nSMZ5wxGLsWC5rAyzXtqJsUNyJT8fH1pTXxKq3DHbnD5b6oUb43IxvfVQI75vbAOAqI3PSMX7tcPz8NiNIyG43Hj4zX0+bRSOp0YPJ6MQEZEsi6Nd9nhbiOOnWuw+E1HEFOyrN9d6zikvMmDZjSPR3tERdqeixe6U/butIY6HK9odJ6J46G4cx1qr3SlZNoiDatGK596O5RV1VbBBxUdvHAmtWukzqODtmMmGgdlpIcuY0xYHthxqjNnEsq7c+4yX+Av2byAOclWWFXrqBLl6oNnq9HmwFOx+FbXa41vnESWraPS/olH2ypUdzVYhxDUy/oniLVRZolGlhN0GC/fBtNkq4F/fng6YxAEAu46YcOSMFb/fXOuTqTPUA/Z4PIQ2WwU8LLEy3bvtxL5z7xev8Z2u1OHRnjwS7bHgcPsj/p8vWP/58ZuKu7RNCVGiC2fMx184MR4qppttzqiNz0jFu1atxE8uK8C/vj2Nd/edCKhfOT4UPSnxvgDqnsX3PYSZ8xf7/Lf4vofifVlE1Itkp6lkj2eFOG5qE3wa8f57CwKdM12XvVUDpUKBRVcZoVUrJd/Lu1PR3esKVzgdJ6JE11Px0lU5WrVk2bCttgkvb6tDDhv8YWF5RV0hN6i47O39qCwrlH19o0UIWcaolZ3dzvozVhxvtnXvgoNcQ6T3PuMl/uT+DbbVNqFkcI7nZ7l6qk1o96k/9Bka2b+r1Ui3M4lIXjjtSbNVwOEGC6rrTTh82gKz3+SQaJS9cu8Rqs3I+CeKv1BlSU569B9MN1oE5GVpJFd1V5YVYtXmQwFbxooPoPzLsePNNixaX42rn/8UN7+4HVc/9ynuWl8dkzauv1BZZUoG58S9b0+xF6/xna7U4dGePBLqs6eplQExKyfc/oj355PrPz/45j58dLChR8sFop4Q7piPv1AxHup9NakpYfcRutIPEZ9VDchOC5r5heND0cHJKEnuh6YWqMbN8vnvh6aWeF8WEfUihkw1JhYZJI9NLDL4pE+V0uK1+qxkcPC0yVtrm3CkyYrqehNemFUiOSHFu0PV3esKV09lYCGKpZ6Kl65ytMune3S0M6V6OFheUVeESos6/ny95LFSox7VR5vRanfKljHieSKpQf3u6sq9z3iJv1D/BmLZH6qeavPLhKJKVaDUGPy+VadwGISoK0K1J9NUKSEf0Eaj7JV7D8Y/UeKLZt803IfyLXZn0D6l3DiV/wOoUJkhot3G9WcK4/3j3ben2IvX+E5X6vBoT5wJ1e/ctPdERJNAwu2PAL6T28KdwNIT5QJRT4hkzMdbqBgP931D9RHCmSgqFe9iGyDUuLPZxvGh7mIvjIiIZOm0ajw1c3RAw2BikQFPzxwdMkVZdtq5HeFCVeziA+mXt9UFrMT271B197rClegZJYjC0VPx0lWh0sjGexuhZMHyiroi1ACcMiXwwZ64h/baqjpkpamCljHe54kDCbFYVdKVe5/xEn+ZGvldgzWpKWHVUznpvv9WJouAeaWFQe/bcB7kEFEgufbkyptH4dG394d8QBuNslfuPRj/RIkvmn3TcB/KZ6epoEmVfgwSapzK+wFYPDPrma0ChBDX+qPc9Lj37Sn24jW+05U6PNoTZ8Lpd0YyCSScrAwi78ltcrzLFGZUoN5Crty566oirK2qC3hNODEuvm+5TEwD8n2EcCeKSsW7GK/B2giiYFn8KXzyoz9EREQA8nPSsWpWCRotAlrtTmSlqWDIDG/vy9wMNcqMelTVNoWs2MXj22qbUFl6bjJKsA5Vd64rXGLHaYvEgEMiZJQgCldPxEtXZYR4IBnqOHVieUVdEWoAziq4UFKQi8rSQmRoUtHmaEf10WYsXl+NsUNyPfeVWMacbLHjmKlz9Yl4XklBDuaVFmLx+moA0V9V0pV7n/ESf2plCkqNesnVyOVGPc43ZIS1N3NelgblRQbP4FNKigKL11ejsqwQlaWFcLR3QJOa4rkf3/j3CTH5PER9QbD2ZFObgI8PNki+xnu/+GiUvXLvoU5VYvG6Lxj/RAkuWn1T8SHWAxv2esoErVqJh6eNwMUFOfiusQ3Z6QIy01Jxpk2QbHeEGqcSH4CdarHjTJv8Q+VYZtZrtAjY/l1T8LZTkQEDs9Ni9vcpscRjfKcrdbhUjIrnd3XijPjZT5jt+K6xzaeet57NmOjd9ujqZ/LOyiB+PrNVQLpK/qG0f5nCjJvUWwQrd6yCC2OH5HY5xvNz0vHsrWNwuMGCZpszIKZD9RFCTRRtaHWg0SLA5Xb7jBsA5+K1+mhz0Pq11KiHMkUR8nOQPI7sExFRWHTarnVqBmSn4YmbR+HBjftCVuzeKd2y01R4c+GEkB2qrl5XuGLRcSKKl1jHS1elKCBbNrDNHx6WV9QVoQbgdtebsHpzLQDgxdsvxsJXdwMAyox6rJhR7HNfiWVMWqoStactGDEoG6tmlQQMDjraXTjebEN+TnpUPkNX7n3GS/w12zozGADwKf9LjXrMLS1Eq92Jwv6ZId9Hp1XjiRnFeHDjPmytbcLOuiZcMiTXc996Ky8ycFUTUTdJtSe/a2yTfY34ICYaZa9Oq8aKGcX49cZ9qPIqO8qNeugzVCHj32wV0GgR0GJ3IjtdBUNGYraPiXq7aPVNvR+OtTmcyE5X4+E3a7D0jX2ec8qLDHhiRjEK+mkB+LY7GlodAQ+nROIDsPqmNizduM9n0ZSUWGbWa7E7sbaqDi/MKgEQ2HZ67MaRLMv6mJ4e3wlW/0r1C73FYuKMTqvGd41tnr6plHAmgQT7TGJWhsXrqz1tFKvgwn0b9mLM4Jywx7YBZtyk3kWq3NFp0e0YH5CdBofThRf/VRtR+QKEzlZUf8aK+a98Ca1aidWzSwC3G1vP/o3qo80oM+qD1q/lZ8cmOBml+zgZhYiIYupUix3L39mPHxfkYmxBLqaPHoQVmw5ia+25jr53I1+kS1fhwoFZ8bjkAImcUYKoN1AoEPSB5LzSQijY5g8byyuKVLAHg1J18+B+6Xjx9os9K1Ue33QAz906JuD+SlMr8fK2Op9BBFGZUQ+r4MIDG/aGlfUiXF259xkv8ZWpUWHWSzuDZjB4Z1FZWO9jtgp4fNMBjCnIRUVpIX6Um46xQ/r5DDIBnQNJi640QqXkbsVE0RZJ6v7ulr1izP+4IBfz/MoOq9OFRVcag8Z/ikKBReurfR46Tywy4KmZo6M2QZKIep74cMxsFTpjvNZ3YsnWQ4349cZ9eHrmaKycMQptQjusggu6dBXysjSYdGH/oJPkHO0dWLpxH7bVNqGkIDfoQ+hYZ9bLTlPBKriCZn8jijW5+nf5pgN4VqJfKIrFxJlobP3n/Zkqy86HVq1EWqoSKSnACbMdq2aVoKHVgY4ONx59p3M7wl1HTEEnhfn3n5lxk/qK7sZ4d8qXUGWBNwUUmDpqECrO/g2tSonriwfiyfe/9qlfASAvW4NPDjZg/c4jWHnL6C5/NurEyShERBRTJquAj78+jY+/Pg2gM2VqZVkh/uOaIk+afv8V0+VGAzSqxHpQkKgZJYh6A1VKCl7becSzFYh3p+O1nUfw8A0j4n2JSYXlFUVKfDDY0OpA/RkrgMC6udSoxz/2nwpYbd7Q6gi439oc7agoLYQbgQN0FaWFUCoUYadOjkRX7n3GS/wYMtUYGySDQSQDt42Wzu1BxC1C3l9cjnlnt+mo8KtT5q37Am8snIBB4ENnomiKNHV/d8pe/5j3NmXkQNn4/9PPxwbdTz6aEySJKD7kUvVX1TbhSJMVI/OzMcSQ4XNMblX31ydaPO3ZYCuneyKznnc56992mlhkwIIy+awtRN0lV/+Kx3uyHo3G1n/en2nRVUZU15uCboM1ZnAOPj7YEDApTHB1oNCQgep63/4zM24Sha875Uu4221VlhXiT1XfBcS4uL3f0qnDccJ8bsvptVV1ni2n2xzt3fh0BHAyChERxVirzbeytgourN5c6+nEv7L9e5/BgnKjHvPKhsJsFQB9hv/bEVEv1NQmYPa4IXh5W53PwJq4suRMm4DC/nG8QKI+QHwwmKFJDStLikicWOr/u2CrNhevr8azt44BwP2z+7pobZXkn5a31dHuaW9K8W+bElH39eTWZ3KpuFvt8vHfLFFnAYjJBEki6nmhUvU325xBYz3YJLkW+7l2g1RmkiF6LX6Ukx7z8oNbTFK8hYqvnu7bRSMmvD9TyeCcoO2HrYcaUTFhqOdn/7bG23dOwPXFA3HZ0H7MuEnUBd0pX4KVBeVFBsydMNQzjhUsxq2CC0vf2Ie1FZei+mgzSgbnBGw5/dovxnXxk5GIk1GIiCimtBqlJxtKyeAcONo7kKZSYne9CQ9s2Iv1v7wc9U1WnwdVi147l5qde3oT9X7paiX+39/24Pe3X4xUZQpabZ3x7nR14M5Xd+O/51wS70skSljRrif9t0/QqJR4d98Jn1Ve3rRqZcDvxDTi3h19sS2walYJMtSpWFtxKXJZn/d53vdbm8MJXboagqsDJ1vssDpdsvezeO+3d7ixtuJS7K43YW1VHTIk7klvWo38cSLqGv/6IztdhQxNKiz2dlTXm7pUR0nWcenBU3FnpsnHtyY1ePZNTpAkSn6hUvVrUlMijvXsNN/HJ/5t3A/+ozwmY1RS5V+obc44fkaxFI1tcaLF+15/eNoIqJUpMNsEZGgimwSSnaby9FP7Z2nw4u0Xe8as11bV+fR/He0dQd8nQ6Nixk2ibuhK+eJf5/3m1jFoc7SjxdZZP6amKDD1ha2eOJaLYQBwunyPK7z2jO/J8q234mQUIiKKqUy1EmvmjsXqf9YGZDxYNasEDqcL81/50uc1YjrF48023L9hL/f0JurlMlVKvDzvUjz69n6fdIllRj1enncpVF4dACI6J1b1pPdA2pHGNlTXmyQnopQa9chQB3Yp/dOkatVKvDCrJCD7Eet0As7db5Hcz1Lnlhr1eGFWCVSpCpQa9ZIptjvvWU5GIYoV7/rjeLMN9/79qy7XUcHKhJU3j8K1w/PwkUQa7zaHC2VGPaqkUuwbDZ403VI4yEyU/AyZapQXGSS36hFT9d/84/Mies/cDHXQcqXMqEduRvQfPodqE0k98Ob4GcVaNLbFiYZo3uuGTDXWVlyKVZsPBYxZvzCrxGdBRk6QybA9+dmJeqtIyxe5cuD8/pkAOierjB2S63lPuUnpWrUSFxgy8OfPvg8oC9ZWXMoYjwKF2+12x/si+pKWlhbodDqYzWZkZ2d3+/1mzl8M1bhZPr9z7lyPDWte6PZ7E1GnaMdtX3OqxY57/3cPtgYZEHxk+gi89dVxz4xzMZ2iVq3EovXVkoMIE4sM3NObZDFuk8vxZhvu+7+vgg7wPfNvYziA1kcwdsNntgo9Uk+arQIOnmzFqs2HUF3f7Ml0BgADdWkwZGowIDst4HXHm22eNKly+29H+1q5GrTnRSNuI7mf5c4tNxrwyI0jYGoTUNtgwYDsNE9WvpNmG4x5mRg2IIv3BfV5sa5vu1tHycZ5kQEP3TAcdmcHFArghNkOlTIFp1rsuPrC/rC7OvDrjft82pVlRj1W3jwKyzcdkJzEwv4lJQu2lUM7dsaKB97Yi91+7dYB2Wk4eKIFk0cMgE6rjqjdWN/UFrRcKYjy9tJdKT97ql9AXdOb4ta7jydmFJlwvh6a1BTkZKhj3v+K9F4PFedmq4BFr1Vja630BLaSglys3lyLiUUGPHnLKCx9Y5/klkCDOF7VK/Wm2I21aIzFeJcvIqkYk3vW5F8OhDsu9eQto/De3hOSZUF5kQGrWY92GzOjEBFRTFns7ZKNAwDYWtuI+jNWfHW0Ge/cVQYFAP3ZxsrhBotk5wLgnt5EvU2L3Sk5EQUAqmqb0GJ3Ih/s3BN5a7QIPVJP6rRqDOmnxYwfn4dHp43E8k37w8pu4p1G3NHuCrr/drSulatBk1sk97PcuVtrG/GDyYb8nHS8v++ETxu03KjHEzePYvuRqAd0t46SjfNDjThmsmH+K1+i1KjHvNJCLHptN8YOycWkC/ujQJ+B5277MUxtAlrs7chOS0VuhhoDstPw2E3FcLRLD3KzbCDqHX7UT4tnZo6GVXDhsXd8263lRQaUGg2wCjbcF0G7Ua5cibaulJ891S8gEvt4TW0C3ACWvVXTo5kvI7nXw+kfNloEyYfPALCttgmVpYU+D8Pltski6quiNRYTais68W9939gW9FmTfzngvy3wv138IzzyVk1AX+DighwsfWOf5HtuZT0aFZyMQkREMWW2CbLHHe0d2HqoEY+9vd9n5mpLiH18uac3Ue/RamuXP26XP07UF/VkPTkoJx0TL+wvufpky6FGPLBhr+SKS3G7hup6U0yv1WwVAgY/Ql0bJZZI7udQ56akKPDYO/sDVjxtrW3CQ2/W8H4g6gHdraNCvV7c812M88qyQqzeXOsp8wdkp0k+JA5nkJuIkl+GJhX3b9gX0G7derZtOHXUoIjbjcHKlWjrSvnJ8TPqSWJ8LFpfHVHfMBrCvdfD7R+Gej9dusrns3hvR0hE0R+LkYsx8W/NuqxA9j386zz/95TqC3zX2BbRe1LkOBmFiIhiSquWr2rE/fr8Z65mh9izW9zTmyn5iZJfZpp8OZGpYZOVyF+49WS0iJnOxHTMJYNzPNuf7K43oakt+EqRWF8rV4Mmv0jukVDn5mpVkql3Ad4PRD2lu+V+qNenqZRYdJXRUxcV9NMCANZW1YWMcT5IIur95LIdbDnUiLkThgY91tQmeN4jHuNMXSk/e7pfQBSv/ld2mipof3RtVZ3nXg/3+kL3K9hmIJLTE2WB+OznjFXAvNJCGDLV0KqVsAouyfND1XlSfYHsNPnF1KxHu48j+73Qvq++wsz5i31+d54+Gy88syJOV0REfVlKigKlRr3kQ4FSox7VR5s9P3vPMjVkqjGxyOCTNk00scgAQ6aaKfmJeokUBVBuNEjvzWk0IEURh4siSnDh1JPRZLYJ0KqVeGFWCV7eVueTjrnUqMfNJefF7Vq5GjT5RXKPGDLVKC8ySA56lRsN6OiQ/1u8H4hir7vlvtzrS416GDI7s27510UvzCpBm0M+xrmYgaj3Cze7kj+tWgk3zmZ8iNM4U1fKz57uFxDFq/9lyFRjbcWlWLX5UEAbYG3FpZ57Pdzrk4ud8iIDUpUKmK2cyE4UTKzLAqlnP+VGPdbMHYv5r3wZMCElnDpPqi/AejT2UuJ9ARR9drcSqnGzfP77oakl3pdFRH2UKkWBR6aNRJlR7/N7cX/vtVV1nt95zzLVadV4auZoTCwy+LxO3KsTgGwaOLNVfkYrESUOjTIFC6+8AKUS5cTCK43QKNlkJfIXqp6M5oDZ8WYb7M4OVJYV4uVtdQETTLfVNmHZ2/uD1r2xvlauBk1+kd4jd15pDFpnpIaYwcj7gSj2ulvuB3t9qVGP+667CL/7+FvJuujlbXXQpQd/7+PNNixaX42rn/8UN7+4HVc/9ynuWl+N4822CD8hESUyrVope1zM0OuvsqwQy96qies4U1fKz57sFxAB8e1//X5zrWQb4Pf/PDc5Jdzrk2tvzJ0wFFP/ayvbCUQyYlkWBNsCaGttE17852E8dMNwn9+Xh1HnBesLWAUX69EYY2YUIiKKKa0mFcvf2IsfF+Ti7msuhNnWOSO2+mgzFp+t7AHpWaZye3ofbrAwJT9RL+FwdWD+K1+isqwQlaWFcLR3QJOaguqjzZj/yhfYuHBCvC+RKCHJ1ZPRIg4AjBmcg/Hn631WoHnbGqLujeW1chVL7xDuPdJoEVC57ougdcbf7rgcZUY9qiSy8pUZ9SG3hiOi6Ohuue/9erPNCbvThe3fNcHUJmDz16clX7OttgmCSzrjQbT3tCeixGS2Cthd3xw0Q295kQENrQ7J106Qaev25DhTV8rPnugXEIni1f+S24LLuz8ayfWJsdPQ6kD9GSsA3zFrthOIgotlWSC3BdDW2kb8xzVFWDN3LBztHchJV+GCvEwMyE4L+n5yfYH7z8Y469HY4ShMEll830MBGU5qDnyNknFxuiAiojBY7O3Y/PVpbP76NNZW1XnS+3sPCoRa4SH1e6bkJ+o9WuztsAquoAN/rfb2Hr4iouQRrJ6MFnEAYNcRE8ouMMieG6rujdW1iivaHtiw12cQhKtYkk8490iL3SlbZ1gdLlSUFsIN+LQ3S416VJQWos3BOoWop4Rb7gfbOsf79cebbfjvTw9jxKBs2fcKFuM9sac9EcVfo0XAcx9+g7UVl6LV3g6zzYk0lRK76004cNyMR6aNhCY1JeDh2cQiQ9CMKaKeHGfqSrs51v0CIlG8+l/hjgVHen06rRqNFgHzX/lS8n3ZTiCSFsuyIFS8N7Q6sPDV3Z6/JTcRBQivL3BBXibjPEY4GSWJ/NDUAtW4WT6/s+15ME5XQ0S9xakWO0xtAlrs7chOT0WuVh2y8o6Ed8PBKriweH21z0rWoXotzju77+7hBkvYe3czJT9R5GId712VoVZCq1aisqwQJYNz4Gjv8AwYrq2qC5lmmYhiR6zHrYIL9naX7Llyda/4oNHicCJHq4bQ3gGLox3Z6SpkalLR5uh8WBBOG0AKV4P2TpIPqNPl23iZaamwCi5UlhZiQdn5sDpdnswpi9dX47VfcDUHUTwEm3AitRe8OKisVSt9XvPUzNGeTJvBBKuLuJiBKLEFKyMiZXE48dTM0Xj6g699JqWWGw2457phsNgFDP1RrmS7sdEivw1PtMaZovVZiaT01P0Vrf5XJNebnaaSHTvyjtFIr4/tBEoGiVZ/mK0C7E4XHpo2Ah1uN6wOF3Tp3RuLET9je4cbaysu9cS3mF1fNFSvxSdLJoX9txjj8cXJKEREfVh9UxuWbtzn00EvM+qx8uZRKNBnROVvhJo0olQq0Gpvx9KN+wIGIJ+aORr5Zyeq+MtMS2UKdqII9ES8d1W2JhVr5o7F6n/W+qx0LzXqsWbuWGRrGM9E8dJPq/akPv1RrrZLda/4oHHXERNemFWCZ/7xTUBZVFFa6EmFHKoNEAxXg/YuwR5Qr7h5FK6+qD8+kdimo9Sox/s1J7F6cy3KjXo8PG0k6praoFAoPOdwwjJRzwsWzytvHoVl7+wPWKX45RETjpyx4veba33S8ZcZ9bhvykWy22+43G4cPm0JGJznYgaixBWsjOhKezA7TRXQ1gQ6U/p3wI2nbh7lsxCq0JDhU1bEeuuRaH5WIn89fX91t/8V6fVmpcmPHWUF6Y+6AUAheciD7QRKdIlWf8hdT1fLBan3LDXq8cKsEs94EdDZJ9BnakJuy+M9caefVg2tWhkwqUXEGI8t+dxzRETUa51qsQc8mAaAqtom/HrjPpxqsUfl74h7BwKAVq3EC7NKUF1vwvxXvsTCV3fjna9O4P43pPfre/StGpxqseNwgwXV9SYcPm2B2dq5UqXN0Y6K0kKUGvU+r2MKdqJAPRXvXdXudmPN1u9QUpCLNXPH4sXbL8baiks7f95ah3a3O67XR9RXHW+24aE3azx19rEz1ojq3lMtdnx9sgUHT7RgXmkhVs0qwWs7j0iWRS9vq0NlWSEAePblFut86jvMVgGHGyzYfeQMjjS1YczgHJ/sWFsONeLBjfvwH9dcKHkfzistxNqqOgDA1tomPLZpP/b9YEblui9QXW/C2opLY7aHPREFMlsFHDrV6qkHFl1l9MT0lkONWLpxHy6S2HansqwQqzYf8pmIAnTWF7/7+Fv853UXBZQBZUY95k4Yihm/34arn/sUi9ZX4/BpC74724f07pf6i9ZDZiKKnNkqBDx4ArrWHjRbBZjt7ZKT1YDO7fuOmmy4+vlPcfOL23H1c5/irvXVON5sA3BuuwH/siJaW49E47OKbSX/MTKiaMZST+jK9dqcLtmxI5vTBbNVwHenLTh82oJFr+0OGu/+2E6gRJZo8R2L6wn2ntv8xotKjXrMLzsfNqE9aH14vNmGReurfeL/4bdqsLbiUsns24zx2OMyUyKiPsrUJgTtoFfVNsHUJkRl+w7vvQNHD87By9vqfP5uyeAcn9nsIq1aiZ9cVoB7/3cPtnqdL86wbbU7A7b8YQp2Imk9Fe9dZXO68NNxQ/DytrqA1S3zSgthc8pvDUJE0ecZCPB6EGh1unDv378Kq+6VysZUbjRgbulQ7PjuTMBqlG21TagsLfT8zH25+55wV0FtPdSIeaWFKCnIRWVpITLObvMk3ofe95b3fbWttgkpCgVWzyrp2Q9G1EeFE9NbDzWiYsLQgNcG6yMCwOavT+Pnlw/1lAGq1BSkKhTY/l1TQFnxyFs1KCnIxd6jzXh65uiY7WlPRF3XaBECHjyJIm0PNloEnDBLP2gWNftt9SU+OFs1qwQ6rTqmWz9297Mm2qp4SizRjKWe0JXrtQrtsmNHVqEdD71ZgzGDc1BdbwoYB/OPd2/e49dsJ1CiSbT4jsX1yL3nttom3D/lIpQMzkHNcTPccOPhN2sknxllqJVBJ8q4ATw8bQSWvrHP53WM8djjZJQ+Yt9XX2Hm/MWen8/TZ+OFZ1bE8YqIKN5a7PKZQ0Idj4TYmT9htgcMKjraOyRfU1lWGDBxBTjXcVh+UzGsgivoIKWYWs1sFdDU1rnPYOfehe3QadUR76mYaHsyEkWiJ+O9KxRQSMa7+PPDN4yIx2UR9WlSAwFpKmVYdW+wbExievTKskLJ9/BvE3DP3r5DbhUUgIB7xu48dx++ePvFWPjq7qDv7X1fbT3UiIZWB9twRDEWSUxL9QeD9RFFGpUSFxfkYne9CRcX5OLn6z6XPE+ckLZ6cy3uP/vwKVYPmYmoa1pCtPeCtQelxmgsDifUSvlE8JrUwOP+D85itfVjVz8rEHoVutTDdbn3arQIsDicyNGqIbR3wOJo51hXkuvO/dWTxPuvqU3A2opLsbvehLVVdQGLFaSuV6EIPXY0ZnAOLi7IDdpn3XKoESfOZgf2v9fzc9Lxm1vHwNQmoMXejuz0VORq1XFdvAVwTJoSL76jWXeL93Ko9zxmsmHhq7ux6Coj1lTJPzMKNqll66FGPHjDcLz/H+VoPXsNcjEej9jrrfHOySh9hN2thGrcLM/PP+xcH8erIaJEkJ2WCq1aicqyQpQMzoGjvQNpKqWnE5AdZJ/NrtJp1fiusS3g91IDAYD8argthxohuDpQXmSQbFyUn02tdrzZhkfeqsFPLysI6Kz4rx6Rq+i5+oSSXU/He6TcgGwqZW7SQ9R9kXZo/QcCtGol+mdqUG40BGybAJyrewH5bEz+GVC8+bcJuGdv3xFqFZT/PaNLP3dvSLUlveu8DE2qz0C32ZYYA/FEvVkkMZ2THljWB+sjimxOFyrXfYFSox5lF/im1Pdv8+ZlabDoKiPWVtWh0SLggrzMXjGgS5QMwml/Zodo70m1B4+dsWLpG3sDVkQ/flMx/vnNaZQa9ZJt0VKjHtVHmyX/Tiwf5InfQ6iyTa7tG61V6OL41q4jJrwwqwTP/OMb2bEySh7ZaSrZcZ+e7ltJxX+b4ML9/+ebfbPcqMfq2SVY9JpvhkP/6zVbBbjd8mNHLrcb1fWmgLaBv+9Ot2HluwcD7vVEHP9NxGuinteVujJSkYwZeV+Pf7mTrlJCn6Hu3CrT5hf/fvdyeZEBy28qRq5WFfIzinVoqGdGbYL8gssfTDbMf+VLz8/B4ikesdeb452TUYiI+qh+GWq8XHEpVm0+5FOBlxv1eLniUvTLiP4AnVSjovpos+RAQajVcK32dtx5pREdbrfPa0uNetx5pRGO9g7cv2EvxkhsDQT4rh6RagyFk9ot0tUnRPESj3iPRJtDvqMQ6jhRX9Cd1RFd6dD619mVZYU4eMKMhVdegA5I172iUNmWpOp4/4cD5UYD0lTyA/bUezTb5PeU9r5nyox6DM5NR5lRj6rapoC2pFatxAuzSgLSd5cbDdi4cALc6Iwntt+IYsccZkyXGfUY3E+LiUUGn5T4DS32oJMfy4x6uN2dU5W31TZh4RXn6p9Q8e90uRj/RD0k3PanIVMdUAaIyoz6gPbgDyYr7n9jr+QYzyNv1WD6mHwUe23RJyovMqCytBBfHWvGmrljAx7UZ2hi85jE+3tYdJUx6ESZiV4Tu6WEKlfDmWzrnV1l0VXGkGNlLCuTiyFTjbUS4z6lRj3WVlwqe39Fm1T8/+bfRuPtPT/4TCIDcPZnBX458Xz87uNDAALjQXy/X048X/bvnjm7KMK7bSBFk5oScK9HM/tQtCTiNVF8yNWVoeqPcEQ6ZiRez5dnJzb6t73LjHpUlBZ6ttB88pZReG/viYC2/dZDjXjwzX2YNjofE4sMQT9judGAfhmdZVyoiZ3+WZZCkYqneMReb4/3hB7dW7ZsGRQKhc9/AwcO9Bx3u91YtmwZ8vPzkZ6ejiuuuAL79+/3eQ+Hw4G77roLBoMBGRkZuPHGG3Hs2DGfc0wmE+bMmQOdTgedToc5c+agubnZ55z6+npMnz4dGRkZMBgMWLx4MQRBvhFIRJTI3ABWbz6EKolOwOp/1kY9E4HZKiA1RYHyIt/Z6Wur6jCvtBBlRr3P76VWyHnTqpWoXPcFSgpysWbuWLx4+8VYM3ds597h677AmbbOVSMlg3OCzprfcjZVu1xF32x1YtcRU2cKuLN/Z23FpVh0lRFfHjGh0cK6gBJfT8d7pEIN/MVqYJAoWRxvtmHR+mpc/fynuPnF7bj6uU9x1/pqHG+2ec4xWwUcbrCgut6Ew6ctMFsFz+/l6jnxPH/i4IKoZHAO9JkazH/ly6B1b0OrA4cbLMjQKGU/j86vji87u8f32qo6AJ0DpguvNGL74aag10fJI9i96U2rli/nxQGnUqMe/3ndRXj6/YP48dn7cGKRAY9OG4nys23JYFs9bq1txOObDmDT3hMB8UNEgcKJ3WDCienSs4PUNmc7Vs0qwUf/byLWzB2LNXPHYtSPdJhXNhSlfn1E8TVKhcLzu8++a8I1F+Vh0VVGvP7Ly/GKXPzvO4m71lfj+8Y2fHU08s9FROGJpP2p06qx8uZRAWNCYrwve3u/T7v2SJNVdoxn1I90eG3nEZQU5GJtxaX48/zL8O5dZVh+40ho1Up88f0ZzH/lSyx8dTcq132B6noT1swdC7VSIfmewT5fOOWj//cgjn/5l20Tiwx4euZo2YdMocpVrVq+/Q34ZlcJNVYWzlhXd+oJio3fb66V3MLm9/+UziIQC8Hiv9CQETARRbS1thFlxs6+p388eL+fq0N+9Eo8/tl3TSg3SmdH8V4E4X2vh5N9SI4YD18dNeFIUxsOnWrtdmx095qo99Bp1Xhq5mifMRogvPojlK6MGYnX8/C0EZJ976raJry8rQ6VZZ2TQ/OyNJKTzIHOMiovS4Nlb+/HyptHBXzGMqMec0uH4vY/7UTlui8QqrbWpasC3kMULEOafzyFir2GVkeIq4hco0Xo1c+gEn5kf+TIkfj44489PyuV5xpWzzzzDJ5//nmsW7cOF154IVasWIFrr70W33zzDbKysgAAd999N9555x28/vrr0Ov1uOeeezBt2jTs2rXL816zZ8/GsWPH8MEHHwAAfvnLX2LOnDl45513AAAulws33HAD+vfvj6qqKjQ1NWHu3Llwu91YtWpVT30VRERRZbIKwTsBhxphsgpR2xPzeLMN9//fXuyq75wt653NxCq48NrOI7hvykX4RZuANJUSrg43bE6X7IqRlBQFrIIraFo2cVV2qAwrZptTtnFhdbZLzvAtNerxwqwStDmY6p0SX0/Ge1coANlUyuEPCxL1PuGsjpDL8GUTXF1K6S0OLojvK9ancnVv/Rkr5r/ypeyqz1KjHnanC2vmjkWGJhVWwQW32w2lQoFnbx0DTWoKqo82Y/4rX2DVrJKwU45TYgp3hZVcPVBuNOC8nHSsmTsW1UebYWoT8G7NKQCnAAAv3n4xKl7+ApVlhagoLUT/LE3Qe1TcHmT15tpesbqIKFa6myI6JUUhE9N69M/SoKQgF4vXV2PdvMtw4QA1Gi2CJ2X2i7dfjHv//hUqywpRWVoIR3uHp35YvL4az946xvN+r39ej7//ajweerMGJYNzgrZ5veP/wTf3oaQgF6s31/aa1NdEiSTSLWUEVwd+XJCLeRLxbhVcnvMbLQKaQ2QAsTpcuHbEQAzKTsOgnDSs2HQAW2ubcPc1Rdj1/RnJB/UpUOD+KRfheLMtZFkQSfno/z1YBRcWr6/2lG26dBVytWoYMkNnPJQrV0uNeihTQveavbfhDJ2NWP577s1bCSSrRosQ9GHv1gi2cuoqMZOno126/9nukp9I4nYDH/2/iVArU9DQaofV6YIhQ+0TR64Otyc7or8yo94zGeX1z+vxf7+agIfe3OdzbplRj+UzRuHna3Z6fife6/7b1PqTi4lYbX/VnWui3ic/J90zRtJqdyIrTRVW/RFKV7eBy89Jx9ghuVj6xj7J13pvzRmqznG0d+Cjgw1Yev1wz2c025ywO13Y/l2Tpz0AANu/awpaDkwsMiAvS4OnZo7GAxv2+mRZKTfqMfdsthYp3vEUKvbqz1iRoUmNan1ncTh79TOohJ+Mkpqa6pMNReR2u/G73/0ODz74IG655RYAwCuvvIIBAwbgtddewx133AGz2Yw1a9bgL3/5C6655hoAwF//+lcMHjwYH3/8Ma677jocPHgQH3zwAXbs2IFx48YBAF566SWMHz8e33zzDYYNG4YPP/wQBw4cwNGjR5Gfnw8AeO6551BRUYEnnngC2dnZPfRtEBFFT6tNPoV+qOPhMlsF3P9/X3kGBR/YsBdPzxyNB6ZehDaHC7p0FY4321C57gv89LICVNebsK22yZNiGUBAA/7pmaNhc8qnXMtO66ziQqVuC7V6JEWhkJzhK/68csYo2dcTJYKeiveuUqQA8yRSKZeezZagSOhcfkSxFc6KjMc3HQg6WeXua4pk319uACs/Jx0rZxSj3mRDVloqToe5+mNtVZ1kHV5eZMDcCUNx19mBhBdvvxgLX90d9H0c7R0cYEtikaSZVSiC1wNzS4fC5e7weUjtTZOa4jNJyv+4P3EgTG5gjagvi0aK6NQUhUxMF+Kn/7PDM6CcnZYKs1XAGa9Vl/5x7e9HuelYW3EpdtebkJqiwCNv1mBbbRNuHzdE9rrE+PceHO8tqa+JEkmkD1DNNmfQeBePH26woKlN8Bnj0aqVqCwrRMngHM+2O7laFYYNyIQyJQW7jpiwq74ZADDqPJ1nCxB/W2sbcZ/Cjfs37MVqmbIg0vJR6nvwLtveXDgBF+RlBv3c3uTK1XmlhWFNRvHehjPUWFmWxDbbot6+lUCyiufEBXER4tbaxqBtcW2I7JlajRKNFge2HW7C65/X46eXFWDC+XqkKhVedX4KKkoL4UZgHHhnTvvpZQVYsWm/5CS3FZv2Y9mNIz19C/Fel9pa3luwmIjl9lddvSbqvXTa7k8+8dedsiNUuSK2vUPVOeLxFpsT5/fPhE6rxrcnW3HLH7YHnCuONymg8JmAV27UY8WM4rPfETyTWkzWzokt/bM0Pn0Qf97xFCr2AES9vstJVwdMZAN6zzOohJ+McujQIeTn50Oj0WDcuHFYuXIlzj//fNTV1eHkyZOYPHmy51yNRoNJkyZh+/btuOOOO7Br1y44nU6fc/Lz81FcXIzt27fjuuuuw2effQadTueZiAIAl19+OXQ6HbZv345hw4bhs88+Q3FxsWciCgBcd911cDgc2LVrF6688sqg1+9wOOBwnBu0bWlpidZXQ0Qx0lfiNpxOQDScanF4JqJo1Uo8NXM01vo1zMuMejw1czRSFApPp9x/xYijvQOFhgzk69I8e3nK7ZWYm9G5vUD10WbZDCsZIVKdut2QfC3Q+XvBJT+zl3pGX4nbruqpeO8qdUqKJ5Wy/+rX13YewcM3jIjr9VHsMHZDCzUwECrD16+vHy77erHDLa5ka7E7kZ2ugiGjc5DD3t6B2/+0E3dfU4QBWWmyK93FdKf+dXh2mgpOVwdsThde3XnE0/kPZ0CCA2yJJ9y4jWSFVY5WjWc++FqyHli/8whmez1g9t/K0b+tF+5AF8DVhNR3RFLfdnV1pDd9hhpPvncQJQW5+H/XXAjz2UwG3pkOgM5+YGZaKhatr8Z/XH1u8qRcH67UqMeHB05h9eZalBr1+PXU4Z4HzJHEv3c/jpPTKFEla1s50geooc63O1245Q/bPVnSSo16VNc3S64g9l75XFKQgxdmlWDx+uqQq7JN1s42dUOrI2hZEGn5GM0Hyd7lqn9b6W+f1/tkjApG3IZzy6HGkGNlhszg5WE06oneLF5xG6+JC52LEPd6HgrL1cVydburw41ZL+3EVRf1x6u/uByPb9ofkB2gzGjAv6/bFTRz2nO3dcbBhPP1WL25Fh9/fVryOu6+9kIAvve6d3z4k4sJ/+2vgk2s60psdPWaqGuStc7trq6WHcebbbA75etWsTwI1bYXx5LEv3W82YZjJqvke4rjTa8tGIeK0qGecqB/lgbLNx3As7eO8UzaEZ8h3bW+GqMH56CkQHqLuvIiAzLTzj0jkos98XqjXd8Jro5e/QwqoSejjBs3Dn/+859x4YUX4tSpU1ixYgUmTJiA/fv34+TJkwCAAQMG+LxmwIABOHLkCADg5MmTUKvVyM3NDThHfP3JkyeRl5cX8Lfz8vJ8zvH/O7m5uVCr1Z5zgnnyySfx2GOPRfCpiSje+krcalVK2UaAVhWdh9NmrxSqlWWFQfcRBIBfTrzA5/f+q+H+947x0A3qrODF7QP8U66JmVMGZKfhqZmj8ehbNZKrR8TztGqlbMPeKshnjGhzxDejBHXqK3HbVT0V7111pk3Azy4fgperAgcS55UV4oxVQGEcr49ih7EbWqZGvssW6rgyRRFyAEsqzfa1w/Ow7MaRcLo68OLtF2Ngdhq06hSc3z8DgF/GE6MB/zllGH76Pzs8v/Ouw//2y8vhaO9AzXEzfnb5EDjaOzvZoQYkGlodGDskN+AYxVe4cRvJCqsB2Wl4dPpIPLhxn+e+0aqVePiG4Zg2ahC+b7JibcWlOGm2IT8nzSctr38mnnAHugAgI0T8EPUWkdS30VhZrdOqsfymYnx/xoo0lRJuN9De4TuAWmbU44mbR+HJ9w5i66FG/Od1wzyxGyzDlpgBQEyvva22CSdb7J7jkcR//0xNxJ+LqKcla1s50geocueXGfXY/l1nTFcfbcaB42bMKy3EDaPskuNLW2ub0IHO8SexTVFZVhhyslrH2e09vMew/Cdrm21CsJcDCCxHvD+XfxaXXK3K58FXKDqtGo/dVIwHNuz16TOLY1vhPAzzHkcLVs6K7wcAhxssARPVAW4dEkq84jZeExcaWh0+2QmC1cX//KYBi640Agis2xddWYR/ftMAABiRr8Pjm/b7nKNVK1FSkAtduko2c1r/TA0mFhmgChHvVocLT94yClde2N9zX4caZw4WY9Hc/sqfTqvG0zNH41/fnkZelsaTAepUi93n2ik6krXO7a6ulB1iRqAxg3PCanuvrarDyxWXIkWh8Bl3Esd9F71W7flb4nt7T1T3ZxVcaHe5PRmOAODP8y/DTy8rwLcNFvTLUHvqLTG2gz0jKjXqMXfCUDy0cR8eu6kY+TnpAdtWe5/r3ReJRn0ntjVMVvn3SvZnUAk98jJ16lTP/48aNQrjx4/HBRdcgFdeeQWXX345AECh8E1B53a7A37nz/8cqfO7co6UpUuXYsmSJZ6fW1paMHjwYNnXEFF89ZW4VQCynQCxdAu2Ujpc3hkX5GaIV9U24cEQ2Q+yzqZw9qR0BzB11CDMnXBuFmyD1xYC+TnpePbWMWhqE7Bs+ki4OtywCp1bA3nvqSjX2QiWuu3cNXHFdiLoK3HbVeHGe7xkpKWixd6OqaMGocJrdcupFjsUUPBhYS/G2A1NpZTfHz7UwLoyRSFbzwEI6GBr1Ur85LIC3Ldhb0CZcf+Ui7B0ynB0oLNOTU1RoKq2EWcsQtA60+Jox/xXvkSpUY/R5+Xg0qH9UFlaCJfbjZkl5+GRt/cHdPDvuqoIQ/tpOcCWgMKN20hXWKmUKbh+VD4qSgvR3uFGoT4Dyzftx9KNNZ5zyo0GjD9fj2U3FuOxt/dja22jZ2XUQzcMxwNTL8IJsx03js7H8k37Pdn5gMCBo1KjHkqFAodPWyJu3xIlm0jq22itrBZcHVi1+VDA5MV3FpWh3d0BjTIFjRYHZl4yGIX9M9FkEfDItJFYvmk/qmqbPBm2Fl5hhCY1BS32duyuN/lkVvG3tqoOq2eXIAUIGf9qv/qT/TpKRMnaVo70oW6w88UtHsXYFSdQvLbzCBZeYcSvvdoI3rbVNuGBqRdhxKBspKmUMGSqsfnrhqBt6rKzWRmAc1s5S03Wfu0X4wJe6827HBHH0hZfXYQ7r7wAGlUqfvOPrwMmkjw1czTyc9Jl31eUn5Pu2Xag1e5EVprv2Fak79HmcGLljFEQXB1oc7R73s8quLBofbXPZ/e+Vm4dIi9ecdvVyRTd1WzzfYAabKJTzTEzZv74PNx1VREemHoRLHYXMtNS0eZwQnB24I+ffgcgcOxY3Mb95W11mDxigGzfWJ+hxqpZJTjhNVFVilajxPv7TmDShf19ft+VGIvW9lfBuAG8t/eEz4SfiUWGgGun7kvWOre7ulJ2iBmBdh0xScZ72dmts8T6e8IFepynS8OdVxpx35RhfvHvRukFejx+U+cWO4dOtQZMVPcn1ZZXKhT4udfklIlFBjx+UzHMNgFZaSqsuHkU2hzteGJGMY4329Fsc/pkVrIKLjjaz229k5+TjhU3FaP2tCUgC5PYF+lufefd1lgzd6zsucletybVyH5GRgZGjRqFQ4cOYcaMGQA6s5YMGjTIc05DQ4Mni8nAgQMhCAJMJpNPdpSGhgZMmDDBc86pU6cC/tbp06d93mfnzp0+x00mE5xOZ0DGFH8ajQYajUb2HCJKLL0tbr0nk2RqUqFWpqDZJsDp6oDd2YEbRg3ySW14qsUOu9OFxjYBalVg5zvSznJa6rmMDKFmiCsU8ikb3913AnuPNuOpmaORoVbiPok9asVrFBsO4eylmJ+Tjt/cOgamNgEt9nZkp6ciV6vGgOw0nGqx+6y+9Samlab4621xG22NbQKc7W7cdZXR0+nPSkuF5Wynv7FNwNA49mM1yhT8qeq7oAODy28qjsNVUU9g7Mo73mzD941W2f3hT7XYZVNs688+ZJcaVAOAE2Y7Zl1WgHmlhdhdb8Laqrqgmcy21Tbh6bNbqfhPLg3WcfZeDSO+X0lBrmcFyx/nXILLz++H+6YMg13ogFajhFalRIYmFXnZaV341ijWwo3bSFZYma2CT7tu0VVG/Pmz7yVWOzfiobdqcFlhP4wpyMGvrrgAKmUKnK4OfPZdE1a8exBWweVZfXz/1OGwCu3I1KTCKrhw2uLA6tkX46TZhkG6dBw6bcEdf9kVcfuWKNlEUt9GY2X1qRY7lm7cJxnDy97ej+tHDcLSjfs8vy816nFLyXn4zT++xo8LcjHPq3/62XdNGFuQi8p1X0j+reqjzSg3GjwPaVIVKbjzKiOWXj8CrWf7wCdb7Lh/w15YBZen/jxhPvegynslZncWYhBFWzK3lSN9qCs1LqNJTcGt//2Z56GP91aQ7a5zk0e8M46kqZTYXW/C8WY7Fr66G0DnyuvKsvMx+kc6AIFt6orSQigVnRPAM9SpnlXZW/0ymqSrlT7ljTfv8tF/Isuiq4yorjcFlIlbDjXigQ3nHnyFI5wxru68h3+bTOpauXWIvHjGbTQmLEUqQ+2badcquPDAhr14euZoPDD1ItgEF7LTVeinVaO9w43fb671iSExM4JIcHX4xJ1KmYJUpQIlBbloaHXI9o1NVgH9MtTIUCllx3JPtzp87mkAvvV/phoX5GWG9fmjtf2VFE9ZVBs8HtlOiZ5krnO7K9KyQ8wI5L9Fs6O9M36H6LWwCu1YM/dSZKalIjctFcfM9oCJ6uJCpCduHoW87DQcb7ah/kzn9jwnzHb8oux83DBqEAZkp3nqeLEv792WLzPq8dl3gXXsg2/u84xfiX1+m+DC7D/5Pu/3fo3vdsIqrNv+veTzp/IIYlqqjwH4LgyLdvmRaJLqCZrD4cDBgwdRXl6OwsJCDBw4EB999BFKSjorDEEQ8Omnn+Lpp58GAFxyySVQqVT46KOPcNtttwEATpw4gZqaGjzzzDMAgPHjx8NsNuPzzz/HZZddBgDYuXMnzGazZ8LK+PHj8cQTT+DEiROeiS8ffvghNBoNLrnkkh79DoiIIiG1kqPcaMBD04YjTaXEz9d+gcqyQgzwethz3GzHincP4o2FEwJeC0Te4E1NOZeRIdQMccDtsxpOVGbU45HpIzH7pR1otAh4YMNePDxtRNT2qJX6nsQGit3pQkVpIdyQHrBI9hRp1Ddkpaeixe7E/2yu84ktsdOflR7fzpa4ZYeUqjAmshH1RuLAU8XZ1aDB9sV+8faLg9adK2YU+6Qd9q4Xpeq+UqMeL8wqQapCETST2bbaJlSWBm6c9aPcdJQXGWRTmEq9XqNMwbCB2Xjq/a8DUoRzckByi2SFlfde64B8Nj3xHpr/ypdYvbkWU4sH4N7rLsKeepPPw6o99SZMHz0IFkc7XvjkkGT9p1F2tk23HGrE/Rv2YjUHdImisrLa1CYEbdttrW1ERelQn99tq23Co2/vx5ggsS+3UvD1z+vxf7+agIfe3IdLC/tBlarAqs21ARlZXv3FOJxotuPLs9lVxIdP3hkx/R/Asi4i6p5IJk5Ijl+djUHvVcjiFh0lg3N8MiZ4lx2lRj1uHJ0PrVoJq+DybN1zWWE/3DBqEB6YehGOmWxQK8+1qVfNKsFdVxUhR6vytEv831/82Q23T7vCu3z0nsgikmvXRDp+FWv+bTJv4rVekJcZlwwcFJ5oTFiKRIY61ecBqlatxFMzR2Ot3+KGJ28ZFZDhAwjcWmtAlkY2rmf/aQd+elmBZN/4778aj0XrqzH+gn5YduPIs5kUffsAj95YjA8PnAAAfHnEBJPViYffquly/R/J9leR/ruEE4+MN4qWSMoO74xA3ltnifXkI2/W+MTee4vLAiaiAOfiZOWMUT5jYEDnWFEH3Hhv3wnZvnx5kQHzSodi0WvV8Oc9/iQ+07r7muDb/wCBW+/ceaURHW53wHOhO88+7wol2HOnx28qxq4jJs/vol1+JJqEnoxy7733Yvr06SgoKEBDQwNWrFiBlpYWzJ07FwqFAnfffTdWrlyJoqIiFBUVYeXKldBqtZg9ezYAQKfTYf78+bjnnnug1+vRr18/3HvvvRg1ahSuueYaAMDw4cMxZcoULFiwAH/84x8BAL/85S8xbdo0DBs2DAAwefJkjBgxAnPmzMFvfvMbnDlzBvfeey8WLFiA7Ozs+Hw5RNRrRHP11akWu2cVSf9MNR55a79EI78Rj286gGU3jkRJgXSHuNSoh0aZElGDN9jnyNGqcarVgRtGDUL/LA3KjXqfxohoYpEB6apULH9nf8BquOqjzXjq/YP46WUFWL25FlsONQakgfQnNhxCfb9SAwXiZxQbKHIPAUOlaaW+I5FXUqanKrG2qi5gVcjW2ia4Aay8eVR8LuwsS4hJXaGOE/VGzVYnKiYMhUqZgj/NHYvth5tw19lJHeIqsc6ViRp8ddSESwv7BdSdyzcdwEM3jMAZq+BTLgWr+7bVNiEFwK+vl982T5WagjVzx/rsWT0wOw0PTxuBo2es0KpTYRXaA1KYAp2DE/0y1J4Hi4YsDfYea0Z1fbPP3+Bqr94h3BVWLXanzwpIrVp+qMJ7kuIFeVl48t0Dku1Hs82JNVWBWX4626IKPDD1Irwy7zK0d3RAoVAE7C9N1Fd1d2V1i12+7ZahScWiq4xYW1XnqSO2Hmr0DD77qz7a7DPh0bu86J+lwYpNnX3IG0YNwqNv75fMyPL4pgOelZHlxs7VhW8vKkWHG/ih2QZXRwcqJgzFvNJC2J0uT3aFR9+qwbO3jmGZQBSmrvSLg7VNtx5qhNvt9jyk9naqxY6HbxgeNJvf8k0H8MuJ5+N3Hx/y/O6hG0bgeLMN817+Ao0Wwec1+TnpyE1XQadV47vGNgAIyBbovQJ84RVGpKmUAdtA+z881qqVUCnlF2aZQ4xv9aQWe3hjbfHIwEHh6emxqRytCndd1flwd1ttEyrLCvHaziMoKcj1jKOK22Ut33RA8j28Hxhnpavw3EffBonr/Vhy7YWSW3SVGvVIATBmcA4mFuXhTJuAR6aPhNPlRovNicyz2YFPNNswYmBnlqTKskI8/Oa+gHHqSPui4Wx/1ZV/g3DjkSgaIik7DJnqgMVIQGC9CZytB1NTUFlaiNvHDfG0scV+wLbaJrQJ7WjvcGProUaMGZyDUqMeLrc7YFIbcG4se/mMYry7uBQKKKBQKPDHOZeg3eXGrnoTXv+8Hj+9rMAztrC24lLP3ww11uC9HU6jRUDlui8knwtVrvsC7ywqk41tuedOD79V49O+8c8yk5Wmgj5D3Wvq1oSejHLs2DHMmjULjY2N6N+/Py6//HLs2LEDQ4YMAQDcd999sNlsWLhwIUwmE8aNG4cPP/wQWVlZnvf47W9/i9TUVNx2222w2Wy4+uqrsW7dOiiV59KHvfrqq1i8eDEmT54MALjxxhuxevVqz3GlUol3330XCxcuRGlpKdLT0zF79mw8++yzPfRNEFFvJZeRQ5x9HW5DoL6pzScV8pq5YyVThwKdDXi74JJNbdjU5pC9du/OcqjPMThXi8On23DGIuChaSOwYtNB35SMRQYsvNKIusY2fPz1aXz89WnJv/mzy4d6/t8/DaS/rDQVTjTb8K9vTyMvSwNHewdMVic+rzuDKy7sj0Fnv99Qs8x/ff1wnxm+Un+HKJxYjlQ0BxAsjnbJ9KRAZ+aReE/2yNDIN0lDHSfqbY432/CQ36BYmVGP1bNLoIACf6r6LmCV2C/KzsdXx5ox6jwdHO0duLigc5vSusY2VJzd2sA7LWmwum9rbRPa3fLZiPz34i0/u2d1aooC81/5EmvmjvVsw+NNXCXz/Iff+Hw2MSOL/8QVrvbqHcJZYaVLV/msgAy1X7J3tr2Lzz5clmo/XlyQK5ud4T/dbugz1dh7rNmzxQ/AbAhEQPdWVmeH2Mq0zdGO6npTQNkfLBued/aT3fXNAeWF2IecPGJA0JgXH3SVGvWoLCtEU5vgmazmnf1Aum/MuogoHF3tF8uNy1TVNnmy7Ypb8eRoVcjSqKBQAEslHkoDnfX8fVOH4X+2fOcpYxotDqzdVheQbaXUqIfb7Ub62XEmccW3VEYTcXxo9eZafLJkUsBWHt4Pj8WyRZmiCPrZAcDudOF4sy0h2h3ZIca4vMfAejoDB4UWi7GpUHRaNYb002La6HxUlhZiQLYGlxTk4oTZ5nPe/h/M+P3si3Hna7t9+nwisQ3gcAbPnLu1tgn3Tb0oYCuLUqMei68qgrPDjeqzD5xfmFWC//pEYkuQK43Iz03DoquMnn6ElEj7orGIh0jikag7ulJ2SGUMGX++3iemxHrwcb8sRd5jQACgTFHA0e7Ci7dfjHSVEpNHDIDV4ZLNon3K7IBFaJdsv7/6i8vx9AcHA8bNxDo53K3mWuxO2edCoSaEybVvpCbie/8tqTZGMkvokf3XX39d9rhCocCyZcuwbNmyoOekpaVh1apVWLVqVdBz+vXrh7/+9a+yf6ugoACbNm2SPYeIKBKhMnKsmlWCNsEVVkNAak/uUNta2Jwdshk/Nvz7BNnXa8920sP5HINy0nF98UDPDPEVM4o9M8QzNKn48ogJleu+wB/nyG99plKe68BnqFNlGw6Zaan4vrEN7+49HpDK7XxDBrRqJXRadchZ5pE0UCKVyJk0KHzhxECk/67RHkBok+joe5MaCOhJKQoE3Rez1KhHiLG7HsW4pVg7ty+0bzxU1TZBoVDg+uKBAbFSXd+MNFUKvvz+jGf1J9AZP9NHD/KkKA83LanJ6gwak1J78W49u8XJwzcMx/oF42AVXJKvl1olA5ybFCu16pWrvZJfOOVmhibV596Q2i9ZzIQw/nw9XB1uz+omTWrwSsLulK/fjplsWPjq7oAJUczMQ+Qr0vZPboYaZUa95GToUqMe1UebPfF9x6Tz4XS5UTI4B5ka35WLYhv1nsnDsGJTZwak+6ZchN98cG5rN8F1rt8bqk2bna5CSUEuvjrWjC++P+NT/8jVT8umjwz1FRH1eaH6xb+5dQws9nbJckRuXEarVsKQlYav6k0BD5XEbAzBNLQ4fNqX+gxNQLtTnHTW0OKAJrVznMiQqcbEIoNP+SLFv51qtgpIVynx4u0XI02lhNvtxqs7j2BEvk62v2tzuvB9YxtOmm2dfz+OfUzxs8diDKw72A8PLdKxqWh+p97jvu0dHUhTpeDdfScCHhAvutKIOyadj99+dCjgPYb002LN3LEh6/JjJpsn64pSocCgnDTYnB1od3XA4mhHSUEuLivsJ1uv3z/lInxVb8JEo0H2b8W7L5qZlhq0PVVm1CMzxOTfcDC2kl93/w27Mq4dLGOIq8Ptc16oNvYdk87HyHwdVmw6EDBZ5e5rLpS9bqGjQyY7WmfWxM1eC1bE81bcVBz2VnPdnRAW6rmTIshQRiTxnSwxnNCTUYiIerNQGTmarU485LdnpXjs/g17sWJGMXLOphCV2pM7TSWfOUSZAlwcZJueiUUGpKlSZDvL4sqOhlZHQApSMWWyo70DJ1rsAILPED/cYMHSN/YB6BwYkCMen1hkQI5WJdtwcDhdWL35kOS2JIACK24uhk6rDtmoUKYoYrIXbjxWK1BsNFoE7DpiwqKrjJ773jvlYKSr+mMxuSUz0TOPKIBflJ2PG0YNwoDsNM93eNJswyBdOpAgk1EYtxRNZquApjYB7R1udLjdsDraodOqkapQ+Owb6y3YFgaVZYVY/c9ayU74incPYsOvJsDlduNUix33b9gLbYiY7+hwS2ZPKzcaMLd0qGf1iv+1HTXZMP+VL3H1Rf3xyLSReHyT71YJE/xWyfhfq5ia2RtXeyW3cMtNi73d517x3y/ZO2uB/4OomSXneSZcicT26OB+8mWzmGGlc4sqBV79xTiYrM4u1+FEvVFX2j8DstOw8uZR+PXGfT79MfGhr1iPVNc349FpI/HYpv2SKxcXr6/G2CG5uLggB0vf2IePv25AyeAcn8Hq/pkaT8zr0kMNGKeiZHAOBuWk46KB2Vg6dTjSVClotjpxcUEuSgpyfSbBAJ3lg//AOhEFCjXGdbjBgl/8+UvPeNH3jW0YnKvFgGyNbOxWlhXisbdrAiZqb6ttwp1XGENeV8ngHACd5Yrq7ATWbbVNWDr1IkweMQBCewdabE4YsjTocHfGuk6rxlMzR6OhVT5jsHc/WqqsFNvOD2zYi6dmjvb8be/jD08fgafeP+jzwCyefUzxs0d7DKw72A8PT6gY/KHZhsY2AYYMddiLHyMhjvt+d9oStG+aAgUeu2kkivN1uH/DXs92WaVGPZwdHag+2oxpowfJ/h21MgWrN9fimuF5eOiGEQHb7JQa9Xh02kj88dPvJF8vXtfW2ibcc91Fsn8r3mNlbY52VJQWwo3ArOYVpYVo62aW456IrWR5UJ4sxO/TbBOQoUlFmkqJ5e/s98kSGum/YaiyQ6pPHCxjiH+GU6kMY97PjvJ16Vj53gHJOn7hFfITQnO1KtnMKfMkxpe21TbB0d6Bwv6ZYW01190JmqHG4wdmp0tmego3vmMVw7GIW05GISKKk1AzI9uEdtk0XrUNFqzb/j2W31SMNiGwcnK73bKzp802JyrOVspVfp3hR6ePhNPVgfunXITfffytT6dYHEBMTVHgeLMNR01WzzGtWonVs0uwtsr3QYFcJej9PahSFbITYFSpCp8OsE6LoA2Hr0+0BDRkPN9fbSNsZwcYQzUq9BlqWAUXpo4ahLkThnpm+oYalJATi8kGFD8WhzPoA7IXZpWgzRHZSoqudAJCSUtNkS0P0lLl97CONVVKCjI0Sry/74RP3JYbDbjraiNUKfG9PoBxS90nduYsDid06Wqs2HQAPx1XELCSo7zIILlljUhqhaZUB1+09VAjjk/onCRSbtTjtQWXQ6NUyJYJHW53QPa0If20EFwduP1PO4OuVhOzsn3y9WkoFAo8MaMYdmcHrIILunQVzDZB9jvyz+oWz9WX1H3hlptmq4AzVt97w3+/ZHGQSmpQ+5G39+OhG4Z79o73bo8C8pm3qo82e37eWtuIitKhmP/Kl546PN6rIYnirTurrDM1qXjwhhHo6HDjyBmrTxZOsR6pLCvEcr+Ji8DZB1YKBd5fXI4crQrfNbZ5jvnXg2mqFLxccSlWbT6EySMGyMa8RpkSsPe89wSZkoIcyTo43lkEiZJBqDEus1263zyxyICVN4/CtcPz8NHBhoDXTbgg+GTm7d81odxokNyiWqznRwzK9mxp6XK5sWbuWLR3uKFVp+LRt3wnuZSfHW/Kz0lHfk46hHbpbH/i+6uVKTBbhc7FZH4PxIHOtkUH3PjpZQWSmYkH6tICJqIA8e9j5uekh/WQriewHx6+UDF45IwV//7X3XjyllF4b++JgLjx/k4BdPlBpN0ZfGuNrbWN+L7JinXb6rB+weWY9dIODB+YhXllhVApFaiuN+GmMflB+6rlRgPOy03HJ0smITMtFff+/SvJh9jLN+2XzLopEseEQ2XpVSvjOxZltjlls5q/9otxXX/vHogtTiSLLqnvs+zsxIXt353xtFcj/TcMVXZI9YmDLe71z3Dq3273X2SytuLSoM9vPpOp48uNBnTIz1UJmt1M3Ko+rO2EtWqsmFEcMMG+zKjHihnFIV+vVsov9nZ1uD2ZniKN71jFcKzilpNRiIjiJNTMyFADXo72Dmw91IgH39yHB68fHnBcqVDIzp5OgQL3bfgKT88cjQdvGIEWW+eA4ckWO37yP5+h0SKgzKjHvdddhJ9fPhRWp8tTIf7t83qsuHkUHty4D//hler/lxPPx8tVdQEdBjGby2qJStC78WJqEyRXYosDhC1WZ0BFGqzh0GqXnz0qHg+16gMA7pOo2MVzulKxx2KyAcVPdpoKz/zjm6ApB1fcVBzR+4V6WGu2Rf5gzOHqkC0PHCHSD8dau6sDqz45JDl4BwXw8LTAMq6nMW6pO7w7c4uuMqK63oSSglzJlKJbDzWiw+0OOnjWPzMwi1iorfnE41trm7D8nQN4ePpw2TIhV6sKWOXy/n+U40yLINs+0XhNbPv4YAOWTh2OiwZle353uMEie53er4/n6kuKjlDlZlOb4FmVKZXxx/sefHdxWfBJxocacd+UYZ5BHu/26O76Zp8MKyL/7AwiMVa6WocT9TaRtH+kBi5LjXo8MPUiLHx1t+R7hJpM2d7hPpvN8lz7OC/Ltx7scMOTEXOO2S7bnzzSZA1rqzj/OjhUxhUiCp3Kvn+mBr/9+NuAGNxyqBG/3rgPT94yCo72Dp9xmVAPg9dW1eGtO0ux7B3fSW1lRj3+87qLMOulHfjbHZfjssJ+cMONJ97tXH296Coj/vzZ95LtcO+xK7PNKVumnLE68NBbNaiYMDRoO0XM/ie1gvydu0oDJqJ4fy/x7GOG85CuJ7AfHr5Q48xiPzIvSyP5cBcAvjxigsnqxMN+mbojeRAZajw7VanA1tomPP7OAWz49wk4YbYhNUWB/T+0YFttEwSXK2hfdW7pUCgAXJCXicMNluCLOGubPAswpWg1ndnET4RoNzS1OZCjVcXtHstOC+yXe+tOFtFYxxYnkkVXsO+zqrYJbgS2XSP5N+zKVjTei3u9M50Irg5MLR6IvUebsfzdgwHjV/7b9qTK7MserI4vNxpw55VGaNXyk8Wkxs6Ac2VlONk/zFYBj5/dKnSe34SR5ZsO4Nlbx8h+x802+Wddx822Lsd3LGI4lnHLyShERD3Iu5LLSVfJzowMlQrQO604oMD1xQPwXs0pz3Gr04VH3qrB0zNH44GpF8FidyEzLRUNZ1P0L59RjGf+bTTW+k0eKTfq8cy/jcai16rP/v5r/Lgg11Mxig+H2hzt+OllBVAqzmUzKTMa8LuPA/f9BDo79Sda7Piusc2ngvduvKSrlah4OXC/QXFG6JsLS8Ou8DI08tsUeR+XW/Uh17npasXelRnHlLgcro6gqz621TZFPNFDq5aPfa1a/t6W0mprxwMb9gYtD/7ws0sifs9o6gBkHzImQmZ0xi11lX9nTnzwNr/sfNktax6YehFGDMr22farpCBHsgzQhMhu5H18a20jzNZ22RVW6+Zd6vP6UqMemtQU1Bw3Y+XNxT7baXlfm3eWCSAwLkJlIzP2z8SbCyfEdfUlRU+octPV4fbExpjBObLt4jZH+HvHD9Kl4X+2fOfZPq+9w40HpgyHo92F9g432hztAdkZRN6x0pU6nKi3Cbf9E2zgclttE/YdM6PcqA/a1pNjsgowWwWf+iNTk+pTXqSmpGBXfTMWXWVEfk4afvLHHUHrN3G1tz/vreL8t41jli6i8Mi180qNeqhTU4L2m7ccaoTd2YFVs0pwwtw5biTWyekyW1BbBRdcbjeW31gMe3sHWu1OpKuVUEABhcKNy8/vh3/s7xwnW1N17uFXqIlwDa0O6LRqpKmUsm3mP/18LLYeasSsywpkvxupiePlRgPaXfIdXfYx2Q+PRKgV+OqzMSW3kKGyrDBg2xsgsgeRocaz9RlqrJk7Fo72zgyadafbYMzLxGlLZwbqJosTj729H7+//WKkKlPQaut8UOx0deDOV3fjv37aWZeHujeCKTXqAXfnA/DUFAXukonxVbNKcNf66rhl8ujuFiFyYh1bnEgWXXLfZ7Atj8P9N+zKfSYu7n30rRrMGlcQkCW/vMiAtxaVQpXSuRWu2eZEmkoJQ6bak8EUAHIzgk+4sAouT+Z+77IgTZWCn6/5HC/9fGxYZZ7/75Vns/2Hk/2j0SLg44MN+Fgic5t4XO4+ztSoMOulnbLtCCnhxHcsYjiWccvJKAlq8X0P4YemFp/f1Rz4GiVdz7xFRHHmX8n9cc4lsjMjFQg/rfgJsw3/OeUiKKDAuzUnAQBalRJPzRwtmYb4qZmj8aPcdDyx6UBAFpOtZye3/HLi+fjdx50rzB68YQQmFvVHdnoqcrVqDMhOw7enWvHytjrMnTDU8zlCdaSbrU789H92APCt4MXMJAq3Apd4TXzxVm40QKMKPz1ihjpVfrKP3wP/YKs+YlGxd2XGMSWulhCZSkId95eSIr9dlVJm1ngw2dpU2fIgOz2+TcJWW4hMRiGO9wTGLXWVf2fO0d4BrVoJrczAOgAcPWPzrCQvNeqxZu5Y2J0dsDjaA9IWN7TYQ6Yo96bVKGVXWHnXkWK7pNkq4PJCPVZvPhSwJ7d4bXe+5rvy3T8uQmUjG5STjiHIkP1eKHmEKjddHW5PbKytqpPNYJIeog2oS1N57uf//eXlQbfP+/XU4fj9P2slB1ikYiXSOpyotwm3/SM3cLni3YN4c2EpHvPbjqfUqEdetvSKRZHZ5sRd66vx9MzReGrmaNy/YS/MVt9MBVbh3NYfAFBSIP2QuVwixr15p/IWH9QxSxdR+IK188qNBswtHYoTZrvs61vtTlyQl4lTrQ5oUlPgaO/A4H5aIMQ2GnanC8cstsCtL40GPDRtBG7/0w78109LfMqFUFkFzTYnzFYBu+ubg5cpRQZs/67z74WaGO6fXancqMdD04bjRLP8d8I+JvvhkQi1Al+MQbn7VW6iVrgPIkONZ7s63Jj/ypc+v7vryiJcNSwPv/nHt1AA+NPcS/H4psCMR3+aeynUys4xsVD3Rl62JuA6vLMRAMCpFjsuGSI9Di32DeKZySNU/7k71xPr2OJEsugK9X1K1Wvh/ht25T471WJHi92JX18/HI+8VRPwfGnXEROaLAJ+7zd+VH52O1xxYUi7yy1bXqSkKPD0ewclywKrI0T2MosQ8H7zSguhUaaEnf2ju/exIVONsUHKmIlFBgzRawMmAoUb37GI4VjGLSejJKgfmlqgGjfL53e2PQ/G6WqIqLukVoqFmn39xsIJshWqf1rxh9+swcqbR+Guq4vQYm/HwGwNlm7cJ5mGWAFg+U3FwTMR1DbiP64p8mQ5qWts8zwQEyeRdHS4sa22Cf/vmgvx87Wfo7KsEFlp4Wd08K7g83PS8Ztbx+DYGSt+UV6I60cNRF52Gto73MjXpcPV4Ya93YU2Rzu+PdWK1BQF9CH2K83RqrD4qiKkAAGNnkVXFSFHG16FHIuKPZYz26nnhboHIr1HFIBs7HdFeqpScjsQsTxYefOoLr1vtGhDZDIKdbwnMG4pXP6pPpv9tt7SpKagsqwQLrf8BE7/DA0pAC4Z2g+jf5SDHxfk4sEbRuB4sw0KhQIDs9UYMzgHeO9rnwkpwdoMaalK2Q5/mkqJjQsnwGx14st6Exavr8a7d5XhkbdqJPfkTgFw+QV6T2pWR3sHcrUqZEq0CxJpD3qKrVDlplU4N9HQKrgCVh4X9EvHqRYHFAoFVMoUlBcZJB92lxcZkJ2uwpM3FyMvOw36TA3+a/MhyTqvTXBi4RUXoMPtDqt9nZWmCit9L1FvFW77R2rg0jtl95k2AUuuHYYHpqTA7myHVp0KjSoF7S530Nj2fgh0/4a9WDmjGFOLByIjLRUV685l08zVavDbjztjvlpma66Hp4/EjN9vC/pZvVN5D9FrsWbuWDS0OsL/sojIp51ntjlhd7pgc7rw6s4juH3cENnXpqmVOHbGiuXv7Pe0N1+8/WIUGrSy/eOODrf01pe1jVjx7gH8pXIcWh2+ixtCTR7RqpVoahPQ0GrHo9NGYvmm/QGTsR+dPhI3rq4CAFQfbQ45YWbN3M7Vz3nZGnxydoX1j/ql48lbRiEvSxOQdXDskFwYMtVdbof0lvYL++HhC7UCX8wOJne/hhLOg0iFQn5My/8BsXjO8rPbY+ZoVQETUYDO7UiWb9qPZ/5tDE612JGiQNAFGeVFBnxysMGTOdH/u/jfO8Zj5c3FuHBAJiYVjcKW2kafODxptmGQLt2z2CKemTzEMXNTm4AWe7vPQtHuiHVscSJZdIX6Pv3rtUj/DSMZp6lvavM8c/q/X42XfL5UWVaIVRJ98q21TejAuW2F/CeZi8TywtQmBC0LnpgxCrev+TxomfeX+Zd5sjClqZRwu93IUCtxyuLAvNJCjBmc48nSUllWiLEFudBpVThutuPwaQt0WjX6adXQqpVBtx8LdR+HsyAr2Pceqh6PRQzHMm45GYWIqAdIrRSrPhp8hcXEIgO0KiU27DqKytJCPHj9CJw4O2u75rgZNT+YsWpWCRztHcjRqmATXNhd34w2wYXhg7IBAIcbLEE7FlW1TbA6XT4DhP4d33avfTEG90vHi7df7Dn+6Fs1+NX/Z+/O46Mq7/2Bf2ZfsjMDmCCB4ERDIGCQRU1ihVoriyyXa2/B27Jpqxhtb3srLqAouGDb217FtlZF7YL211oVQW2reCtBxYVUdiGCBNlChmQmyezL74/JOcxyzplJyDbJ5/169VXJLDkzOd/zPOd5vs/3ufoiAIBeqxY/x7WlQxVvwOO9d6gR9jYf2nxBrHh5F5ZVFCGEMLbsPomd7QOJj761X7Iz8sgb+/HAnLGyZRJzzHoU5BgxvSwfi6M6JA1ODwpyjCnfQHRHw96dme3U8zL0moQqBYJKmwUZHdxWR6tWibEvbKmTZdTitNODv3x6DHd+s6TDx9jiDSheD+IH53qaWac8MZ6sgkRPYNxSKuKroJn1Grx865Uxz6k91owrRlnwwWG75Hlv1muwamYpcky6mLZ3Q80R3DV9NNp8QVw35gIYtZHVHC5fEOsXluOPHx7F+MJcLKksglajgsWsh1qlwpkWL5ZWFmFDzRG4fMHI6hIVUD3VBiDxhr96ajHc/gB+9vfPsaSiSNyCx+EJKCSx2nHn9BI8+uaBmH6N3N7ifWUPeupeya6b8QM60dV6zHoNXl1eIVb0Mus1WL+wHAiHE5KM184Zi4YWD7bsPomaOjveuKNKts0z6bVY8tzH4rZ1Lm8QmQYtTrVvWxd9TEIbXv1ibdLyvUT9Var9n/iBS7NeI1uh6KG5ZXhw815sPXAG1kw9Nt58eczkMxCJ7fuuH4N/7D8lDiI7PAGccHgwpUgTcx8dHfPRiW13TS/BiWYP8nOM8AVCOO304JlFE/H+F3axTYw+LqGUd6XNgky9Rly1XVVsxfpeWA1NlK6Eft4XDa34t1+/L14PTjs9ivd8x5si1U2i76vNusiWOy99VC85qbxxx1H88JqLJd/TrNdg/PBcYTcOPLd4Ej5t71MnSx7J0GsRCIfx0ZGzeOqfh7G0sgiL2yfLhGQSjz8gXkfkKrxVtSfCHWlsg1atQu2xZjHRZMmVI9HmC+KNXSfxaX2TODZXPjwXf77lCuSZdHD5grgzhW0E4qW6/UA64H146qyZ+qRVPoDI+frsoolQq1QJ58iFecrnRyoTkblmPR5764BszJYW5CS8ZnudHd5AENXTbNBq1Lhxyggsqxwl3gcLsVZTZ4fD7UdtfRMKckxYOWs01m7en7AgY9WsUqx7cz/eOXAm4XdV2iw47fTgzd0nUWUrg0qtwhu7Tsa8R5XNgiWVsYvBequSR3fFc3fHFhPJupbS91kZV/2vs3/DVMZpTjs9MYufAxL7qpv1Glx98WDFbamFbYU+qW/CFw0tkmPgf935FYoGZ0q+hzC3NUFmbq3SZoE/GKnCFH1fEj/+9eTCCQgjjD98eBSXDs/Fz/7+ecxzriq2YsPiSVj6/McJ4xepnsfJEn2kvvdU4r47Yrg745bJKEREPSB+VTQgf7MqNBhmvQY/vrYE92/aI67wemlHPb49pRDPbT8iVi0BIo3n4wvK0eY91zFOVlbL5Q3KDhA+vqAc2UZt+4TYaHj950q9FeQYcVlhnrja+aTDI2awvvt5g+zk1u1Ti6FWIWFiLRgKi43r4itHioMP1dNsspUcAKC8ME+xTKLD5cM9r+6RXGV3VbFVfF2yLNPu6pxzZXj/4Q8FsXr2WKzeFFuWsNJmwerZY+EPSWdPy2ly+fDDay6RLEm6atYYNLl86Gh9FJdX+RiSPd7ddGqV4sS4rhNbE3UHxi0pkaqCtrSyCP5gCNNKBqO0IAflw3MRCIWh16ol+wFmvQbPLpqIX71bh22vxMbC4wvK8VWzG9///acAIteEP950Od7efwrP1kTayw8On8WlC3Lx1D8PJ8TS4wvKsXHHUXyv6iJ81eSGXqvCzLL8mAFCYYXZOwcaxIonf7nlCrT5gvD4la8TLe4AauubY37WmyWNqW9Qum46XL6YgY7oJOnBWQasiWsHVVBJJBl7EQqH8dQ/vxDbYHubfCUDlzcouW1dZfu2dUK5YKEN33vCkVL5XqL+LJX+T/zA5dLKItl7uZWv7saSiiLcOGUErJl6NLd5E2L7tNODpjYfrBkGMSnEmqnH+oXl8AVDuGNaMe6ZMRqnHB6cjYt5IbGtbFgONGoV1r11ICHeo8uDC4sdTjk9Yuy7o9q8bYca0dDiZbwTdZDT4xfbdq1KhTEF2bh8lAX3b9ob07YKk74alTphgUcwHEYYIay4rgQPvr4vYewqeuuRaEoJcY8vKMddL+/Co/PHAUhMHrl/9hicdXnh8YcwuWgQJo0chLJhOeICrt1fOaBSAaFw5Pnb6uwJFd6ASHUHa6YBazfvwz/aK6EA58aSAOCfn5/BssoirMwdjbWbYz9fVbEVt0214dOjTTGfLVk/ROqeJJXX9WW8D09d9VSbZPL2ksoiVG+MVAAsL8yFPxDGmjlj4PGHYqptGLXqTk9ECm23y+fHqlljsPLV3bHntM2CRRKVCIFIzOo0GtTWN0nGrNBmA0CL248tu0+KCetLK4twy9UXQatWIdesw86jTTjd7MF/Xj4SXx89FEOzjQkVT1SILKio+cKekIgCnKuw/afvXYG/7TuFDTVHkG1SrpjYHdWIujueuzO2mEjWtYTvM/58qLJZcf/sMQiEQphVlg+o0OHKOR05d+MrlWQaYlMMhPbXkeJ2ty99VI8/3nS55Bj42rll+PffvC/72haPH4srihBG4ljy4ooiWDP1eOdHX0MoHMaDrydWW6qtb4ZJr8aTW+swvjBP8t7lvUONCAN4rboCHn8ITW0+BENhnHK4UWmzJnxPct9lRxZkdSTuuzqGuzNumYxCRNQDzPrEy63LF8RdL+/CuvnjsHJmKVriOv9Otx8PbNojNoJ3vFiLN+6oxKpX98gmaKyZMxYNTg8MWjVMSSoJZJm0+OU7B2W37Xho3tioCbE94uORyWEbzFoNvl4yGPk5RjS2+vD9qy6CNVMPo06DWWUFMZNbDU4vVCrgW099KN48CDcUoXBYbFw1apU4+KC0T6mQQbt+a51smcToajRSFWAcLr9YkeXTo+dWoXzZ2IbheWYMzTZ0W8Mu4Mrw/kENNRrbPKieZsOK9izuTKMGbd4Amtq8sEaV/E5FnlmPla8lxnlNnR0Pbt6Lte2lSzsi26Tc5Uv2eHdr9Qfh8YckJ8Y9/iBak0yC9yTGLclpbPVh/0knnl00EUOyDWj1BJFr1kGvUePuGaOxetNerN9aB7Neg98vmyy5LcmFeSY89taBhIF44Xqw4rpzlZGE0qSrZpXip387CEB58k8NFW6bZoMlU49/7DuFsoJcSKV5uXxBPPXPwwAig3CLHR4se+ETsbS4kvULy1G9sTZmxYhUSeP+UjacUiN33Ywe6PjkaFPMpNGziybGDKIvrSzCMzWHE85tIDIAd+d1JSgpyMGGmiPwB+W3wLJk6vG4RLngmjo7VFDhr7deCX8ohDZvAM0uLw42tEq+T2+W6ibqDcn6P/EDl0r3cjV1dtx6tQ03PrMDm6or8L9b62SrEwjtnjVTLztQvXJWqeTvyc8xJiSiCL9fBRVevvVKnGh2n9sm99YrUT3NhqY2L3Iz4gaWUxxQJ6IIh8sHk16DDYsmIYQw3v/Cjpc+qsdP/308po+9AIuvHAlvIASzTgOjXo1Mgw5t3gA2LJ4kLlwCgEEZOhi0Wvyrvgn3ziyBxx+GPxiC0+NP2HokmlKfGAC+PbkQd7xYi1UzR+Ou6SU43uTBsDwjdn/lwOz12+HyBWOSxOMXg61ur9y0atYYPNB+XRIS4aaVDMYPr7kYja0+hMLAndeVYOXMUjjcPmQYzo0lHWlsxebdJ1BemIfamqbErQwONSIUDotbGUQT+iEAEvrU9rbEyszxr0vH/gvvw5Ozt/ng9Ydw2zQb7hTHprRo8/phzTTgF/9xKbRqFfaccCAQDmHVq7FbsAqTjZ2ZiIzetgMAhueZ8NvvXgZAhTZvAFqNGtkGLWatr5Hc7mJpZVHMGLhA+Hd0HGQYtDEV0dZvrcP6rXWosFmwZk5k206DXg2/N4A32isnCoTEHF/7/cKQLIPkNj9A+71wiwe19U14fskk6DVqyYqJ6+aPQxjoluolUpXWBV11n92dscVEsq5VkGvCg7PH4OhZF8x6LQLBEN4/bBe3jFs5czTKLszB3hMOOFz+mLkNOR2tvBO/+NmoU4uVxsx6DZ5YUI7ntx8Rq4nJGZZrwls/rIIvEMJamW25Vr22B9+eXCh7T5Fl1GHxcx/LbtOz8aYpuLQwD4dOtyRU+RWSZoKh9livSGxrBdsONaLB6cWNz+wQf1Zls2DU4Exkm3Tid9zR71IuXjsa910dw90Vt0xGISLqASogoQSoWa+RXJkprH7IMGhjGkqXL4gWr3yJ/O11drT5Ajjt9OBX70YyOpXKjurVasVtO9z+UCQRReZGYO2csVgxfXRCSeXoG2+DVo0L80w47fRgSVw5MyHp5b6owUO16ty0mDdwrhqLFOFxuTKJQudIbkXMI/9WJpZDlXpcqvQZO8skxRsIYdFzn8QkPLl8arEE71/jtuhIxhcMycbm9jo7fEHl2JCi16rl99K1WcWy5L3F6fbjto07sbSyKCZ7/4TDg7Vb9uP5JZN68eiIUuPy+bHx5svxwOuJE2WrZ49Fhc2CmytHIT/XiJ1Hm8Q2OrrteXbRRMktv4D2+I9rG2vq7AhETbwrTf5tq2vEndMvwfGzblwyNBtDsg0w6NQw67WoP+sCcC7mottrob1NVs78/cN2fNZeYjz+GKLb6v5UNpzOnzDQ0ezyY+Wr5waw4/uByc5tYaD48QXl2PWV/Lnq9cu3sdvqGgEV0OD0im241ASXoLdKdRP1VdEDl/a2xMqg0YTkDhWg2O8V7g7XzR+XkIgCRNrB2qNNqCq2Jgza+gLK8d7mDYhVVypsFmg1kYURG2qO4C9x/fcMA4dPiVIl1dersFnwzKJJePydg9javm2GMFbzRFxCWpXNgldvqwAAePxB3PfaHiypKMK//foDLK0swpxLC/C/7xwU+8xSfdRki5vumT4aEwrzEA6HYW/xYWi2Af/7j4MoKcgRt8Qemm3E56ec+DSu8t/2Ojse3LwPP772YrT5Arh9mg3LKkfB4w/CrNMgN0OfkAgX39c97fTgvvaFZksVJsCitzKI1+z2YfXrexP61PfPHgOzXiM54Q+w/9KfBcNh6LSqhJgSFhUeOOXEL/5xCNXTbGJlzWjvHWrEivZV9x2ZiIzftsOs1+D+2WOwdst+3Fw5CipV5LowqWgQygtzJdvmK0ZZUoqDSpsFp5yJ1ZCE57l9QWzYfgQPzB6D/30nMQF9W50dIZxb5JHK2PP2OjtmjSvAE+/UJYypvXeoEf938ExMdZXoBZH7TzrR5g1gSFbypAApyaqep8N9NsfTu5Y/FMaJZrdYHQiInfu4J2pBcbK/f2cq72QZdeI5PmXEIATDYVRPtcGgVWPhlBEw6jTYVmdPOi/11t5TGH9hLvLMevntoA814pavXSS7DY9Zp4nZ6jdellGHE81ucbwrmpC0euOUEQCSXwviE9OFa8nDc8vEqq8d+S6V4rXVm3rcd5fuiFveTQ1Quz/7DPOX3RHzs2GWbDz+2NpeOiKi/k2lgriVTXRWt9RKDWH1wx3TihPe53iTdIdb4HD58et/foHtdXZ82r61T/TvBCITzytnjcZZl/IAYYs7gAVTRmCJxB6d2+vs8ARCeHjLvoQOw9YDZ+ANhDBrXAGuvngwXL5gTEcoWk2dHdFbC+ZlnNt71JBkclx4XG6/UmHfcrnvWch+l9sOKJ1LmFLPavUGEn6mikqsknpcicOt/Hxnksel+AIhLJ96EUIIJwxKLJ9q61SCS1fKbt8PW+4GItuUfF9iot6Wa9LjrqhBOEFNnR2rN+3BD68phsMdwNrN+2Tb6GTOtCZuP9ImkTgip8HpFSfegMhg/53TS7D8jztlXyO0txtqjmD9wnKoAdmyzy5fUHIFjNBW98ey4XT+xNU/UedVfD8w1YFiAJhcNAg3V42CGqqE/eNdSSptNbv8MTGi9Hvl+qBEA5k4cClTVUggxLjbrxzbwuNDsg0x7aU1U49188dhSLYBLm8QD84eg/te2xsT88mqmQhtqrDVxxdn2sS+aEvUaytsFvSRHSOJ+jy5vl6kSt/nGF+YKyajxI/VRE/gHjvrgjXTgAyDBjvrm7FwSki8XxRK+q/ZvFdMIHt8QTlUgJigkqzf0OYLonrjTnGM6/nFk/DtKSNkt/URtgiJPkaPLwSXP4jTDg9GDTajeuNOfO+qUfjky7NJx5eaXef6PakuxEr4uT8k2adevWmvZHK4gP2X/kurUmH9u4nVxqKrbP7iH4dwpULix3uHGmFv88HSXiEsDECynGaUpjYfauubUT3NhvLhudBp1NBqVCgvzENehh6P/S2SnPXUdy5LGBsHInGmUSn/Em8ghEqbBWvmluEGhW07XL5gZLGmN6iY7OpvHwNLdex5SJYBn9Y3iZ9RqLq9s74J+dnGmESUVBY8puK00wOjToMXb74cWUYtTjs9WPHyLrEqEsD77IFIq1ah7MKcmLkWubmPZH//jlTgEKp4tHkD+PMtV+DASSeG5hrhba90/b2rRuHJrXVY0J7cIbUtNXBu/EgNFZ6tOSw+X45eq0alzRKzaKvSZsF914/B2TavZEI6EFnsnWnU4r///BkWXzky4fGJhXkAgOGDTPjVjRMwfJBZ8TiMEjsQbK+zwx2I9CM6+l0qxeuaJBXR07UdZzLKAOUJa6CbsiDmZ8d3vNhLR0PU/+Wa9XjsrQMoL8wTy4YNH2RSzPq+d2ZiuWGdRrlznmvWx5QqjC//P9KSgUAohC/trqQdYKfHL05OSe3R2ZakSst9s0qRn2tCbX2T5HMELl9Q3I80EAyLWbPJVmDXHmtW3K9U2LdcbkWMcEOvtGImnUuYUs/JNGoV96PONHasu5Wd5PlZHXw/ILKf9bIXPpEsXbjshY/xcgert3Q1vUatXMlJ07uVW4hS0eaTH/DaWd+MQRkGeAPn9u+Ob6MNWjUKcpTbZoM28QY426gVb86TDaYNzjLElD/fVmfH9SecsjfwQnsrUEGF6WX5WBy3nZYK8pXNotvqjpYbpYEjftVffD8w1YHi7XV2fK/qIuTnGjG97ALcOf0SHDvrFtu8ZNtYZht1MTGSK5MMqdQHJaJz92LvJWlbMgxJtpY1alE9zQaX91wimdSWPWa9BqtmjsY9M0fjSGMbDFo1cs3KA7XDck14dtFEsZT3n75/Baqn2bCh5oiYCC0kqmiYjUKUEqW+3ra6RiyuGCn+O3osRm4Ct8pmxZMLJ2BwpgHPLpooTgC/c+AUbqoahXtmlsLp9iPHrMOd15XgLpUK9WddGD5IuU8dCIawfmE5dh93YPywXBQOMuP+JFuECBNrUvf9t08rxls/qILLH4zZ0iea0Nd1+YJodp3r96Tax4lWVWzF+4flV5LfKrOSnP2X/s3tV07A0KhVeOdHX4PDLb840azXIAxIbkcjl0zR6vXLxsassnzxmHQaNarbK+LGj0slSxgfac3AkooifGV3xSRjxMtq34I6WUURYWy7ocWbUn8lEArLfsbrx+WL1Yg6mxQQL37bIyAyAf/Hmy7Hjc98iMZWH++zByhLhh5f2ttiftbZuY1UK+9IVfGosllRkGuCJVOP33/4JZZfbcO2OjuWVI4CID0vZdCqMTTbiDMtXui0anF7HCVt3gCWVBThnpmlcLj8yDRqEQ6HcbrZA6Neg7uml2D62OaYCr8VNgtum2qD1xfEtkONuGxEXky1cLNeg/xcI2prmsTvrXqaLSHpRVBpsyAclt4K+HiTG2adpkNVjJLFqy8Ykr0upXM7zmQUErFaClH3GZptxP3Xj8E9r+wWG7lf/+cExdfo1KqERlApQaPSZkkYYI+vNPDsooniak+lRjZ+8kluj04lTk8AHx05m3TiPNOgFfcjdboDYpa8XAatMCD40kf1ivuVCvuW7z/plHxcuKFPtgqFJUwpGYNGLbsftQpImtEcL9ukU+wAd6ZKSJs3oFh5pK2D1Vu6WlObT3aFzJKKIjQlqeRE1Bco3XwurSzC/a/tiVn1IRWTf/+vqzp0A1xps0CvVWNxRRHCSL6Vzt/3ncaGmiNYOXM0/vT9y3G8yYPCQSZMGjkI970Wu2e4EH93vFgrfoZnag7LvrfQR4geMI/fW7wjN+g0sGTHre6J7wemkqQssGbpxe2yfnXjhJjKP9eWDlWMsUAohKXPf4wKmwUbFk9CYZ4pYSAo/rwmokTCvdhdL++KiZ+qYisWXTlSbFv8wZBibHsDQXxW34R/Kx8mTvRIbdnj8gVx9yt78OyiiWLMP7toouL97t/3nRbb4QqbBX/bewq19U14dtFEmLRqMVHlpY/q8fMbxnfp90PUXyXr60WPv0RX55SbwP20vgnLdRdh3Vv7E/qpV140GD/72wFsPXBGbO+rp9lQW9+E8iTbA0S2l2zG9ePzEQiHccrpUVxstbSiSPYYI1VfgDVzx+J4k1vx8zvcfnz05VkURq3AVurjVBVb0dASWxlR2Irn+idqZH+PQadm/2UAapPZmkng9gUxpiAHXyhUL1taWYTVcfeFgHwyhcPlw6AMA37xduKWONvr7DjefC4mwuEwJhRKT5o/Mm+s4gKJN3afxPqtdaieZlOshGDQRNpva6ZB/osAkGfWo8JmwUWDM/DwvDLc88rumHiJvxfOzzEmbL8lfMa1m/eL98JdseAxftsjQU2dHWs278W6+ePwwvtf8j57gMox6zEsLimss3Mb8ffg8bKMOtkqHtvqGhFCGKtmlmLhlBFwuP0w6zWwZurF/nf8mFelzYI7ryvBMzWHxe1xkt3nf3K0SWzXo5NC43cB2Hx7Jc60eJFhiFQRqt64E79bOhlAZMeC6GrhSyuLsHbzvpj3iB5/qInrbyyuKFKs3nTPK7tx36wxSb9LQbJ4bfMGJO+j0r0dZzIKiVgthah7FVoy8PNvXYqmNh+cngCyTcqXYJfPj1WzxoilR4FIw/jsoomSZccXVxTBF0p9qw25RlbYxueUwyuuDBPKHN41fTQAYN8JB5JUUIQKwA1PfZA06UWnUYn7izvcfjzw+l6xgkwgFMaK60rgC4Tg9PhRkGuC2xeEw+XHiutKkJ+kuktBrkl2kl3o7CRbhRJd8rCx1Qenx49skw7WDO55SREehf3oa9q3tOoIrz+YEPvAuTKE3iQrRqQkq87S0eotXS3TqMV3NnwkuULmjhdr8cry3q3cQpQKpVKZwqBUslUfwVBITCyJT8yKvwGuslnwwJyxaGzxQqNSYWlFEfRqNa4fl4+1W/bHrVqJlEK98y+7JPcSnlYyGD+5rgRLWn0Ih8PIzzHhX8eaYiqiKQ2sCYP0VcVW2AZn4tXlV0ruLZ7KYAcNTPFVFKJXUi2/2gaTTo3Z4wqwZvNexaQpAFCrVLIVVRxtif1r4Fwbe7o5siVmZGJJhZ99azyeWFCOxlYfWjx+yfOaiKQJ93gnHR4csbdhcKYBg7MMeOD1vWLb0tzmV0xIbm7zY1udHfdv2otVM0fj7lf2JGzZI0ejUkm2qZXtbapw3Yi+jrh8Qaihwr0zR2PZC5+k/aAvUU9L1tfLiVpYMThqsliun7m0skh225HobX+it5V8fEE5Nu44qnhtEeL9zumX4Bf/OIj/mFQouf2GMB7mDYQU+8Lb6uzw+EMx2/VKMes1GJJlwAeH7eLkm9xCLOH6Y9ZrMHnkoJh+yNk2n7hdkNTx5pr07L8MQHIV/QRC/ClVL0u2hc9JZ6SvnGPWi9USfvD14vNqlytsFlyQY8IDs8dg1Wt7ZGMWiMT45tsrcf+mvbH3u8VW3D+rFCEAG7YfwbLKIsUE9Ay9BuWFeVj83MfYfHslnlhQjhMOD047PBiUqYcvEMKZVi+eXDgBoXAYOo1a9jNuq2vErVdHqhF1xYLHpjaf4hjjvTNLE5KCso26mG3E4q8LvM/uXy7INsbEcKpzG/GUrgVCBQ6lKh7b6+wIhSNVf/+wbDIeX1CONm9AeUxLfW78CFDazseKRRUj8dKOelRPLcayFz6WTQrdVteIVa/tQXlhHtZvrUOVzYLH/n0cPO3j52MLcsRq4TdXjsLwQWaUD8/FgikjYuJEGH+4Z2YpGlu9CATD2FkfGRf7mURiurAopqbODqMucTshQaXNApP+3ALyVMbFCnJN+OkN42PmEfPMegzNNiq+ti9jMgoRUQ8amm0UG40vG1sVMz+NOi1ufOZDrJs/Diuml6DNG0SWQYu3D5zGZSPzsLhiZMKE7fNLJqe8ajR6kP/emaVo9QbgD4Tw/mE75v3qfbh8QVTZLFi/sBzVGyM36l81ufCv+iasmjUGanVY8neZ9RqsnDkaZr0Wv7pxAkw6Da4tHQrD2wfxTvvewMLxLKkogr3Ni6LBmcgx63GqxYMFMvv0CgMJ834V2Rv0nR99LaXvfEiWQbJjtaHmCDYsnoQjjW2y35nQ8ZIqR9eZ/T6pf0pWVaSjVUea3X7c/LtPxNhv9QSRadSgwenFwqc/xDPfndjhY9Rr1DElCaNV2ay9vg2OQavGZSPyJAc9qoqtSW+siPqCTL1G9uZTGJZWXPlos+Jsm1+ylKnQzm9YPAl//v4VyDJqUVvfhFlP1IgTelU2C5ZVjcIZpxe3Tb0Id153Sfv1Q4s2rx8+fxjfuWKE5M371gNnIoPs7Tfv00oG446vX4zywlzxuckG1gDgsfnjkJ9rwghkSD6eymAHDUw5Zj3Wzh2Le17ZLcaQyxfEv+qbMHt8AUKhMB59az/GF+bhB9dcDIc7MpArxEZ0Sd5WTwDWTD3WzR+HkRZzzOrJFl8A/xXVv45vYx+Mqma2ra4RTW0+lORnc/KGqJOE2Gl2+/GLtw9ictEg3Fw1Ct72ZO5P6puw74RDXIzgC4YwONMAvVaNs60+ZJl04gKJe2eORqXNglZPUHbCZfdxB6psFmyrs8PlD+K///xZTJtq1GkQDoehUanw7KJJcPkCCdeRbXWNCCNyv8nJW6KOSbZFV1bU9pJ67bmtWuX6mcoJIOe2/YnuYwt9aa1KhZUzShEIh9Dk8sdMKgnx7vIGcctVF8GaZcDvP/hSctvdO16shUGrTtoXFipAKFU5UatV8AZCCZNv0Qm4eq0aWUYt8rON4vUn/jrU4gmgtr5J8nj/9FG9eO3i9WtgGZJlUKwaMiQrkgAmV73sqhTGXg6facPDW/bjkX8rw11/3Y1thxrFCgdSao81K7bLwr3ubRt34vklk1BemIe7ppfgTIsX2UYd9Fo1Tjo8WL9wAna29xle33UC44fn4pavXQStWgWtRoWDp1rgDQTx6JuR6iU//sbFihPivmBIjB+n249RgzNxusWD/FxTQvW1SpsFq2aVihXapAjViDqbFBDN6VEeQ2zxBJCTHxvb1kw9NiyehCe2Hkq4LmxYPIn32f1MfAwrjTMpjbMoXQuEZOzDjW2SrxW0egMoL8xFk8uP57YfwY1TRsjG+R0v1uLZRZMASLfbwvNzTToMzjLAFwziR9dejLNtPvy/718BtQpJF0gBaF+8osKDc8ag0maBNxCCyxfEhpojuHRBLlZvSqwKLLT367fWYUxBNm79w86Y949P9otPlHP5g4rXnBavH0BkDimVcbH+OBfFZBQiol5iT7IthcPtR2OrL2ZFVrPbj1/8Q3r/WSCSCFI91Qa1SpWQIR5dDlkglEubVZaPx98+mFCGUWi8v3fVKPzy7UMYnGkQywI+NK8s4fjNeg2eXTQRv3q3LmbFdYXNgp98swQ/uvYSHLW7YjohL996ruKB0xVQnIR7YUmkvFpHJqzkOlYTR+Rh5CAzRl+QhStGWbDqtT0JDfy6+eMAQLIcXUf3+6T+Kzq7WYo5yePxso06MfaldGZFgz8UiilJKKiwWbB8qg3+DlRV6g72Vh+WVRYBYcQkzFTZrFhWWQR7mw8jrb14gEQp0Os0WDmzFMeb3VCpVOLqigmFuSjIi9wsyq76KLZi+dU2uP3BpFtqDcs14aEt+6TbbJUK984owZot+xNivXqqDV8vGSLbj4i+ed964AyWXBFpi+9t35s316x87RmeZ05asSyVwQ4amBwuHx7cvA+XFuZhSVwf8NE39+Mn3yzBwvaE5Q01R7B+YTmeqzkSEwdCBaBssxZ/vOlyPLh5LyYXDcLyqy9CKBxp/wxatWIbGz+A7PT44XBxj3Wi8/Xk1khlg9r6ZowblouZZfliJUyh6pHQRv7i7YNxKyMjCyTavAHcP3sMgqGwWOUrfsLlpspRmFGWjwde3wuDVq3Ypv7llitkrwWt3gAGZTDuiTpKaYuuB2aPgQrAz791KVo9ATS5zo2JyU3gJksAER6P72MLcf/Hm6bgxmd2yL7ebNDgnf0N+PjLs5LVVwBg1axSDM5S3vJDoFGpZMf51swZi1A4LF6bpMa+PjhsR5XNEpOIEs/h8klu4SFsE8w+9cCVY44kY6dyryVUL4uvntPYqrxF8vBBZowbnov6sy5xnFRpfHZDzRG8Xl2J+zbtSdoum/VarN9ah9dqj+N3yyZj5at7JJJCxuDGZz5EY6sP67fWocJmwYrrSnD3K3vwx5umiPcGvkA4pfFlILJVtsPlg06txn1xlVmASDWS6K14pAjViJpdftmEoFTHsrOTVC6We1zoa0XbXmeHWqXC+vbrI/Uf8TE8v3wY7ourGJTKOEuyChzJqniY9RrcM330uS1wKooU41yo0PTSR/X4402XixVLhecLFUtPNnvw1LYvYs7pZxcpL86M7jNsq2uENxipPGzSRcbllbbbEx5fv7UupnIbEOnDDMsz4dlFExOuJUKCWos7tTktIPm4GNA/56KYjEJE1INOOz1odvkQDkc62Q0tXvzoG5dgxXUqnHR4oFWrxEbqz7dcEVPm3u0LwqhVLvmVZdDA5fPjrutKsKTCC48/CINWjVHWDMyMWj0dLwyIHXapVWbDco3Y9VUz9O0DBDV1drR5ExvZC/NMeOytAwnHF2nUD+CeGaPFPbyFY87Qa8RBfrNBo3xjYtB0asJK7iYrx6yHw+VDKBzGqlmlCIXDcHmDyDGde/yLhlbZcnSp7vdJ/ZtJp8E1JUNQUpCdsDrzwAknjLqOJaN0R+WAUAi4/cXayMCEuBJciwanB7e/uBO/Xzalw+/ZlYx6Db7/h0+xbv443Dn9kpjj++8/f4YXlk5O/iZEvUhYtfDp0SaxDS0fnotXll+JcBgwas6t/Lzr5V0xsZht1CLbqMW8X7+Pb08uVNwru/ZYMwpyTbJ72m871AiPPyx7c716tvI+tr5g5ObdrNdgSI4BD0bto6u07V6VzQqTLrUKRkptMg1cja0+vL2/AW/vbxB/JlQ3+eaYoWjx+JGfY8SK60qg16qgVqkwoywfi6MGek47PVBBBbNWg7vaJ2mWVhSJJXmXVhRhUIZetlJYhc2CPSccMWX6s4w6nHB44PEFMTRNVyAR9abTTg/Otvmw8PJC/PAbF0OnUeGU04NLLsiGTqOC0+PH2TYvFlcU4YE5GbhfYhJIWCDxwOwxuG/THjw0t0x2IFkF4I6v21BemIcRFrO4GjtepBKpWnZbDoNWjaN2Fz46chZTigYBACzcppUoJRl6DVbNKkWz249MvQZmvRa5Zl1M/AzNBr5oaMV327dqHZxlSIhXYUsbJcKkVnxyBwDk55gQCIUUrwO7v3Kg0mbFL9+WT9ZeNbMU//br97G0sgjTSgajtCAn4bqx74QDtceaUT48V3IyqqHFi7z2xO4dR86K9wXxY19VNgsWTBqecK2J3jbapNdg/PBcfHq0KWGMr6Z9uyAauDpyryVXPSd6PCp6jBgAfIEQhuUYoVGf25LKqNPIVmUoL8wFVJEt2DMNWsV4NLePnc0pH5aQiAJEzu8HN+/FtycXirET/RyhciKA5OPL7YvGvjF6CPQaNapfrMXiK0fK32fXNeKW9q144lW1j9MJ32eqCUHxhDhv8wWw8eYpeP8Lu7j1lqDSZkGeRLJsY6tP8v4GiIwRdMXYNbev73viY3h9J8ZZTjS7seIvu2LOn+gKHEpj1FXFVuz+qhl3v7IHv7pxAoBIxROlttKki4yNlRfmYd1b+yUXozz25n5cO+YCsXKi8B7JErWGZBliKhi1uAPQqFTIMmpxTcmQlLaerrBZxPkv4btYN38cNGoVntt+RHZOLpU5rWhKSUBSc1HR1+KDDa0YlKFPuxhkMgoRUQ85Zm/Dh4ftGF+Yh7Vx+91XFVuxcmYpTjkie29ePmoQMvVajCiIlLl3uHyob3LBkqnH6tljsHpT4j73q2ePRSgMvHcotrN6VbEVq2aNxmUj8mRLNQrbiJj1GslVZlU2K1bOKsWxJpf4M5cviMtHDYp5L5VKJdkoA+2Dg1H751YVW3H/9WPQ6g3ghMODkYPMMGrlb2AqbBaYdBr88JpiuPzBDq9SlbrJUip5JjzXmWQ/z1T2+6T+Ta9W4e4Zo7F6056EuFk9ewz0auV9o+N1R+UAty+AR+ePw4a4gfsKmwWPzh8Ht69jWwl1NZNOgycWlCfsB15hs+CJBeViFjtRT3O4fGho8aLZ7UeGXoMMgxYmnQat3gAc7sggTKZBKyairF9YHqnaEH0tKLZi1cxS3FQ5CgatGgunjEiIxar2tueul3fhz7dcgVWv7olpT4WqaS99VI8rRlkUj9kTkE483V5nhy/J6lJhBcjSyiKsjUpEAWJXnMYf26KKkXhg8z48OGdsSiVDWTac4sX3t6yZerG6SfyKyLVzy7Durf14c8/phPepsFmwcmZpzPZS0YNCQl9XqlLYTZWjoFIBz2w7HNeeW7Bmbhl2HTuLDKPyoA8HaYnOqbe3JazeF9qz7zy7A5eNyMP9149BKBzCkaPNGJankGxZ1whfKISaOjtOOjyS94tApH26a/po1NY3oWxYDhZVFCGExAoFkTZZg3/FbXNRZbPgucWT8PGRs1izZT8qbBaMsprh8gVxyuGBXqtGXhoO/hLJkWu3OtOeOVw+NLn8WPXq7phYPjfGEvvcUDiMJxaUQ6VS4d3PG7Ck8ly8Cu314TOt8tvNFluRa9KJY0hCe19hs+C+WaXiFs+vLq/AA3H9iejy+hvatwyQ/VxuP1y+oLiK+8HNe2OuG5U2C9bMHYsvzrShINeElTNHY+2W/TFjctH38VdfPBhF1shYX/z9wCPzyjAsL+qLgvS4VfSWAvEJKRyjSj+d7T/KvU7pXkvpdzlcPtjbfLi/fdxZ9v7WZsH9s8eIk74ub0Cx8vdJhwf/+cxHePOOStw2rViyXb59WjHUKmDD4knINmpT2opD4PFHYiC+wpLS+LKwrc7q2WPE7YYWTC6U+6oBABq1KuE9K2wW3DbVFvPdtnr9WDN3LHyBENq8gZSSAqTivDIuzittFjw8r0ysWBGtu8euz2fLEN4fxepou9uR76+j4ywOly8hEQWILL5d8fIurG+vwCFX8ax6qg1Lnv8YZr0GF7ZXDgkDmD8hklAW31aunj0Wp51uLGmvVrJ+ax22HjiTcFxmvQZ3Xjcar312IuY9Hp43VnHx1sHTLTExk2HQ4IanPmjvF4zBV1HzWnKWVBTBHwzFLBAX/g6rZ4/FA3Fb/ESuh2OhUSlfc8xx49pKMdXqjY1Xufm6ZDHY12KPyShERD2gwenBSYcbI6wZWPP63sTS+ocasXbzPlw2Mg//qm/C6tljY8rhO1x+BENhePwh3PL7T/HkjRNwj0aNlvaJMH8whCXPfYTffOeyhEZp3fxx8AdDMSXKBRU2C5ZfbUNWe2apXLmybXWNeHDzXqy4rkT8WYZBi7tnjMbHR86KPxOSWuS0eQP4yy1XwBsI4YPDdsxeXyN2qFfPHgutGqhu78Qnbi9QjNd3nRC3FzjfffIcLl9KJc+SlaPrzJYp1L8EEE7YbxKIxM3q1/dizVzlSgRSurpyQJ5Zj5//42BCbAv/XjtnbKfet6to1Sr86l2ZkqJQ4aF5vXt8NDBJrRARtrvx+EO4beNOuHxBvHjzFHx6tAlPtg/UxSdlbjvUiDVb9uHyUYNw45QReF6qnT3UCISBp787EVqVCvfOGI2zLj8cbr+4OuSlHUexrOoiuP3SySYCpa3BXN6g4g2ysALkylGWhAFAYcXpEwvKsfxqG5qjjk242fcF0rdkKPWu+P7WuvnjEhJRgMhE88pXd2NJRZFkMsr2OjtaolZFxg9Kx6+czjBokWHQYPdXDuw76cCHX9gTY7jOjlWv7sHSypGY/eQHsn3Q/rivM1FnnXZ6ZLeRAM6Vwb5/0x6UF+bhs/om2AZnKr5niztyr3nWpbyFwLEmF8oL8zAs14RvPfWBZLnsfScd2FBzWDLeoVLh4bljMbnIAl8wiEAwDKNOg+1RK5QZ29QfyLVba+eOxYOb98VUK0t2zp9oduOfB89g864TCXEfP8Yil1wxblguJo0chOVX22DJ1KP2aBMuviAL1dNsuHXqRTFVAoSxLCCMyUWDEmL8ZLNHTNI4Ym+LWV0d33+NX60cT5iALi/MU+ibRK5lN73wCapsFry6vAInmt0YlmfCkCxDTN84P9cEs16Dh+eWoc0XgMsXqc4b/zxAftwq/loajWNU6aWz/cfOvE7pNSoAd7Y/JqzAv2d6CR5+Y79kW/nA6/vwwOwx+MlfdiHLpMPyjTtjqn9mGbU47fRgxcu78MLSyaieZoNKrYJGBdw7YzRcviDOtHqh1wjVDQGogKXPf5x0Kw6zXosNiyeJ1cwyDZFzvvZYszhR/e7nDbLjy7dPLYZWpRLH3ITvQ267MIHLF4y5lgwfZMLf9p5G9cad+MstV4rbvwvf35Wj2u+vk6xPk4vzmvZFnX9t394+L0MvmYgCJN9K5XyuC6mOn0vh/VEsqe/jG6OHYNWsUtz76p4uaY87oqHFq1hRp6HFixyzHioA08fmY9GVI89V/HJ6I22oXoNH548TK+VXT7NJzi3V1NnxwKa9WD17DKp/+wFeWDJZ3PYmujqhyxfE0soirJFob9du2R+5PsRt8R6dYFpemIullUWorW+CXquGWa9BeWEeGlu9uEAmfgQ5Jh2+u+EjvHzrlWjxBOAPheAJhJADwN7mw/EmV0J11ganB8ebXBhhMeP2qcUApK850dWkksXUmrgxern5OqUY7Iuxx2QUIqIe4PIGEIYKBo1GcbXXD64pxi/fPoQHXt+LtXPG4nBjG7JNOmhVKjy97TCWX23Dg3PGYs9xB4ZmG+ENhNDmC+KUw42H5pZBq1Zhyx0VUCPS2XW6/WjxBKDVqHD7i7X49uTChBvwZS98jM23V0ZurpOUKxNWVFfYLFCrAHuLF1t2nxQbw2Q3DFlGLdbErbQGIh2S1Zv24NF5ZRiSbcCs9j3Eoxt2a5Yev//gqPia890nL/qGI1709jvdsWUK9S9ef0hxywxvJ8vkdmXlAG8whNr6ZtlS5N5g75bydfuDitfGZJPvRF1NboVIJEEKuH58gTj4GwyF8eTCCRiSbVC8Fvzk2kugUiPhOTHb4/lDaPUF8bd9p6FSAWMLcuANhFA+PBfXlg7Ft3/7IZZWFikmlCjJNGqTrlqrtFmgVkmPmAmD+guf2SH5OLevo86K728NyTYoVj5YMb1E8jEAyDKdG2ytPdacEC/RK6fLC/Pw0kf1WDd/HCYU5uGnfzso+Z7b6hpxz8zRYju6/6QTLR4/cttL6Z7PIC1Rf9TU5pON4ehVzcJ/r99ah7umK08IZxq1qJ5mS7oFZrZRh/Vb61A+PBcTCqXvb1+9rUI+3g81os0fxGNv7U9Y+bh+YTmqN9bGxDaAPrXqkCgVSu3WPa/sxqWFeTGTX0rtmfBei68cKRv3Qh8RQMLvFSaKTDo1rhtzAcIIQ6tW443dJ3H3K3vE51XZrHhl+ZU42ezBJ/VNWPbCx/jz96/AmIIcrHh5F749uVDcKjMvQ49nF02ERqXCoEw9vv/7T2W/CzVUsluHVNmsqKlrjFnFLSX6uratzo4HNu9FeWEehg8yd2h7lHhK41ZSFSI4RpVeOtt/7Mzrkr3m+vEFGD88F4vbJ5uNOg0C4bDi/e29M0eL48NPLizHF2faAEQqE7r9QZx2evDrG8th1mvwWXwlsvYK4Seb3Tjh8GDtlv14uT3pIhm3P4id9U24YpQFVTYrVKrIlrJHGlqxZs4YrHx1D37/wVFMH5svOb5sydKj1evHyMGZONzYJr6v1H2DoMJmwc6ozyDcR6zfWofqaTaxIlRnKhgoxfm2Q43QadS4aIhywm53jl2nOn4ej/dHseS+j0vysyUTuDvTHndUs1u+Yo5Zr0EwHMaBU04cb3JjaI4xJmEEiMTBurgq3EpzS9vqGuELhvDEgnI8+mZiP/vV2yrw5p6TGD9M+j1cviCWvfAJNlVX4KjdJZlgur3Ojtum2nDp8Fw0tHhi4rF6mk0xxv/v4BlMKMzFlt0nxd8vVCQKhcP47bbDsq+9//pSWLL0stccp9sHIFIVLVlM+YKhmHhW+k6lYrCvxh6TUYiIekAIwPqth3Bbe4ak7PPCkQ70hpojqDvTimUvfAIg0klfdOVIWDL08AdDMQkgADCtZDDumTEaj76xH9+eMiIhW1Io/y9VwhMAmtq8KZUrs7f5xAkrvVaNJ+IqGSTruBs0asWJBV8ojEe27EdJQQ6GRGWrHnd48I839sfsCwqc36RXqiUMu2PLFOpfnG7likBOT+9ugQMArR6/5A2xUN63tZdL+bYk+Y6SPU7UUcnKVSruuVxnx53TS1BakI3y4bkYlmvCKacHbV7lpClvMISgLxzzM7nBKqGtvT2q3f7VjRNiSoSv2Sy9Zd+uY82Sv7+q2IpgKCy5j71w8/7XW6/EI/PK4FCIOW+SrX5YGpw6I76/1epRjielx816DSptFtTU2RXj5b7rx2DZ8x+L29j94OvK/fRWbwCVNgsyDFq0eoLwB8M40tgKvz8IbzDcqUFaov4qWf83ui3JMESSTAzte8jL3Utu2X0StfVNuLZ0qOy2HRU2C4bnmVBps0CvVmPVrDGS8e9P0pY5XH6Jqod2ACp876pR+OXbh/DeoUZ81eyG0+1n1RRKO0oTITV1djF5GYhNnD7Y0IpBcVtVCe+VbIsLoY/46dEmMbnTFwxheJ4Z+0444PIH8cSWfSgvzENtfZNMxd594gQwELnWbNxxFM8smoSf/u1AwpYAiyuKsPVAg+y1ZVrJYIQQxvKptoStQ6psVtx3fSnmPLkdAPCb/7xM8fNFX9eERJHz7RcnG7eK/p0co0o/nZ3k78zrlF7zydEmrJpVCn/cIiW3L8l9nzuAu6ePhkmngQNIGKuusFmwamYp7ntVopJwVIVwIW6F6oYHTjllt+KoslkxONOA2rjkFuFeeOuB01hSUYQiawYe3rJPdnz5vlmlAIBMw7np0WT3DQuf/lD8XEIVBiB2ojiVCgZAbBKrw61c8S2V60h3jl13dgugzp7f/ZXc96GUaBDfHgviv7/ObseSIVFV16zX4PtfG4XpY/KxZnNsdf/4LeK219lx1/SSmPM92XhRmzeAX71bJ9nPfuD1vZhZlo+C9gpiUnNYLl8QZ1p84pyZFLVKhTterMWfvncFnnx3v3h8yWL8l//4HIujYhuI/A3ueWU31swZq5hor1WrsXbLPpQmueYAyWOqzRuIieeOjsH11dhjMgoRUQ/wBiKVE35ynfwqTgAw6tSorW/C4wvKEQidm7DadqgRoXAYa+aMxXqJrSxKC3Jw/6bIygvJbXbaXy9VwhMA8jIMWLtlX3uZU3kjBplRXpiHjTuO4s7rShJ+z4aaI3i8vWO9XaJRb3J5Fd/f7Q/i7QNn8LbEfoEAcOOUEQk/6+zNfUdKGHb1linUvyQr66u0ZUZPsWQY8Iu3D/XZbXoyDMpd0mSPE3VEKuUqk90cNji9aHB6cPcre7D1R1/D+nfrcM+M0YqvMes1OOXwxPxMbrBKqvS2UDb425MLse6t/bi0MA9L4hJKHn1zP354zcUJqzur2rcXcvkCKJdZJX5VsRX5OUYcbmzDOwqD9rkmbl9H3SO6v+VLUrEr2yjdLlTYLPCHQljdvtf9pYV5ivGyevYYcSVXKjH88BsHE/q4q2ePSdofZZIWDTRyMSqILoXf5g2gtr4J/14+TLakvjDp4/IF8b9vH8SqWaV4IK58d5XNijVzx2Ldm5GYH5xtkI1/o165FL9Jpv8eXc0UAI7aXVj+x50xg/O9veqQKBWpJjmksspfeK9kW1xkGXVo8fgk3+/heWPxXM2RmGpJUuKrgWSbtCgtyMHP/3ZAsgJvGMDkokGSlQErbRb88JqLse6tA6itb05I1j7t9OB4kxvlhbnYXmdPmKiPF//5vYFQZKK5k5OEQPJxq1HWDLy6/EqOUaWpzk7yd+Z1Sq/5/tdGwd7qTUgmef32CsXfY9CpMeuJGlQVW7H86otQW98c8/j2Ojs8SpWE49rULJMOGxZPwpAsPSYU5kluNX/bVBv2n3RIbwHyemR7+bf2nkJ+jklxfPnO6yLxrNecS4RVus9+7K0D2LB4Es60eGOqMMRLVsHglNODtZv3xyTUbrxpiuTzBaneX3fX2HVntwDq7PndX8l9H8kSDeQeF76/89mOJUOvjRn3Edr8BqcnoZ8NSI9TxS8SSdYXyDBoZa8JQhu/Zss+2TksAMg0Ko+zZxg0KC/MhT8YivkMyWJ8weTCmAVhgpo6O1xJKna7/UFsPXAGW5Ncc4DUYio6nr0B5d8dH4N9NfY4sk9E1ANao1aGJSutLzy2Ii5xZXudHW5/UPK1Qme3IzftgkqbBf5gCFsPnEFpQY7i8ek1kWSZJRVF4p7d0Vy+oLji+p4Zo3HU7ooZ8F85szThNTGvT7aqXKID1tlJr46WMOzKLVOofzFqNYpxY9T2fjKKN64DHm17nb3Xt+lRQfnamGSLXSJJUgO/QGJpcODcSqWf3jAerZ6A7A20sDJ0SLYBGYbIXtVhALX1zSldC+IriCXbHi+63a491ozKqC315G5yF04ZgfGFeeI+thfmmfD3faex5PmPsam6Ag/NLRP3sxZEr5jKNvpkk0srbBZcmGfi9nXUbYT+1olmt1jdJF6lzQJ9XAUFs16DlTNHo+zCHHh9ISx67iOsmz8O+bkmxXj5r29cLL5HKjEsvdXk3oR9neP11SSt85kgI1KSl6GXjeEKmwW17VW8KmwW7D7uQHlhHk46PdBr1Lh3xmiEgZh7yehJn3cOnMF3ryhCeWEell9tg06jQosngNpjzXD7A3j3YCOKhmQhDMgOCl9bOrTTW95FLxoR+gvxg/N9bcUvY53iJZsIEc7tVFb5C++lVCm3qr2PqNWo8PO/H0x4ztBsozg5lerEXGV725xKf/r2qMqAGQYtXL4gwuEw1CqVeCxS77Fh8SQxkSVZJeDauOqEeWYdDBo13thzCkOyDPAGQmhy+fHRkbO4+uLByE+helKycav8HCNjOY1ldnJRTmeSA5ReM/WSIVj3VmJCVzicfAwbUF4A6UkygSu0qZU2CzL1Gix9/mNsvGkKbvrdJ5LVPJe+8LFYXSTetkONWHylB7X1TaiyWRV/r1DhuNntE2M82X32T755CV54/8uEyiMX5p2L5WTXr6+a3AmV3d4/bJftM3X0/ro7xq47uwVQZ5NY+iu57yNZ8obc4xkG7Xlvx5Jr1uH2aZHqoNvr7GKbv7SiSHEM+a7pJSjNz4ZRp0GuOfZzKfYFbNak47veQAjbDjXilq9dJNkuV9osaHB6lX9HWIVllUUJC1ySxfiCyYWSSWZA8jmr1iRVIaOrqqcaU0I8O1y+DsVgX409JqMQEZ0nYWCn1RvZN94XCKHF44fZoIVapYJWrRIrJ7z7eYPsaq/qqcV49/MG8TFfXAfWrNdAo1Lh2UUTxf07hb36hM5usk5vPKFiibO9FKLc5FOVzYpFFSPR5PKhvDAPd7xYK7uXp8sXxPqtdZg+9gIs/+POmMdWXBdSnFjINqW+gg44v0kvbr9DXUWlgmJcq/pAJoVTYR/QVB7vbmo1JFerCSth1cr3ZkQih8sHe5sPYQCrX4stB3xVsRX3zhytWK7yi4ZWLHxmB6qn2RJKA8utDK0qtmLjzZendC0YU5CN68ZcgF1fNWPtlv0dWgWz/4QDa+eW4YszrYqv8fiDMcf37KKJUatWAri0MA/rFVZMWTP1mDgiT3I7n4YWL3JMOraf1O0Kck14aF4Z7n1lt2QJ3aXPfYw55cOwtKIIWUYtck16PLh5L+55ZQ9+deMENLZGSvf+6sYJir8neiVXWBVWjOGwKpzweiCSkOINhmS3Dam0WZCZpEpEbzifVXTnI90nxdP9+HvK0GwjHp5XhnviYji6ykmFzYJllUVQQYVnag4ntF3x95LRDDo1ri0dCl8gBLNeg289FSmdP/WSwWJbPXnkINnXv/t5Q8zge/Tx3T7t3H25FKHqYfzkc3wSqaOX+9eCror1004Pmtp8cHoCyDZpkWfWY2hUGXJKL0oTIZVR53ayVf4NLV7oNWpUFVsVxpMsWDNnLOxtPpxyeCRXREf3eVOZmBO25HD5/Cn1p4VxKiCy9aVwfUnWT/D4g/jvP3+GpZVFmFiYh+vH5SdUNYjfsgOIfIeFg8w41uTG5l0nEq4zRdYMmPWapO0Hx636t+iqHPGEBYFSOpMcoPSa6KSsaKmOYQuPSy2ATKWScKXNgrVzyxBsT0xpdvtjYjaeUsx7A5GFWPdMV654KIw/Zxp0WPD0DiytLEKGXrm/7vYF8dMbxie0hUatWvxuk12/pAjXTpVKJbtgJFpP90U7ex3qbBJLOkrlbyL3fQiLjuTmSuITHYFz14dk27Ecb3ajsc2XcDzCuFkgGEKOSYc7phXj7umjYdCpsaHmCHyXK7er0YkZDrc/ZuxMaWHTooqRCfNd8YQY0qhVCdfHivaxgP99+6DsGPLyqTYY9WqooEJ2XFXfzlahAYAsk1b2el1ps0CjVh78j64aKRdTVcVWPCixyKWjMdhXY6/vjYgQEaURYWDn06ORrXUe+9vnkhOpo6wZqLBZ8NQ/D2PcsFzMLMtPmNyxZOpw6YV5qJ5mw4aaIzjTem5LG7Neg9/ceBma3T4MyTag1RNEllGLSpsFk0cMQigc6bAn6/QOyTbg9dsr0OoJItOoQYPTi4VPf4jfL4uUBIyubBJ9fCMsZsxevx1/vuUKrN9aF6lUoFLOkJcqYer2BWUnFh6aVwYgrNiwR3fAuuLmm9vvDFxdffOmViEhrk87PUjSF+0xybKee3tFgl6jxks76lFemJew8uWlHfVYOUt5IIEGDqXYFdrk8cNzJfeZf+9QIxY1uWP2vY9P7myOSs7cfHslVr22J2a1s9xWeAgDa+aMUbwWuHwB3PqHyMB3lc2CV5dXJC33PdKagRdvvhyZRg2MOg2+8+wO/OI/LlV8TXRfIH6iTIh1pRVT0Te68eXYhXY3xwy2n9TtRlgy8Ni/j4fD7UeLxw+T/lzftbHVJ56fzy6aiN/88wux3O7gLIP4Hsn6xjlRA1QeX1Axhn2+EKqn2SSvHS2eABZVjEQY4Zg+bpXNgiWVRWjzKq+U6mnnu4qus3orAaarSB1/VbEVq2ePgQqAhYkpMQotGfj5ty6NmbTRqdWoO9OKJxaUo/ZYM3Yfd+CzY80xfUCjTpN0m59sow4PvbEP2+vseHbRRHEQP8+sx//8I1J14eaqUbKvf+qfhzGzLB+zxhXE3pc7PcjPNmK3xMA/EGlXDVq15OQzEDuInWwCrid0VazX29tw9yu7E7Y4eXheGQotGV1+3N2tPyeVpfrZlCZCVs0qxaNv7geQfOKm/qwLt79YG5l4CodjxpOAyBjUO/sbsHbzXkwbPRSWTINkW2rWnYuXZBVWRloysKSiCN/+7Qd4bsmkmLZcSnxfYPggEzYsnoSd9U0w6pTj1KBVx0yKm/UarJpVivuuL4XT44dRq8FnX8VWb6oqtuKReWUIhMJ4Yqv8VrkPzy1L6bzjuFX/FV2VQ2os2eH2AUi8xiabmASALxpaE64Da+eOlUwSdfuCkvfIu483wxcIJbSVp50eePxBPPXPwzHHJXW9UCFxQjn6d2catLjzuhJ859kd+M13LgPQ+UoR0Y8Fw+GYCf7ozwcAaqjgcPnEhRjrt9aJj8kx6TX47z9/JpkwIvw9kl2/pBILhLH4V5ZfCa1arRjnvdWX7sx1aKAk06X6N5H7Pj4/6cTD88qw8tU9iu2xIPr6EF2tT0pjmw/fffYj8Ts36zVocvmxdvNefHvKiITxrapiKx5fUI68uGon8deHLKMW2+oasaHmCC4fNQj3X1+KBzbtxbY6u3g+r5o5GvdMH436Jlek0n57pcPbpl6UsPAr+rMJMeLyBSXHiBc+/SH+9L0rcOysC/997SW4a7oKTS4/AsEwdtY3YdkLH+N3Sydjw/YjuHfG6Jh4THZtkduSOlKJTY0H2rcCjr3fjyzgrqlrVJzTysuIPd+FmDrl9OCrJjeASP9nxuPbMHFEXsL505EY7Kuxx2QUIqJOih7YqZ5mk5ygEv790JyxqJ5qw/p363Dbxp1YWlmEodlGGLRqXJBtxO7jDsx98n24fEFxv2ltVDmF6mkXoSDPiPs37U0YAFo9ewxONnnEZA2lTv7f9p6WzCyP3iIjPvu8wmbBf197CcoLc8Xy5dVTI6vIlG6amtsSV4JlGLR47K0DWFJRhBXTS2KSYn761gHcVFUk+54/+WYJ9FoVrikZ0qU339x+Z+Dp6ps3NQBrlgGHz7TF/FwFwJqlR18o6mFsXz0ml2lv7MTqja7kcPux8PJCPFcTV3GifRKvtyu3UN+gFLsZeo342OIrR8quotKoVJLVTeLbXpcvCI8vGDPwNnyQSfZ9t9U1otWnPNn8zoFzK8e21dnxwOa9WD17jOI2Bm/sPhmzivNYkxv/d/BMSiXC4yfKOrICIpUbXbaf1BMKck0oyDVh3wkHZjxeI/kcrVqNhe2Daeu31qF6mk2MkWR945MOt/j4OwcacHmRdCUFtQoIhMOorW+SvHZkGbVYtOEjLK0swq1X2xAMh+EPhHDa6YEKqj7XjiVbRdcd24v0VgJMV5E7/m2HGnHfa3tQXpiHXcea0yaxpqcMzTbGVM/Yd8KB7//+U/Hfzy+ehDEFOQnt8sPzxspWG4psDRAW41qjUmFxRRHCOLciGgCCobBsG3tZYR627D4JfzCMIVkGWDP1MOk1OO30YP5v3sej88fBHQgl3JNWTy2GXqMWq4XGl/IWqqZU2iwwyKxo70ldEeunnZ6ERBQgUhXqnld24+ffujStKqSke1Kcko5+Nqn+nlatwvzfvI9vTy7EjVNGxCR4yhEmnl763uU40+IVJ6RrjzVjQ80RMU7+8/KRKMg14XcffJnQll4zeiimlQzG1gNnlFdVXzkS16+vEd+zxR1AQa4xpYktIHJ/KYyLVdgsilt2VRVbcTZqkRgATByRh6svHgyzXoMHN+/Dp0ebsLSyCE8sKI9ZbJZl1OJ4s1txm4O2JPcO0djv7p+iq3LET7je8WItXq+ulH2t3P2ayxdE9Yu1CdeBR/6tDA9u3odLC/Pww2suFqt31R5rRrZJK3uPPG5YLi4fNQguXxBt3iBaPH6ccHiwdsv+hDZQaqLX7Q8oVld5fdcJ/OIfhwBAfD/lbT4sOO30SH4n0fHe1OYX+wa19c2Sn0+4Pq6bPw4rkiWS2CzYebRZsh+7or0f+8SCctjbfJhXPgyrN+1N+Bs8MHsMZj4hfT/j8gURDIVxyQWZko8Dvd+X7sx1qL8n03X0b6L0fUT/3KTXIBgKY+HTH4rtsdT1IdnipjyzDma9BhNG5OFsmw+HG/1QqYAFU0Zgg8xCq1A4jPtmlYqxIFchWLgPvuPFWjz8xn7cN3sM6u0u8TgHZxlww1MfJFwnAqH2aqRhyFYZq7JZsTPuvjtaY6sXi5//WPZzi/1fVezclVKMV9osGJZnSni8ymbFqutL0eIJ4H/fPigugBE+56AMPW58ZgcAyO428NC8sbJ95bVb9qd8/nQkBvti7DEZhYiok6IHdpLtUWtv88HjD8WstMwx6XDwdAtujxvE2l5nhwqRFdiC60rzsWrTHskBoNWb9uKhuWW4f/YYrHvzgGQyR1WxFcuvtmHZC4kNdYXNktA4Rz+2pKIIHn9Q3GJgZlk+PP4gQiGtbCWDjTuOorQgJ+b3XFVshV6jxpbdp7Bl9ynJ76p6WjHuePEjyRuxBU9/iNerKzE6P0fytUSp6I6btzCAR7bsR0lBDoZEdS6POzx4ZMsB3Duz96t6+EMhrJo1Bms275Xc7sAf6tgWX10tehBmcVzsV29UHoShgSFZ7K6ZM1Z8TGkFZzAclk0eVQF4YPZYbFg8KbK3tQqYNCIP978eSQRNVsb7eLMHeo1acg9cly9x5dj2Ojvc3iDWzi3Dqld3x5Qsr7RZsDhuxbUwuCdbAr19gKvJ5cOVoyx4/7BdnCjrzAoIDnpTX2LSaWQHjvIydDH73EfHyIaaI1i/sBxqICbGhD7uipd34dH2FaRCBUMpF2QbJSdjhWvHmjlj8fKtV8IfDOG2P+7E6tljsOyFT8TftVai3G5HVuZ39Sp+p0c5OaYlyeOd0RsJMF1J6fiF0vTrt9alRWJNb8oyaGMSRHLMOvzs758nxNbaLfvx3OKJmDEuH0OyDOIq7VMON/JzTDjWvoIQAFxR22i0RlUhik5Sib/HXT17TMyE9obFE/G/75yrYBBf3UG4d/f4g2hs9cruYT8oQ4+K9jbcFwrFxG6mQQu9Ro1mtw+Zxp6pxtEVsd7U5pOdUK+ps6OpzZc2ySi9PZHXnTr72eL7ew6XD6X52eI5Hp3gGa/CZsHu4w5UT7Nh0sg8uH1Bse2TkmPW4cHNeyXbUuAAVs4YDX8ghG11djEGb7vaBrVaBZcviJ31TQlJYNkmHR5/+yBWzSzFms17FfvTFTYLVl0/BnOf3C7+3sffOYSH5pZh1Wt7Yr67CpsFy6+2wesP4q0fVMHjD8ZM5HzR0Co+X+p6MHnkILTFTcDFi5+go4EnuipHvFQWEkjF750y14Gjdhfe3t+At/c3oHx4bkyszi8fpniPvGbOWHx2rBllw3Lxv+8clEnWsKIhLkmkymZBhkGDBqdPsvJgfHUVoSqa0JdXQxUzWV3VPn4VRjghYVVYyFS9MRLvbb6A2DdYcV0Jfhp1rxD9vdwVlUhyyumR3Yor+toRT+jHXjQkU/x7SG2L63D5UV6YK3s9TbZNULr2pfvzuEJn/iZy34fwc4fLh+oXazF+eC4uuSBL8fpwusWr2EZrVWq8elsF1ry+F798+5D42B9vmqKYLOlw+cV5ovLCPMUF2EsrI/dAP/rGJeJjKpUKzS6/ZDs3tiAHS57/GN+7ahTunH4JGpyRpE8hyWZCYS4emDMGD23ZJ3l8lTZLwvY78YRrp0Gjxos7jopzV4FQGLPHFUj2F+67fgy+srti5rlyTTpkGrVY+PSHeG7JJLx94AzePnAm5nc9u2ii+Dmldhu4aHCGbBXB7o7pvhZ7TEYhIuqk6IGdZKVLjToNvtO+WlIYqDHoNLjnlT2Sz6+ps2PlrFL86XuXw5JpgDcYUhwAavMHoVWrcO+M0Thqjy1TplOrcEGOEV82uhI6vcJAvEGjxsb2xvnmylHIMeug1ajQ1OaHTqNGrlmLNk8ALl9AzIB/+dYrsKyqCOvfrYurZGDF8qmxiS/CJFhDi3T2ukCjVp3XjRhRMt3R0fMEQpIdUsGPv3mJ5M97kl6rxuNvH8Kd15XgHo0aLe7IZJY/GMJv/q8Od1xT3KvHd76DMNT/JYvd6JWFSqU3VTL7YQOR9tQTCCLcvvXdKacXBTkG3Fw5CndNL4F0msk5WrVKrH42vjAPXza24YJsI2qPNUuuHAMAtz8IvU6N26bZsKRyFDz+IIw6DfKzjfj5Pz6Pec1pp0ccdIu/yc0x6ZBl1KLe7gIAjLSaMWd8QZdXEyPqLYFwOGZVpVAq+IpRFnj9ISyrHIXywjxxBbYQIz/+xsXIMukwoywfiyuKoNeqoVGpYpK1hOcuv9qGMMIYOywHoRDgCQTh8gVxwuFBqy8oWV0BEK4dIcz/9ftYNXM0nl40Ec0uv7gFwIaaI/AFz01Kt3r9yDXp8f4XdgzJjkyyN7n8+OjIWVx98WDkx61e745V/Nm9sH1fbyTAdKVkxy/cD/blyYDe5nD50OaLLHJYPtWG97+wQ6+Vb5fbfEG8setEzGCxMNkUXXUkehuNGWPzxZ+7A0H8+P99JrnQ4a29J3HZiLyouIo9jvhqoa/fXineB//5lisk97AXrjFLK4qgVavR6gngRNCNNl8QZ1q9MGg1OO3w4LKRufjqrFs25rtSV8S606NcvSHZ431Juk7kpaKrPlt8aXdhUlgFJJSlv6mqCIMyDHB6/HB6/LBmKldR0WpUsm3p9jo7VCoV/vubJbhzOtDk8mOQWY/TTg/+uOMotkrca1fYLNj9VTNunVqMZc9/jKe+cxl+4AvC4fZDpVIhHA5Do1LhZzeMh1mngVEf2f7iZzeMj9lq78vGNowfnovFV46MuU4se+FjPLGgHB5/EJcW5sX87lTaNLly/4Jk2wtR/9fVWykoXQeao6r0+eKqKXgCymPOnkAIW3afRMkFmXh4bhne/6IRQ7KNYqLoaYcHBblG/OurZjy7aGJMHB0768GP/t+/sLSyCBMK83C8OZJMGl9dpcJmga69bXf5gti44yh+ct0luFN1Cdo8QeSadaitb8Kc9oSQSDXCi8RktVMON1RR9+s5Jp3YlpcPz43pS0SLTiQ53NiGG58RFknFXg+ONLYpJpDF92PlJoFvnxYZe4vvQ/zg68Uw6jWS2ysJ0r0v3R9FttKS15m/iRDHnx5tkl2EJFwf7G3KW325/QH8/I3EBDJHkqqdGQYtFj//MZZWFuGbY4YqLsAWErfbvIGYJLc/3jRF8jXeQAguXxC/fPsQfvveYXH7n9L8bPz6PyegyJKBUw43FkwZkXBtEvrbBo1aMQlH3z4m6AuFcPeMUqzetCd2u72Zo3HvrFI0u/ztCXNe/PIfn2PUkHPJP8J3eNPvPkF5YS6aJHYAAGIrOcXfP1xVbMUT7X9DKcFwWLxmRvdLxOpv/SymmYxCRNRJ0QM7yfacM+k0KC+MrZ6SbIV1s8uPVm8Aj289hDumKU8Ut7j9eGLrITwyr0yyTNm7P/4a/hiVCRrdoX5pRz1+/M2LsXDKCGzccRSXDs9NWJ1W1Z4FvvDpD9HY6msvjazCshc+SRjc233cgY++tOOvt16ZsHok2coPjVrVJ/e0o/6jO27e2rzKA7DJHu8JWqiwfGox7o+rsBTZ6msstEkm2btbX93PkvqOZLEb3b4old4UEk3ktHpib6Criq2onmrDfzz1IZZWFiXdHke4+ay4yIrlf9yJLbdXyt64A0CrN4D/+O2HkXZ21hh8ebYNgzL0MOnU+Mk3L8EPr7kYZ10+BIJh7D7ejCWVIxFq35og/ib55t99gokj8rBu/rhundgi6g0alUqsMrhy5mhoVGqs2bxXtlSwEItatQqffnlWHID+r28UY/LIQaitbxKvGy5fEJ/VN2F++TAcbGiF1x9K2FrgaxcPVjy+Nm8A6xeWY0PNEdwdlWxeVWzF09+9DFqNWiyZLhzD5t0nEgbXiqwZMOs1YrvncPlw32t7YibJhIGq+1/bg5/dML5TbaQ1U4+riq0xba6gu5JAeyMBpislO/7o+8H+NnDYFaSSqqpsVsy9dBjMek3CfeLSyiI8WyNRPrzOjjDOVfUEYtt9fzAkJm4OzjQkDAoLzHoNttxeifte24NtdfZIRTQFx866xG09DFqN5H31HS/W4vklk/D89iP4tH1LgP/ZfjAhzkdazfjXV0346MhZFFkz0OoLQK1SxUw6dVU1pK6IdWGlemcf70v680ReV362+NLu2SYd1s0fh8ZWH9z+IMx6DTINWgRCYTz4+rnKm9XTbLJbY1XZLHC6le+Lj9jbcOsfdor//tP3LkcgFMZd152rmCK+X7EVD84egyDC+LLRhXXzx8Go1eBnf/8cC6eMwIaaw2LsmfUaPLtoIp7cWpdQJe3xBeXwBkOy/XVvICTZPqXSplkz9bLbB1UVWzEkhS2QqP/ryq0UlK4DRp1G/O/4cy+VMa3tdXbMHT8MocEqvLH7ZEI83lw1Ck/983BCe/6XW64Q2+IqmxVhIKHKgnA/a2/fFqvKZsHCKSPw7d9+KL6fkIj+xIJymPVauHwBfGlvQ36OCdUbd4rb3i+tLMK/6ptQmGcS279kC0iF62O2USfbb3h20UTF90ilH5tj1mPEIHPMVsAGrRpn23y4INuI//7zZ4rJ5+nel+5vTjS74fErn1ud+ZsIcRy9aCL6fCkcZBbHeywZejzyxn7ZqvU/vOZiyfGrZPNYKhXEeazS/GzF53oDIZj1GlgzDXj99ko0tfkQDIXh8Qfx9ZLBeCcumTT6d8fHW/U0G5557zAWTBkhVjaS6m8/t3iSYhLOSYcHFTYLwqEwTra4UT3NhhXTS9DqCSLHrIPT7cN/PrMDja2RZKJKmwUPzyuDJxBE+fBcAOcqtZQX5mJJe1UVKWIlJ5UqIX6VxrNPNLux5vW9kv0SYTyjv8V0+twxEBH1MdEDO8n2o9eqkbBHZrKGP9OgxRNbI6WC75mhvM1HplGLmjo7WmWSPextXtxcNUqiiklkZVmD04c7XqzFEwvK8bzUnoF1djzw+l58e3IhauubsKSiCMFQSLaTDgBfKx6csHok2WCYJSNxn0Su6Kau1B03b5kG5e5Ussd7gi8UTkhEASKrXO7ftAdrJLYP6Gl9cT9L6juSxW6OSSe2L3Lb2FTaLEmrCJj0mph/bzvUCISB7101Cr9977DkTWb03raCTGNkS5FTTk9Ke9hvq7Pjgc17MbMsH8VDMvHg5n0oLchBbX1TzGcQBuFuu9oGo06DLGOk5L/D7cPr1ZWMGeq3hIG2S/KzcYVWI04gR4svFQwAZcNyYkoSjy3IkUymrj3WjE27TuCTL5sk4zVZW55h0MIfDOHSwjzsrG8WB86F9/r3CcPEhJJCixmrN8ltUwA8PLdMjGN7mw8LpxRGthuS6MPb2zq3ir83kkB7IwGmKykdf/T1HOBkQDy57UO21TXigU17Y2JWoLQNbk2dHcvb762B2K25mtp8WFI5EkAYeq38qsnLCnPxyZdnMb4wD4srijA4yaSwof29qqcWo83rlz22DL0W2+rsqJ5mUyxpvuK6EvziH4fE/569frsYf2EAK/6yK2aLgM5WQ+qKWM/L0MsmGFTaLMjL6NuxG60/T+R19WeLXtXvcPlw4FQLnth6KCbxJL6fGh2LNfGTQ5VFSSuB6DWxY2St3gC+//tPxf5v9HauF+aZcNTugssfxIV5kbj41m8/wKPzx4lVf4V2/pKhWbh/056Eczg6HuXkmnSS7VMqbVqOWY91XHBBKeiqrRSUrgPhcFi8lmebdDHXdXPcPXC8jPZ+cGlBNh59c39CH1xo32+behF++reDMY+Z9ee22jQbNFjSXm1BaoL55VuvxLOLJmJwliEmEQWInbTesHgSao81o3x4LkLhMH6/bAre/bwBG2qOYOXMUnzn8hEYmm0U279k4+/C9VEprhtavF3Sj83PNWHG2Atixr3GDstJSEQBErdZS/e+dH8i9G3HD8+V7Wt29m8SHcdS8y7v/Ohr4n/nmPV4YM5Y3PXyroRFGkJShhSleaxKmwX/2H9aTPZIFj9GnQbPLZ6E1Zv2JFQzXHX9GKhUKry9v0H8eXTF33hXjLJg/dY6LK4oUpxzyjRoFa8lz3x3Ih6aWwazXoOf//0gLsnPRvnwXHgDIXj9QQTDYTyxoBxajRpZBi3yMvTiTgZDs4xobPUhz6yP2f5abnGayxfEnz6qx89uGI9WTyCl8Wzx3khhPGPXseZ+F9O9PztCfdruzz7D/GV3xPxsmCUbjz+2tpeOiKjviB7YEfejj5ugEgaKXYGQuJpzWeUoaDUqFOQYFSeoTDqN2AiddnoUB4BOt+/L2SJTZs2k1+KG33yAv9xyBRZf6RFXVebnGPHzv3+OkvxslBfmAoBs6cLtdXbcNT1yk/7ijqP4wTUXK34/UoMdqQ6G9bU97aj/6I6bN4NWLduRrrJZk3bce4LbH1TcD9SdZDVoT2Hsk5xksTskyxDTvkTvM2/QqZFr0sOgjZTmVkoelbKtrhE//EYxfvn2IdzxYi1eq66Axx9M2NtWGCyrtFnQ5g1gSUURVry8CxtvvhwPvL5XcsVGdALL9jo7fnJtCcLhsFitLH61h8sXxGfHmnHj5MK46ifSe9AS9RfRA20zxuYr9leXRlVMiCeUBZarlPDq8go8sDkxXo065bbeqFVjwdM7ElYzAZEB+ntnjMb/+/QrrN9ah03VFYptcpsvIFZFCIRCeK7mSMI9QOTzq3Df9aWynxVQrq7Q00mg6V4FTe7446/nnAxIpLRtwLa6Rtxy9UUJMZlsFbNapYopiX3Hi7VYOXM0RljMeGjLPowvzIPHF5RdNbnq+jGY++R2MU6rp9lk+wdVNgsGZxkwsyy/vYKK9MrISpsFp1s8qJ5mS1rSXOq/3zvUiJq6Rmz614mEa817hxqx4uVdWN8+ISVFLt7PN9aHZhvx8Lwy3PPK7phrkbCKVBi8Twf9eSKvuz6bw+XDWZcP66MSUQDphLHoVdz3zCzFUXsbLswzYfdXDlRvrMX3rhqFKptFsg2PT+qrivq3VLv9qxsnYPkfI1VUhBL3ja0+8fdPGpmHDL020u77A4rbA8ksdkalzYIRFrNkrKTapnHBBfUkpetAhl6DxRVFCAPw+YPif2+vsyMUgmI/N9geJBq1SrYPvu1QI+6aXhKTjFJhs6DVExDb4ganFxMKpZNNK20W+IMhLHvhE1RPs2FCYa5k3FbYLLBm6lFb3yRZIdEfCIrtkhB/zS6/7Ph79PVRKa6nXjwYX7t4cJf0Y+PHvb5oaE1pm7V070v3Jx3ZSqejrJl6fGP0kJgECqEy5ucnnQnteXQ7Y2+LtDXCGJXcFjFiNQ+oYuK+qtiKRVeOFO9rllZGEraV2u5MgwZPvHMoMUmtzo41r+/Dg3PGYMHkQjFhZM8JRyRxXIWERV4aVaRqt1KyTJXNimA4nLADQfTjBblGjLRGxsikknWEmJGqKBwdnyea3fjNP7+AyxeU3bbwqmIrHpwzFkOzjRiqXERGpHRvtL3OjtuutuHGyYX9LqaZjEKKPGENdFMWxPzsrd/exQQVonZCg29v80EFYMbYC2L2mW1o8WL4IDOa2/y4beNOLK0swtBsI1o9QTj1ftw9vQSh8P6EwbHqqcUIhM4NwN35l1148XuX45MjZ+P25XRjYtEgLPjthwCATImVJkKyissXhNsfxEhLRsxN8M9vGA97mw/zyofhy8Y2xc977KwbtfVNuP/6MdCo5W9WlAY7eDNOvak7bt58oRCqp9kAhBOywKun2eALKQ+m9wSXVznZJNnjRL0tldjNMUO2fTnR7MZ9r+7Bf14+ArdPld6nuXpqMd79vCHhdwNAKBQZ9DbqNAgGw1j+h514ZtEkrNm8N2FiZu3cMryx5wTWb43ctIbDYcwsy8fSiiKxpHB8AovAFwhCBa04kK5VqfDf116Cu6ar0OTyIxAM4yJrBrfhoQFJ6EMePN2q+DxhErvKZkF+TmysKCWIunxBnHZ4sLSiCHe1l/HNMmpx2umBxxdUbOvbfJHy5lLVWQCgxRM4l1SWrE32BcUtfV6+9Qr5Qf+6RgQVth6T2hYlvrpCTyeBpvt9QPTxN7t98PpD4mo5ly/IyQAZybYP0ahVCQsvcpNUUAiHw5IlyWvrm3HTVRfhia2HUD48F3e9vCtSmSAupuvPumLaYLmqalU2K1bOGo2TzR6ccHjwzv7TuO/6MQnHK7T/9XYXauubkpY0d7dfU8qH58LtC2LD4knYWd+EiwZnSt5fA5EB+4YWr+T5lSzezzfWCy0Z+Pm3LkVTmw9OTwDZxthVpOmiP0/kdeVnc7giE1phAI9s2YcfXVuS0BbJJYwJiSMzy/KxcUc9Pj3aJG6tEQiFMWNsPtZsji1LX2mzYHFUUl+VzYIH547FzMdrZI9RaM8r25NWhLL60Ykrw/NMePLGCfD4lO/Hg6FQwgR+VbEVj8wrw7A8s+zrUm3TuOCCuotUEuK6+eOwQuI6oNOocceLkeqALn8oZvuPYFh5TOudA6cBRPqzSlzeIDZVV+Ckw4ML80x4c88ptEYlqenVaqyZOxarXt2T0IaumVuG7z67AwBw4KQTa+eWYdVrexImq+/8Zgl++fbBhEnq6AqD0YT4S7VKUbK47o5+bEe2WUv3vnR/0ZGtdDrjnpmjcd+re2LuJ4UkYLkEyRyzHmhoxbee+kD8uVxSh8sXxEs76rHq+lJ4A0FxrKkgx4h/+/X7Yh95/dY6sY8cQmLCzapZpQgEg4r3q972JLNoZr0Gf731Shxvdsf0413tCyWl+uVmvQarZpZi7IXZON7kwd3TR2P3V81Ys2W/eLxVNgsWVYyMSTI9n5iR2rbw59+6NOUKKHKSxbxRp+mXY35MRqEOk0pQOb7jxV46GqLeJzQ41RtrZbPI75pRkrCaw6zX4MmFE8QJKqHxPe30wOMPIhQ6d4l2+YI43uRO3JfTZkV+rgkuXxCVNgtUcau0Km0W3Hf9GCx8OpKskmvS46IhmbKfISS3JKTdKGsGZo0rwNwntwNAe2ckHNMZSWWwgzfj1Ju6+uYtFArD5Qtiell+TOlgIQks29T73a1kx9AXjpEomVRiV6p9Od7kwl3tJTDfP2zHkwsnYFZc29vQ4oXHH8RT/zws+budHr+4+rKq2Ir7Z4/BTS98jNWzx4h7z2YaNWhweuEJBPHYW5EVYZU2C3QaNSYU5iEMIBgKY0F7mywlx6zDoAw9Jo7Ik1zlcVWxVXZ1C9FAkGPWI9esPEk9wmLGs4smovZYM979/HRM8rTSKqtrRg9BllmHn/7tQEKy2urrx8AfDGFGWUFMW9/g9MIXCMEdNam9vc6OZZWjYt4703iundVqVIrH7wuExIH3YJK+udykgNy2KPHlvntDut8HxG9dMTTbiGtKhnAyQEGy7UNyzYkDuya9RrEyqDXTILkq+rLCPHj9Qcwsy8cF2UasXzABT7x7SDKmzXqNOHgdPZmwrHIUsoxa+AIhfHDYjnm/igzKC1VPz7S4I9XP4tp/hMN4atsXSSs0AZEqolLH/7XiwYqva5aohNpT8R5Z8ZleySdS+vNE3vl+NofLhyaXH6te3Y3xhXmorW9CeWFezESoIFn1z9MOD2672oYn47aKnlYyGHdeV4IfBkMIhgCTTo0MvRaBcAjPL5mETIMOQBitngAuG5GnuNXlVcVWrJ07Fms27xN/Hh3rx5rcmL1+OzbeNEXxWHNNnd8qOt3bNEpfSkmIP7thPM62Jw/mmLTINGjh9ARiksWix6iF8Wm5MS3hHtlsUN7Ox+nxY8M7R7CkoggatQrrt9bh4XljcVn7ve16RKo+rJs/Diuml6DNG0SOSYcsoxYufwA//9Z4ZBl1yDHpUJBrwvr2uIx8lki1h6Y2H7YeOCP5+7fX2eELSiefdeT6qBTX3RHzHd1mjded3teRrXRSJbTBH3zRiM27T0pus77y1T2K/br46khyydYVNgu+PaUwpkogALz5g6qEBVPRfeR7Z5biZLMblgwDDFo15j65Hc8vmaT4uVo8gYT22eULIgwkJKlEVyqMTvIJhMIYZc3Ag6/vxd2v7BafX1VsxebbK3HC4YYvEIY1U48n3jmEn90wPuZ9zydmpF6bagUUOalsQ94fceaBiKgLNLR4sf+UE88umogh2YaYVVcrXt4Fo1Yj2fDetnEnVs4cjWG5Jhxur0pywuHB2i378Xp1pfiapZVFeHrb4YSOyLa6RoQQxqqZo3GlzQqjRo0tt1fC6QmIg2ILn/4Qja2+lEqzDskyKJZ2zc8xIts0GG+OyJPdBqG/DORQ/9aVN29mnRZ/+PBzjC7IiRmgFVdPzhrTJb/nfFyQLb8tWFWxFRf0g4FlGhg6GrtH7W1oavNj/6kWsY12eYOYMsqCNl8Ax5si29xdOcqCBzbvTbjxBhLLhm871IhwOIw55cMSbp6FBFTg3Cppl8+Pf+xvwFP/PIyllUWyk2tXtcdif161S9QVhmQZFNs0a6YB6948gPcONcKs12D9wnIIKz3lyutWFVtx36xS3P3KbsmVlg++vhezLx2G4w43hmQbxMeOO9x4Z/9pjL0wJ+Y10QknFTYLotNPauoa5UuhF1vx/uFzvz9DHztkY9ZrsLSySCzZnGnQwuHyxVwXHC4fTjo8WDC5EEsqirCzvgkbao6I17foct90fjgZkJpk24fkt7d98QO7clvDPDSvDG0eHx6eWwZfMIQWTwAefxDvH7bjto2RqN2lbwABAABJREFUxNGllUUYNwx4Mi4RBWiP6c37sHLmaNzzyh7x58JkQoXNgslFg+APhlE+PBc/u2E8hg+KbDWiggqAGhu21yUM6q+cWSr+TLG8eLEV/zrWFLPSU4jrMCBWSYmOW4FZHzsRyHjvnP4cu0qfzeHyoaHFi2a3Hxl6DTIMWuSadGIVwe11jdj0r+PYVmfH4opIha+lFUUw6RMnoJXO8QqbBZ+0n4urZo7GD64pRkOLV1z5/B+//RDlhbkoL8zDv+qbcN/1Y+DyBpBn1mPOk9uxtLIIEwvzsHLmaKzdvD92CwGbFavnjIEKwM2VRcgx6/GzqGq/qzftTZicH2ExJ93CqD+fE9T/OFw+PLRlHxZfORJ3XndJzBj0Q1v2odI2OHbC1mbBndeViDGrQmzyljA+vbSyCCMsGcg26eALhMTxaZcvGNm2UmJsWyDcMwvvv2bOWFS0Vyl8cPYY3PfaHmyrs6Ox1YdlL3wiJngOyTLgQpkKREJcBk+34JfvRKqh/OrGCYrfTZtXvnpLX43z/ryFXH/V1X+zE81u/PPgGWzedQJLK4pkt3RN1q/LMevx2Pxx+PKsCxkGDVo9QeSYtFg5sxQaFdDqDYp95vhKvVXFVug1atlKKrX1TZgx9gKMsJixZfdJjL8wFy5fMOF+NZ5Zr5HcNjP+OgQg4V5dSPJ5eN5Y/OGDLxO3AjrUiFWv7UF5ewLtrHEFeHDO2D4Z59EGaswzGYWIqAu0ev3YePPleOD12D3mK20WbLz5cmhUQPVUG4DYhre8MBdF1kxotSpxxbXwOq0aYmMttR+vYHudHffNKsUIS2QvvCCAdW8d6NQE1vlug0A0EHmCQSyYMgLPbT+SsLpxSUURPMHe3wJHKEsav3KmqtiKxzi5Tf3U8SYXVr6yGz/4erFsGy1UD3vp+5fj5qpR8AZCCZNLS6LKhgtq6uxYfrUtJuYjA2ojoVGr8NYPqpBp1OLRN/Zj8+5T4nM+P+nEw/PKsPLVPdxfnqiTkpXaHpptjOnPVm+MJE/f2p48nWfWS5bXbWjxyg78bauz456ZpXj1X8cT2vrqqcX46MvY1+W1V28RriHhqOqFv33vcEyCjKDKZsGqWaViBUIA0OvODQia9Ro8vqA8ob8RvRXHiWY3VvxlV9zEnQXrF5ajeuO5AUepVe5E3aWzSZbKW8NkxDw3ek93IFJW/MpR0vvbA5HB63tmjE5IDItu94X3qrBZUF6YJyaqPDh7rOQWQa1RlYrkt/2JjXO5uK6wWfD4gvKE4zBpzyUFMN6pI74668Ldf90VExMVNgtun1aM4bkm3L9pL265+iLxcWEbHuH/k00YRb9ndAzd/coebLxpSsx4V1WxFfdfPwbeQABzLi3Agt9+iD997wpYM2OrAwqJWosrRgIALJkGDM7UJ2ydEz3BvF6m/8xEb+pPzrb58INrLpa9vz3d7Il5/rY6OwxvH8Kd3yzBYziAMJAwOSxMNl86PBeDMvTYcvCkmJAptHMqmbHt+Hvmmjo7PIEQygvz8IcPv8T3vzYK4wvzYqqu1B5rxos76hMqGEjRqlXi8SaryhRfRSQd8BqVfrp6a7wVL+/C4itHYnudHTdOGaH4/GT9Ol8whCe2Hkq4Njw8rww5Rh2O2NtQW98Uk4hSYbPgtqttCIRDkokjQoyrVCps2X0SYwtyUJBrQqXNEnO/Gk9IYnvpo/qEvjNU0tehjTuO4s7rSnCvRo0jjW0waNXIMeliEsijba+z47arbfj3CRciz6xLi3gZqDHPZBQioi4wKMOAeyRWUta0r6R8ZF4Z1CpIbsmjVgGeuA7A4ooiuAMhbNxxFOWFeUmzTKNLg5/vBFZnt0EgGqha3AHJPUJrjzXjjhdr8bulk3v7EAEgpswpJ7dpIGjxBrCtzo61c8finlf3yLbRj/37OHh8wYR2+sI8E/6+73TCihFBIBzGs4smxsT8Hz48irunj0bxBVkAgIfmleG/vnFJQsxxf3mi85Osv5pKfza+CoNQpVDOUbtLcgJ62Qsfx2yfVWGzQKtSi1sFvbSjHiuml4iPu3xBMUHmlqtt0GnUaGkvPX6iyR1zvfH6g+Kgf3lhHp7bfiThWiZsxfHTG8YnTEwDaJ9YVOF7V43CL98+BCA9B+opvXX2HjXVrWGk3t/h9im+5qTDjfGFuVhcMRK+YKTd3/2VIyEBJHqCTdgCQGqLnVnj8sV/R5c0F64ZRdYM+IMhOFw+8f2XVhZJxrXw76WVRWISTPXUYmjVkTpLDpeP8U4pO96UmIgCnDvPZo0rQElBNgLBc4mTwoSvQavGu583JExACxNG984oRTAcRv1ZV8w9cHRbpteqsWHxJHj8QfE5s9fXiNVRSvOzJZNGhGpFVcVWrJkzNqVJJrn+MxO9qT9RqZCQiAKcu7+9//rE6rxvH2jAbdMuQnlhHlSAON4c36/duOMo7vxmieSCyH8rHybeM6+4rgRfNbll477VGxArH51q9iS0mx2ZdLVk6PHIG/tRXpiHwVkGVNmkk03TuaIAr1Hpp6v+Zo2tPmw71IgFkwsBnF/C1WmnR7LSZ02dHfe8shsPzyvD0hc+kRy/XvrCx/jrrVcqXht+8s0SfHTkLH7xj0N4fvEkLK4oQiAYkk1Sq55aDLUKuPObJVizeW/MNeAfP7oKL+1ITFKpPdaMx98+hDuvu0RMZE1WEcmo02CkNUPxOX3NQIx5JqMQEXUBly8ou5Kyps6OVl+wvaRvIuGnv7pxQkwn/rnFk7CwvdpC+fBcxd/f1ftHcgKMKHUZBq3kHqHRj/cVjG0aSFrckRXKLn9IsY2+d2YpfIHEdlqlgmxcA4BGpcJ3o7bpESasNOpz7yMXc4xFovOXLI46GmfJ9m7WaVSy14ToleNLKopw2ukRS5BXTyuGWp1YDl1YfeoPhMQtv6qn2WK2IHrnQAMuLxqEmWX5KLswR/b3v3eoEU1tPsmtf4DI1p4/uKYYv3z7UFoP1FN66+62L/79v2hoVXz+sFwTNtQcianCsGrmaPz5litw1C4/se50+8WBc18whMGZBui1aph1mphKK9H3B1U2K9bOG4uv/XQbttxeKb5XsgqoK64rQfnwXJx2eqBRAzntVZcaWryMd0qJw+XDUbtLtkrQ9jo7llZEtsowG85V3hG24ak91ox9JxwYNyw3YXFVg9ODQCiEM62+mMon8bKMWjz+zqGY1b9Ce/mnj+p7rDog+9/UX7iT3N8GQmHJx/zBMNZvrcO0SwaL481S1X3DSKyGVGGzwNfe3wUi98rJ4r56mg0Ln/4QLl8QSyuLsPxqG7RqFQZl6DEky5ByPOaY9Xhgzljc9fIusSpTCLET3/2hogCvUemnK/5mzvZKJ0ISitI2eMn6dU1tPsVrQ5svqDh+HUZY8drgcPvEPrBBp8HyFz7GrxZOgFmvkVyArVEB3kAQ//brD9ornUUqoQzJNiAcDuPmq0Zh/dZDCRWHq6cVwxc8d73JMSnfpyd7vK8aaDHfd2ZHiIjSWLISaS0eP1QqSKajtPmCWPz8xwmrrrOMOjz93hf9OvObqD+Q2udSUGGzyKShEVF3EwbUnW7lNtrp9mPJ8x/jyYWxqy3CYci2vZU2Czz+YEJllD99lFqpYSLqe5T2bq4qtqL2WLPsay/MM8VUQrltmg3PLpqI004PXL4gvjrrll1hVlqQI77Phpoj2HJ7Je7ftBfvHWrEU/88jHHDcqEC0OZR3vbPmeR+JBAK94uBeqJUJduP/YJso+Q2QE63X3GCTaOWTkzbeNNkrLq+FGte35u4Bdf1pTje7EKVzYJsoxaVNgtq6uxiIpucNm8k7lUqFQrzzGLsNifp2zDeSdDY6kt6vkSfh8J9rTDhu3HHUSycMgK///BLlBbkiJWKTDoNrrjIgn//zQf49uRCxYmzC7KNYoKJw+2HWa+BRq2CRq3Cz24Yz+qARB2Uyhi0FKHq9nuHGrHnK4dk3/Slj+oxo+wCycccbh9cvsj1QuleucpmhRrAkUYX1s0fJ75H/VkXpl48GBfkmjr8maMT1dq8fjw8twy+YAht3sCAqChA/ZewIEJIQpHb6jGVfl2y+8Fk1w69RiNbreSlj+rx429cIlY5enbRRLh8QSzfuDNhLA2I9F1VKiBTr8Xr1ZVigqlJr0GLxw+Hyw+XL4jpZfkxW3gJ989atQr/7/tXINuoRbZJp9in57xYemAyChFRF0hW+jbToEOLx4fodJQckw4NTg9u27gzIRGlymZBKBTGT64rwdrN+/t15jdR2pPY5xI4lznObBSi3mHUalBhsyRto7OMOrh8Qdy2cSeWVhZhhCUDOq0aOrUK//3NEgAHJCaVxuCxtw7g7f0N4s/ZJhOlN6W9m9fOK8MDm6T3qa6wWfD3facjWwm0Xx+ONLZBq1bhhMODtVv246/Lr8RnEtt6RG//AQATCnOhViFmVbjZoIFJr05aaS35tU6LJxaU8xpFA0Yq+7HnAAnbABm16pgKRdGqiq04ckZmSy+VCguf/hDr5o/DndNL0OoJItOoQYPTi4VPf4jfL5uCn33rUgzNNuLheWW455XdSUux55i0GJJlwMQReTGxm6HXKLyK8U7nOD3+pOeZQauGUacRt+NRI7Llk7DVVIZegzuvK0EwGIbd5YNKpcJHX57FvEsLUHJBluzEWVVc35jnI1HXSGUMOl6FzQK9LnIt+O17h/Hc4klY/25dQkWC279ejAuyjHi19kTcY1bMLx+Gh7bsR0lBNgpyTFg5qxRrN++PqdRVZbNgSeVIaDVqzBh7QUyVo/i2rKOYqEb9kZA8fa4tPRKz1SMQWfhwQbYx6fmfytiX4mJKFXDf9aVY+eqehG21Hp5XhlAojFnjCrC0ogiDMvRiRUBhLE3oUxt1GhRZzZHfadLhwoTjNuGLhlYseq4m5nUAxPvn16srcdGQTPHnyfr01PcxGYX6pDvuXInjdmfMz4ZZsvH4Y2t76YiIlGXqNeLqpniVNguMWjUMWQbUn3WLP2/1BDB+eC4uG5EXM9BVabNgUUURvvXbDwCgvYzZSGhUKjw0dyz8wTAzv4n6ELNOgxdl9tR8ccdRyf16iaj7aVRA9VQbjFq1Yhut00Yyxly+ID6rb8b14/LR1OZDpkGLBzfvw/jCvJiVGpE9bA/ioXlluHt6YMDs70o0EChtD3D/9WPgDeyOuZZU2Sx4YM5YnHK4ceWoKXj/sB1zn9wek2heZbPCoFGLq74yDZHVXf+qb4rZ/qPSZsF9149BKJw42H7a6YHLG5CdIL+q2IpMvUZxcDFTr+U1igaczmz5kWPWY53EgHeVzYJllUUIh5HQr6iwWZBp0GJ0fra47Va0q4qtKMg5N4lQaMnAz791adK4HpZrkjzWDL2W8U4pyTbq8M6BBtkKBhU2C047PRg7LAefHWvGuGG5uHvGaCxxepFp0MIfDGH7F3a89FE9vj25EFeMskCvV+PyIgu0KhXumTEaj7xxIGHi7IJsI6xZhoRkLyI6f6mMQUersFlQPbUYXn+kzzmhMBeDMvW4d0YJjjd7YioSAJEt4YS2s9ntg9cfwvuH7bjhqQ/w6PxxeL59Cw+zXoOllUW45eqLoFGr4PIFsbO+CS/uqBerHrEtIlIWnTzd2SQUQbJrQ4Zeg+qpNgCJiymrpxZDjUgfVanvnGPWiRWK1swdi/te24P3DjVGbU0ZWZzx2bFmVNmsssduzdRj4og8yWqDUtVOunMbP+oZTEahLrH7s88wf9kdMT87n+SR43YndFMWxP5sx4udPj6i7pZt0mH17LFYvWlPTINfabNg9eyxOOvyIBxWocJmhdsXjGk018c1pEadGqs37RUHptdvrRMzPfM7UcqQiLqXQaPG3TNKsXpTbOa4EP8GjfJKNCLqHmaDFmoVcNblUWyjDWoV/nrrlTElw0fnZ8fsTR2/KmTd/HEYmm3E0Oze+GRE1J3kBs6FyWNhS48soxYOtx/feuqDyN7bC8vxWX1TXCKKBdXTbDBo1VCpIolveq0a6985hH+77EL86fuXx1RPEBLd4gmTeVIT5MI1yazX4PZpxQASBxdvn1aMXHN67qVNdL46MxkWPeDd7PZBo1ZDrQJOOjwwaNSonmbDXdNH41iTC3pNJFH1N/9XhwfnjMF9r+6JmfSXW7WZSlzLHXeuWcd4p5RYM/X4/KQTSyqLAKhiKhgI54taBSx9/mN8e3IhVAC0GjWe234E+086sWHxJFwxyoLS/GwYtGp8cNiOz0868eCcsZHxqbMuzBiXj8UVI8XtfhpavBiTn81EFKJuksoYdPR2sqedHmjUgFatxuu3V6DB6cUv/3EQ37liZMz7xm8JJ/y/w+XD0GwjrikZgmyTDj//1qVo9QRiElU21ByByxdkpQKiTuiqRItk1wa9JtKfnVmWH7OY8rTTA7UqMoYGKPed4x+T24bv2tKhSZO/O1rthAlu6Y3JKNQlPGENk0doQMsx6+H2BVE9rRgrokrytnkDgCqMI2dcuHyUBQUyySTxDenPbhjPTE+iNDE01wSfvU0i/oMwaFQYyiQyol4xJNsIrz+IDw/bUT7CgOpptoQYzdJrMDTXhOHWDMn34OoLIooWSUI7N7nmcPnwp+9dIW6nc9u0YiypHAWPPwiDVo2GFi9GDDLjglyTWKq8zevHT64rEVeRCVIZvE92TRoxyCyWThYGFxtavBg5yMzrFlEHRQ94O1w+NLb6MDTLAJNeg51Hm7Bmy/6YykZr55YB4TB+1j5Jl2q/obPVWxjvlAohufr+1/bgspF5+ME1xQiEwsgwaJCp12JQhh4uXxCl+dli8rVZr8GGxZPw5Lt1+PZvP8TSyiKUD88FAFw/Lh83VxaJ59iwQeYu34qDiJTJj0EHYdSocKTRjUEZ52JQBaDNG8Ti5z6OSRgx6zUpxa7UBLCwKCM6UYX3ykSd1xWJFkrXBmHsyx8M4XDclpMqAAU5RgzpRBLp+Rw3x9sGFiajEBF1kQtyTTC1d+R9gRC0ajVyTXoEg2FcdcmQDq0KYaYnUXoZbsmARqOGw+2HRh2EVq1G4SCDbAIaEfWM4ZYM6HUaNLt8yDXpEQag14Zg1mljVn0pYZtMRHLirw/ChLXUoL7cKrKODrwpXZPyo5JeOClI1HXi4y7XrEd5YR6cngCyjVrkZehj7vc7WjmtM30NxjulqiDXFLPgKc+sjyu5L90mxVfxlWun2Fcm6nnRY9DBYDjm/vZaky4mdscOy0GbN4CNN02R2HLj/Ce/Gf9EfYfStQGIjJFN02nEap/ZRi3GDsvptWpmvIYMHExGoR51x50rcdzujPnZ+WznQ9TXsAElGrgKck1MPiHqg+IrGRARdZeO3At0130D70eIul9f6Vsw3ilVyc4Vucd5fhH1XUpxy9glGriSXQP6Sj+WBhYmo1C32f3ZZ5i/7I6Yn+3ZdwDlSx6I+dn5bOfD5BYiIiIiIiIiIiIiIiIiIqK+hcko1G08YQ10UxbE/Mz9r3sTniebtDIl+e84bncm/I7zSW4hIiIiIiIiIiIiIiIiIiKi88NkFOp1XZ20IvW83qqWwsotREREREREREREREREREQ00DAZpYeFw2EAgNPpVHxeIBCAOhCMfzGCXfWzrnyvHvqZJ6SG+rJvxfzMXbsqpee98ew9OLpoeczP8gdl4rEHVqKr3Hn/Wpw82xrzs32fH8Sl310d87OjOzYm/fv3F1LfSarfe1ZWFlQqVXcdWoekGrdEAx3jlig9MXaJ0g/jlig99ZXYZdwSpa6vxC3A2CVKFeOWKD0xdonSTypxqwoLEUU94quvvsLw4cN7+zCI+jyHw4Hs7OzePgwAjFuiVDFuidITY5co/TBuidJTX4ldxi1R6vpK3AKMXaJUMW6J0hNjlyj9pBK3TEbpYaFQCCdOnOhTGX4DldPpxPDhw3Hs2LE+08ANdNF/k2HDhvWZGOmJuO2P5yM/U3roys/Ul9q2/tLe9qdzjp+l7+pLcdJfYrcz+tt51Vf01++1L8VIusZtfz03uhK/o+Q6+h31lTjpi3HL8y0Wv49zevu76Etx0tnY7e3vsC/idxKrv30f/SFue1t/OyfOB7+LiJ74HvpSnHRX7PJ86n38G3StVGKE2/T0MLVajQsvvLC3D4OiZGdn84LTx2RnZ/eZTgfQs3HbH89Hfqb00N8+U39rb/vT34efhZT0t9jtDJ5X3YPfa/dJ97jluZEcv6Pk0u076stxm27fZXfj93EOv4vzj11+h4n4ncTi99H1+nKbmwqeE+fwu4gYKN9Dd8fuQPke+zL+DXqOurcPgIiIiIiIiIiIiIiIiIiIiIj6DyajEBEREREREREREREREREREVGXYTIKDVgGgwH3338/DAZDbx8KtRvIf5P++Nn5mdJDf/xM/Ul/+vvwsxAp43nVPfi9khyeG8nxO0qO31HX4XcZi9/HOfwuzh+/w0T8TmLx+6B4PCfO4XcRwe+ha/B77H38G/Q8VTgcDvf2QRARERERERERERERERERERFR/8DKKERERERERERERERERERERETUZZiMQkRERERERERERERERERERERdhskoRERERERERERERERERERERNRlmIxCRERERERERERERERERERERF2GyShERERERERERERERERERERE1GWYjNLDwuEwnE4nwuFwbx8KEaWIcUuUfhi3ROmJsUuUfhi3ROmHcUuUnhi7ROmHcUuUnhi7RF2HySg9rKWlBTk5OWhpaentQyGiFDFuidIP45YoPTF2idIP45Yo/TBuidITY5co/TBuidITY5eo6zAZhYiIiIiIiIiIiIiIiIiIiIi6DJNRiIiIiIiIiIiIiIiIiIiIiKjLMBmFiIiIiIiIiIiIiIiIiIiIiLoMk1GIiIiIiIiIiIiIiIiIiIiIqMswGYWIiIiIiIiIiIiIiIiIiIiIugyTUYiIiIiIiIiIiIiIiIiIiIioy2h7+wCIOsLh8qGx1Qenx49skw7WDD1yzPrePiwiIiIaINgXIaLuMJCvLQP5sxNRBK8DRCSH1weinsFYI6JU8XpBHcVkFEobJ5rdWPHyLmw71Cj+7KpiKx6dPw4FuaZePDIiIiIaCNgXIaLuMJCvLQP5sxNRBK8DRCSH1weinsFYI6JU8XpBncFteigtOFy+hAscALx3qBF3vbwLDpevl46MiIiIBgL2RYioOwzka8tA/uxEFMHrABHJ4fWBqGcw1ogoVbxeUGcxGYXSQmOrL+ECJ3jvUCMaW3mRIyIiou7DvggRdYeBfG0ZyJ+diCJ4HSAiObw+EPUMxhoRpYrXC+osJqNQWnB6/IqPtyR5nIiIiOh8sC9CRN1hIF9bBvJnJ6IIXgeISA6vD0Q9g7FGRKni9YI6i8kolBayjTrFx7OSPE5ERER0PtgXIaLuMJCvLQP5sxNRBK8DRCSH1weinsFYI6JU8XpBncVkFEoL1kw9riq2Sj52VbEV1kx9Dx8RERERDSTsixBRdxjI15aB/NmJKILXASKSw+sDUc9grBFRqni9oM5iMgqlhRyzHo/OH5dwobuq2Ip188chx8yLHBEREXUf9kWIqDsM5GvLQP7sRBTB6wARyeH1gahnMNaIKFW8XlBnqcLhcLi3DyJdBAIBrF69Gn/84x9x6tQp5OfnY/HixVi5ciXU6tTyepxOJ3JycuBwOJCdnd3NR9z/OFw+NLb60OLxI8uogzVTzwscdTvGLVH6YdxSd2FfpHsxdmmgSudry/nGbTp/dqJ01dfaW14HiFLT12K3J/D6QOkuXeKWsUYUK11itzfwekEdpe3tA0gn69atw29+8xu88MILGDNmDD755BMsWbIEOTk5+MEPftDbhzcg5Jh5USMiIqLew74IEXWHgXxtGcifnYgieB0gIjm8PhD1DMYaEaWK1wvqKCajdMAHH3yAOXPmYObMmQCAkSNH4sUXX8Qnn3zSy0dGRERERERERERERERERERE1DektrcMAQAqKyvxzjvv4ODBgwCAzz77DDU1NZgxY0YvHxkRERERERERERERERERERFR38DKKB2wYsUKOBwOlJSUQKPRIBgM4qGHHsKCBQtkX+P1euH1esV/O53OnjhUIjoPjFui9MO4JUpPjF2i9MO4JUo/jFui9MTYJUo/jFui9MTYJeo+rIzSAX/605/whz/8ARs3bsTOnTvxwgsv4Gc/+xleeOEF2dc88sgjyMnJEf83fPjwHjxiIuoMxi1R+mHcEqUnxi5R+mHcEqUfxi1RemLsEqUfxi1RemLsEnUfVTgcDvf2QaSL4cOH46677sJtt90m/mzt2rX4wx/+gAMHDki+Riqbbvjw4XA4HMjOzu72YyaijmPcEqUfxi1RemLsEqUfxi1R+mHcEqUnxi5R+mHcEqUnxi5R9+E2PR3gcrmgVscWk9FoNAiFQrKvMRgMMBgM3X1oRNSFGLdE6YdxS5SeGLtE6YdxS5R+GLdE6YmxS5R+GLdE6YmxS9R9mIzSAddffz0eeughFBYWYsyYMaitrcX//M//YOnSpb19aERERERERERERERERERERER9ApNROuCJJ57AqlWrsHz5cjQ0NKCgoADf//73cd999/X2oRERERERERERERERERERERH1CUxG6YCsrCz88pe/xC9/+cvePhQiIiIiIiIiIiIiIiIiIiKiPknd2wdARERERERERERERERERERERP0Hk1GIiIiIiIiIiIiIiIiIiIiIqMswGYWIiIiIiIiIiIiIiIiIiIiIugyTUYiIiIiIiIiIiIiIiIiIiIioyzAZhYiIiIiIiIiIiIiIiIiIiIi6DJNRiIiIiIiIiIiIiIiIiIiIiKjLMBmFiIiIiIiIiIiIiIiIiIiIiLoMk1GIiIiIiIiIiIiIiIiIiIiIqMswGYWIiIiIiIiIiIiIiIiIiIiIugyTUYiIiIiIiIiIiIiIiIiIiIioyzAZhYiIiIiIiIiIiIiIiIiIiIi6DJNRiIiIiIiIiIiIiIiIiIiIiKjLMBmFiIiIiIiIiIiIiIiIiIiIiLoMk1GIiIiIiIiIiIiIiIiIiIiIqMswGYWIiIiIiIiIiIiIiIiIiIiIugyTUYiIiIiIiIiIiIiIiIiIiIioyzAZhYiIiIiIiIiIiIiIiIiIiIi6DJNRiIiIiIiIiIiIiIiIiIiIiKjLMBmFiIiIiIiIiIiIiIiIiIiIiLoMk1E6YOTIkVCpVAn/u+2223r70IiIiIiIiIiIiIiIiIiIiIj6BG1vH0A6+fjjjxEMBsV/79mzB9/4xjdwww039OJREREREREREREREREREREREfUdTEbpgMGDB8f8+9FHH8VFF12Er33ta710RERERERERERERERERERERER9C5NROsnn8+EPf/gDfvSjH0GlUsk+z+v1wuv1iv92Op09cXhEdB4Yt0Tph3FLlJ4Yu0Tph3FLlH4Yt0TpibFLlH4Yt0TpibFL1H3UvX0A6erVV19Fc3MzFi9erPi8Rx55BDk5OeL/hg8f3jMHSESdxrglSj+MW6L0xNglSj+MW6L0w7glSk+MXaL0w7glSk+MXaLuowqHw+HePoh09M1vfhN6vR6vv/664vOksumGDx8Oh8OB7Ozs7j5MIuoExi1R+mHcEqUnxi5R+mHcEqUfxi1RemLsEqUfxi1RemLsEnUfbtPTCUePHsXbb7+Nv/71r0mfazAYYDAYeuCozp/D5UNjqw9Ojx/ZJh2sGXrkmPW9fVhEPS6d4paIIhi31FPYX+pajN3+gXExsHQ0bnl+EPW+821vGcdEvYN9ZaKIdGqHGLeUTtIptrobY5fSUbrEMJNROuG5557DkCFDMHPmzN4+lC5zotmNFS/vwrZDjeLPriq24tH541CQa+rFIyMiIiLqG9hfIkrEuCAlPD+I0h/jmIiIehPbIaLuwdgiSm/pFMPq3j6AdBMKhfDcc89h0aJF0Gr7Ry6Pw+VLOGEB4L1Djbjr5V1wuHy9dGREREREfQP7S0SJGBekhOcHUfpjHBMRUW9iO0TUPRhbROkt3WKYySgd9Pbbb6O+vh5Lly7t7UPpMo2tvoQTVvDeoUY0tvatk5aIiIiop7G/RJSIcUFKeH4QpT/GMRER9Sa2Q0Tdg7FFlN7SLYb7R2mPHnTttdciHA739mF0KafHr/h4S5LHiYiIiPo79peIEjEuSAnPD6L0xzgmIqLexHaIqHswtojSW7rFMCujELKNOsXHs5I8TkRERNTfsb9ElIhxQUp4fhClP8YxERH1JrZDRN2DsUWU3tIthpmMQrBm6nFVsVXysauKrbBm6nv4iIiIiIj6FvaXiBIxLkgJzw+i9Mc4JiKi3sR2iKh7MLaI0lu6xTCTUQg5Zj0enT8u4cS9qtiKdfPHIcfct05aIiIiop7G/hJRIsYFKeH5QZT+GMdERNSb2A4RdQ/GFlF6S7cYVoXD4XBvH8RA4nQ6kZOTA4fDgezs7N4+nBgOlw+NrT60ePzIMupgzdT3uROWqDf05bglImmMW+ou7C91L8ZuemJcDGzJ4pbnB1Hf09H2lnFM1Dewr0wDVTq3Q4xb6svSOba6G2OX0kG6xLC2tw+A+o4cc988SYmIiIj6CvaXiBIxLkgJzw+i9Mc4JiKi3sR2iKh7MLaI0lu6xDC36SEiIiIiIiIiIiIiIiIiIiKiLsNkFCIiIiIiIiIiIiIiIiIiIiLqMkxGISIiIiIiIiIiIiIiIiIiIqIuw2QUIiIiIiIiIiIiIiIiIiIiIuoyTEYhIiIiIiIiIiIiIiIiIiIioi7DZBQiIiIiIiIiIiIiIiIiIiIi6jJMRiEiIiIiIiIiIiIiIiIiIiKiLsNkFCIiIiIiIiIiIiIiIiIiIiLqMkxGISIiIiIiIiIiIiIiIiIiIqIuw2QUIiIiIiIiIiIiIiIiIiIiIuoyTEYhIiIiIiIiIiIiIiIiIiIioi7DZBQiIiIiIiIiIiIiIiIiIiIi6jJMRiEiIiIiIiIiIiIiIiIiIiKiLsNkFCIiIiIiIiIiIiIiIiIiIiLqMtrePoB0c/z4caxYsQJvvvkm3G43Lr74Yjz77LO47LLLevvQEjhcPjS2+uD0+JFt0sGaoUeOWd+h50b/PMekQ4ZBi1ZPAE6PH5kGLfQaNZrdPmQald+/u46biIiI+o+vmlxo8QTgdEf6HZlGLS7MM/f2YaUd9qWoO512etDU5oPTE0C2SYs8sx5Ds40AEs+9TIMWbd4AHG75c7G3z9fe/v0DQbLvOPrxDL0WWo0K9lYvsow6ZBm1GMZ2gKhXdMX18USzGw63H60eP6yZBviCIXj8QeSa9fAFQmj1BnjtJaJ+rTv6mg6XDw0tXjS7/cjQa5Bh0CLXpEv5fVM5pq56DlE66IpzuTvjQekevKeOobP64jFReunJc6g3zlepcTSXNwB/KIxQOAyXN4Acs75HY6c7vgcmo3RAU1MTKioqMHXqVLz55psYMmQIvvjiC+Tm5vb2oSU40ezGipd3YduhRvFnVxVb8ej8cSjINSV97jdGD8GqWaW499U92HaoEWa9Bo8vKMdz249ge51dfF6FzYIlFUVY8PQOTByRJ/n+3XXcRERE1H8ctbfhnld2x/QzKm0WPDSvDCMsGb14ZOmFfSnqTvX2NtwtEaePzCuDRqNOOPcqbRYsrijCHS/WwuULJpyLvX2+9vbvHwiSfcdSjwv3mIue+xgTCnPZDhD1gq64Pgp9u9r6Zjy+oBy/fOeQ+N+P/e3zmLaE114i6o+6o695otmNFX/ZhW11sX2n26cVY8QgM/KTvG8qx9RVzyFKB11xLndnPMjdgz88rwyFUfdIfTEm++IxUXrpyXOoN85Xqd/59ZLBuPO60Xhw895euV/qru+B2/R0wLp16zB8+HA899xzmDx5MkaOHImvf/3ruOiii3r70GI4XL6EkwUA3jvUiLte3gWHy5f0uZfkZ+PuV3aLP19aWZSQiAIA2+vseG77ESytLJJ8/+46biIiIuo/vmpyJSSiAEBNnR33vrIbXzW5eunI0gv7UtSdTjs9CYNgQCROa+oaI4PicedeTdS9AhB7Lvb2+drbv38gSPYdn3Z6JB+PvscU2oHjbAeIekxXXB9PNLvFvl30eJLc2BKvvUTU33RHX9Ph8iUkogCRvtMTWw/h/w6eUXzfVI6pq55DlA664lzuznhQuge/55XdOO30dPsxdFZfPCZKLz15DvXG+Sr3O0cX5CQkonT3sSQ7pq743UxG6YBNmzZh4sSJuOGGGzBkyBCUl5fj6aefVnyN1+uF0+mM+V93a2z1JZwsgvcONaKx1Zf0ueXDc2NO9vh/R9teZ0f58FzJ9++u4ybqTr0Rt0R0fhi36a3FE5DtZ9TU2dHiCfTwEaWndOxLMXbTR1ObTzZOh2QbEwbFBdH3CsC5c7G3z9fe/v3pLNW4TfYdN7XJPx593tTU2eFkO0B0XjrS3nbF9dHh9ottRvR4ktLYEq+9RInYV05f3dHXbGz1Kfa5h2QZFN83lWPqqucMZIzb9NEV53J3xoPSPXhNnR1Nbb5uP4bO6ovHlAxjt2/pyXOoN87XVOfme+JYkh1TV/zuAZeMUldXh7/97W9wu90AgHA4nPJrDx8+jF//+tcoLi7G3/72N9xyyy2444478Lvf/U72NY888ghycnLE/w0fPvy8P0MyTo9f8fGWqMflnusNhBT/rfT8liS/X05HjpuoO/VG3BLR+WHcpjenm32ArpCOfSnGbvpQSgboyL0CEDkXe/t87e3fn85Sjdtk33GyBJOuuMckooiOtLddcX2M7ttFx3Ky9oKxThSLfeX01R19zWTv6Q2EFN83lWPqqucMZIzb9NElfZ5ujIdk90vC430xJvviMSXD2O1bevIc6o3zNdW5+Z44FkF3fg8DJhnFbrfjmmuuwcUXX4wZM2bg5MmTAICbbroJP/7xj1N6j1AohAkTJuDhhx9GeXk5vv/97+Pmm2/Gr3/9a9nX3H333XA4HOL/jh071iWfR0m2Uaf4eFbU43LPNWjViv9Wen5Wkt8vpyPHTdSdeiNuiej8MG7TW7aJfYCukI59KcZu+sg2amUf68i9AhA5F3v7fO3t35/OUo3bZN+x0jkFdM09JhFFdKS97YrrY3TfLjqWk7UXjHWiWOwrp6/u6Gsme0+DVq34vqkcU1c9ZyBj3KaPLunzdGM8JLtfEh7vizHZF48pGcZu39KT51BvnK+pzs33xLEIuvN7GDDJKP/1X/8FrVaL+vp6mM1m8ef/8R//gbfeeiul98jPz0dpaWnMz0aPHo36+nrZ1xgMBmRnZ8f8r7tZM/W4qtgq+dhVxVZYM/VJn1t7rBmVNkvMvyui/h2twmZB7bFmyffvruMm6k69EbdEdH4Yt+kty6iN6XdEq7RZkJXkBpwi0rEvxdhNH3kZetk4bXB6UCVz7kXfKwDnzsXePl97+/ens1TjNtl3nJch/3j0eVNpsyQdiCUiZR1pb7vi+phj0oltRvR4ktLYEq+9RInYV05f3dHXVHrPCpsFDS1exfdN5Zi66jkDGeM2fXTFudyd8aB0D15psyAvQ9/tx9BZffGYkmHs9i09eQ71xvma6tx8TxxLsmPqit89YJJR/v73v2PdunW48MILY35eXFyMo0ePpvQeFRUV+Pzzz2N+dvDgQYwYMaLLjrMr5Jj1eHT+uIST5qpiK9bNH4ec/8/emcc3VWb//5N9aZu2JICgFIqpshUpg4A0RcXxO6KgdFDH6nxlU+c7WvA3ziiyubG4jM4COIsKDn6/ijMjAyO4zSgzSlFUpCNlUwpIUZbS0CbNepOb/P5Ib7hJ7pK2aZsm5/16+ZLc5clz0/t5nnPOfe45Rq3ssV+dcmJVZWl0+/qaY5hTXpwggnKrGXPKi7G+5phg+13Vb4IgCIIgMoeLCo1YWVmaYGfYrGasrCzFRYVGkTMJPmRLEV1Jf5Meq0R0arNG7rH4e8/G8xWA2Huxp+/Xnv7+bEDuN+5v0gvu5/uY3DxwIc0DBNFtpGJ8HFhgiNp2XDypPO7fHW2bIAiiN9AVtibXZvwi8HKrGfOnlODqS/pKtptMn1J1DEH0BlJxL3elHqR88FWVpehv0nd5HzpKOvaJ6F105z3UE/er2HcePOnAsmkje8Rf6srfQREOh8Od7WBvIC8vD3v27EFJSQny8vLw5ZdfYujQofj8889x3XXXwW63y7bx+eefY9KkSXj88cdx66234rPPPsPdd9+NF154AXfccUdS/XA6ncjPz4fD4ejylXUOD4MmF4NWXwB5eg0suVrRm0XsWP52k0GDHJ0aLl8Qrb4AcnRqaFVKOLwMcnTS7XdVvwmiO+hO3RIEkRpIt72Tb5s9aG2zM/L0GuTp1bQQpQP0ZluKtJv+nHH60Oxm4PQFYdKrUZijjQbB4u+9XL0abn8QTq/4vdjT92tPf38mIKdbud+Yv9+gVUGjUuKc248cnQYmvZoWohBEF5DMfJuK8fFkixcObwBufwB9cnQIsCH4AyzyDVowbAhuf5DGXoJoB2Qr9z66wtZ0eBg0tvrh8AZg1KqQo1WjwKhJut1k+pSqYwjSbW8gFfdyV+pBygfvrj50lHTsU7KQdtOD7ryHeuJ+FYqjefxBBENhsKEwPAyLfEP3aqcrfoesWYxyww03YOzYsVi+fDny8vKwd+9eDB48GLfddhtCoRDeeOONpNrZtm0bFi1ahMOHD6O4uBgPPPAA7r777qT70ZMDGHcDOdsWllhy5BenCB3bnnYIIhMgw4Mgeh+k294J98DC6Q0g36CByaDBwAJDT3eL6EZIu9mBkD/hD4ZwjguwGdQoNAoH2Ij0o6d0K+eXxgRt6Z4iiBjSbb5NRZyJNE9kA+mm3VTTWR1TzJpIRzJdt2KQnoneTrZqNxWk0i6nsSAzyJrCy7/85S9x1VVXYffu3WAYBg899BD279+Pc+fOYefOnUm3M23aNEybNq0Le9o1nGzxYuGmvdhxuCm6bXKJBU/NHJ3wkEfs2KdnjkYYSLodgiAIgiCIZDlud2Px5jrsrD+frY4rzzDYnNODPSMIIpUI+RoVJRbce9XFmLdhNzwMC+B86uEi0j8hgJx/22B3Y5HAnEL3FEGkH+2JV4lBmieI3k9ndZyKsYQgiNRAeiaI7CWVdjmNBZmDsqc70F2MGDECX375JcaPH49rr70WbrcbP/zhD1FbW4uLL764p7vXpTg8TIJgAeCjw014eNNeODxMUsf+++uzWPhGcu0QBEEQBEEky8kWb8JCFACoqbdjyeY6nGzx9lDPCIJIJWK+xo7DTVj7r3rMtRVHt9XU27F4cx3OOH3d3U0izZHzb0+2eBOCXwDdUwSRjrQnXiXGGaePNE8QvZzO6jgVYwlBEKmB9EwQ2Usq7XIaCzKLrMmMAgADBgzA448/3tPd6FKEUhY1uZgEwXJ8dLgJTS4mmtZI6th+eTrsqE+uHYIgCIIgiGRxeAMJjgpHTb0dDm+AVrwTRJrRkbSrUr7Gzno75pYXx2yrqbej2c1QmYUsgu/P5hs0yNGp4fIF2+Xfys0pdE8RRM/A13euTg2tSgk3E0w6XiVGs5shzRNEL6ezOm5P7DudSLb0AJUoIHoTpOfM1GmmXx+RGlJpl6fTWJAO93869KEzZM1ilKFDh+LKK6/EH/7wB+h0uuj2pqYmjB8/HkePHu3B3qUGsZRFC64pkTyv1ReI/tvJ+3c8/mAo6XYIgiAIgiCSRc6GIBuDINKLjqZdlfI1AGF/w+kLdryjRK+C788atSqsrirDyzuPxdxn7fVvhaB7iiC6H6F4VbnVjPlXd07PgLymSfMEkf50VsdyNmY6+pPJlh6gEgVEb4P0HCGTdJrp10ekjlTa5ekyFqTD/Z8OfegsWVOm55tvvsHOnTtRUVGBU6dORbezLIvjx4/3YM9Sg1TKIkZmEUmO7vyaJJNeI3qcTi19u+RJnEsQBEEQBCFGvkHahpDbTxBE99GZtKtSvgYg7G+Y9Fnz/kRWE+/PzrUVJyxEAZLzb+X8UrqnCKJ7EYtX7ay3gw2HJc9NJs4kp2nSPEGkP53VsZyNmW4x62RLD1CJAqI3QnqOkCk6zfTrI1JLKu3ydBgL0uH+T4c+pIKsWYyiUCjw7rvv4qKLLsK4cePw+eef93SXUopUyqKPj9pRYbUI7iu3mqFVnb8NLLlaTC4RPrax1S+6b3KJBZbc3pMSqKtweBgcaXShtqEZR8664PAw0W17jp/DodNOfH2mFUfb9hEEQRAEAWhVSpRbzYL74m0VQp4zTh8OnXLis2MR26M9NVkJQo5k0q6KIeVrlFvNqD3RErPNZjWjMCdzfYyTLV4cPOXEp0ftOHTKiZMt3p7uUo8R78+WDSoQvc8+PmpHhYRfmm/QwCYyp2T6PUUQ6YhUvOoTiXhVRYkFapVCNnZSmKMlzRNEL6ezOpayMTsSsxaK7/K3dzbGm0zpgfYcRxBdSXvjCz2tZzH9dhWZrtNMvz4iteTp1Xhrvg0b756IbfNtWDdrXFSz7bXLOzoWpHIMSIf7Px36kAqy5vWAcDiM3Nxc/O1vf8OiRYtw5ZVX4oUXXsC1117b011LCVIpi9bXHMPmeyfhiW0HYgJ65VYz5pQXw+FlAETSaecbtXhq5mg8vGkvPopL+XP1JX1x5SV9Bfc9PXN0r6pP1RXEp0oyalVYP/tyPL+9HjvqY1PRzikvxpNvH8TjN43qNWmUCIIgCKKrsLsZzCkvBgBBW8XuZlDct6d617voaPkUgkiWzqRdFfM1KkosuPcqK+ZtOP/CAHffJltPuLdx3O7GYgGtrqwsxeAs1Gq8PytVInZ9zTFsnW/D42/uF/RLBxQYsKqyFIs316FGYCzM1HuKINKVjsarZk0agqm/3YFxgwslU1D3N+lJ8wTRy+msjqXi2e2NWQulwr92eD8smzYCS7bsSyg31pEYb7KlB9KlRAGRvXQkvtCTeu6JUhaZrtNMvz4idYiNF6/eNRG/ff8rPDx1eLvs8o6MBakeA9Lh/k+HPqSCrFmMolAoov9+8sknMXLkSNx9992oqqrqwV6lDqmURR6GxakWH8qKCjG3vBj+YAg6tRK1J1qwYGMttlbbYo4fWGDAmqoyNLkYtPoCyNNrYMnVRsUttS9bEUqVNNdWjDXbDye80cd9LisqxMOb9mJNVVnW/34EQRBEdpOrU+PO9Z9hrq1Y0Fb5208n9XQXewVy5VOeu3UMPZAhOk1n066K+Rr+YAh/++kkOH1BmPRqFOZoM/Z+PdniTViIAkS0umRzHZ65+bKsW7Ceo429b6RKxHoYFuFwWNIvLTLn4Llbx6DZzWTFPUUQ6Ux74lV5eg1afYGoDehh2GgKaqnYCWmeIHo/ndWxXDw7GcRS4V86wCToZ3U0xpts6YF0KFFAZC+diS/0hJ7lSll01TOYTNdppl8fkRqkxovl2/bj6ZmjcWGhsd3ttmcs6IoxIB3u/3ToQyrImsUo4bg6tD/+8Y9x8cUXo7Kysod6lFq4lEUfCaTrmVxiwSmnD2u31wvuE0pnlG8Un9z5252+AKBI3J5tCKVKKhtUIPibAxFnZW55MdZur0eTi8nq344gCIIgcrQqjC0SnjdtVjNytKoe6FXvI5nyKfRQhugseXo1bFZzzFtuHMmmXRXzNfplyf3p8AYkterwBrJuMYpGpUC51Rz9XWpPtMR85lNuNUOjVEr6rEDkrUwa8wii55GKV5Vbzdjd0Iy12+tRbjVj4XXDcOsfdyccx6WgJs0TRGbTWR3L2QZyiKXCT3WMVy6Oz8Xq5Y7L1atxpNEFpy8Ak0EDS077r9/hYdDkYjrVBpGZdDa+0N16TqaURTLttVcTyeq5O+gKPafT9RHpi9x40SqTYVeKZMeCVI0BfHL1alSUWATb7ez9n6xeM0WDWbMYJRRKTPN7xRVX4Msvv8ShQ4d6oEepRS5lUZANJQSNbVYzVswY1W4B9kS6s3RHKFWSVGpp/v7ekkaJIAiCILqKFi+DZdNGYvm2/Qm2yiPTR8LhZTAI2Ve2or10pnwKQSRDg92NJ985KKpXKoeQHE5vZqRZTSXx5drW1xzD6qoyKICY+0yo1CxBEOlNvlGL5TNGYUlcun5Ozws21kb/fcrhE20nG8dGgiC6F7FU+KmO8SZbekDquBVt4+r7BxtjtrcnPk8xfkKK3hZfSEUpi45oIpVlwjpDV+k5Xa6PSG/SYbxIdTmbky1ePPL3fZg1aQhC4XDMYpvO3v/t0WumaDBrFqOI0b9/f/Tv37+nu5ESxFIWAcDP/7oPY4oKMScu9f3ybQfw7C2XJX3D9lS6s3RHKFWSVGpp/v7ekkaJIAiCILoKnVqN21/ahadnjsbCqcPg8rHI1avQ6PTj9hd34bW7JvZ0F3sFnS2fQhBS8NOufv5Nc4xeTXo1CoyaDqVdzUZMhsxIs5pKhMq1qRUKzCkvxlzbUBi1Krj9wWjpjr/fV97TXSYIIknOOH14fOt+jCkqxOIbRuC43Y2+uTpo1Uqccviwpqosqu01VWWi7WTj2EgQRPcilgq/K2K8yZYeEDouV69OWIgCtC8+TzF+Qo7eFl/obCmLzmgiFWXCOkNX67mnr49If9JhvEhlORu+pj4+Yo+JUxQYNLi4X26HX8TqiF4zQYPpNWOkmLFjx+KDDz5AYWEhysrKoFAoRI/ds2dPN/as6xBKWXSk0YX3DzYmGKgcp5zn3zxp9jBwMyw8fhYmgxoFxthafl2R6igTEEqVJJdauvZES69Ko0QQBEEQXYVGpcClF+Rh3obEtOzlVjM0KnEbjjhPYY620+VTCEKMc7y0q00uJkGv795f0RPd6pXkGzSSWs2XWaySiUiVayu3mlFWVBjdV241Q6tSUlp5guglNLsZbD90FtsPnUXZoAK8uuu44PhXYTWjsdUv2AbFTgiC6A7EUuHXnmgRtd2kYrxitgp/e75BgwEFBrh8QRxtcsNkYBJsGn683+FhcMrhE43zc/F5AJJ2EsX4CTl6W3xBrpSFXqPEwVNOOL0R3ZkMmpgMBJ3VRGfLhElxxulDs5uB0xeEyaBGYQ88s+vK6yN6P90xXsj5/1JjQEWJBQatCkfPuuDwyscP+JryMGxCnOKDB65Ef1PHrkNOr42t/gRbgevvxf1yO/alaUBGL0a56aaboNPpAAAzZszo2c70IHLpiY6edePZ977Cw1OH49E398UsnqiwWrCychSKzDlJtZWtaVOFUiWtrzmG9bMvh1KhiBlcuPSzf/6soVelUSIIgiCIriK+PAMHN2fa3QyK+/ZU73oP/U16rKosxeK4NPhUPoXoLMftbjg80nZ+uqVpTmcGFhiwsrI0oWSFzWrGysrSrEyLLlWubXZbGQ/g/LxwzuPH0r/vo7TyBNEL4M8PCzftxat3TRTU+orKUmhVyoQgcm9LQU0QRO9FLBX+V6ecWFVZiqVb9sVsl4rxiqXgXzFjFJ7YdgDvH2yEUavC6qoyvLzzWEL6fyGbhmuzanyR5HW0eBk8tnW/pJ1EMX5Cjt4WX5AqZbF8xigs+/s+bD90Nrqd870Gp/lzrwa7O5qhlIP7G9AzOyJd6OrxIpmyNmJjQLnVjFmThmDZljpUTRiMBRtr4WFYyfhBV2pKru0TzR7o1Eos2ZJZ8Q5FOBwO93Qnsgmn04n8/Hw4HA6YTB1cOtVOjjS6cM2vPhTdv27WONSeaEFtQ7NgFo8KqxnP3joG/U16HD7Timt//ZFoW//82WSU9M9LSb97I9xqtfgySU0uBg5vAEatCiqlAiqlAmZ6c6/X0BO6JQiic5BuexcHTzkx8/cfY66tGGWDCmJKCq6vOYZNP52E4QPo75gsMW/N6NUozNGmXaBIDNJu+vFdswcPbdqLxdcPxw2ra0SPe/f+CgwjnbaLky1eOLyBqO+QH/d2Xm8hFbo90ujCj174BE/PHI1+Jh1cPhZ5ejVC4TCa3QHoNMpomZ71Ncfw0p3jcPtLnya0M7nEQmnlCSIJunO+PXjKiam/3RH9bMnVxmi9wKjByRYvNu/5FisrSwGgV6egJoiuhGzl7kEovst/S1kuxuvwMKjeWCv45rPNasaYtoxv1VOsovH4eJuG3+a6WeMEs4pyvHbXBFk7Se55wQcPXNmr38BOJ3q7bntbfCFev3qNMmEhCofNasYzN1+GgQWGtNTEGacPD/zlP4JjhM1qxnNtz+zSse+ZQG/Xbk/QFeOF1Jwq5P+fcfpwpNGFFm8gJrbsYdiErKti8YOu1JRc22/8zxX49ftfJ2Ub9CYyOjOKGD6fD3/+85/hdrtx7bXXoqSkpKe71KVIpSfiUgmWDRJOiQwAO+rtaHYz6G/SQ6tSSpae0aqka2hmOmLpynrj4EAQBEEQ3YVRojyDzWqGUavqgV71Xvqb9GkdHCJ6F05fEDvr7dCqlZJpV3NIp+1mYIGhVy4+6QosuVqMGGASLdfGDxhVWC34+GjifQhQWnmCSEeMWlXM/MEv9WZryyrAff7ZtZfi4n65pGGCIHoUqfhuMuOTVAr+mnp7NCuoVDw+3qbhtylVGr6iJDk7Sa6kCZVGIzh6W3whXqcHTzkFF6IAET06vAEMLDCkpSaaeaVy46nhPbNLx74T2UlXjBftLUPl8gUFF2QCkWzcc9vmYLHzAfmyX53RlNzzeq1aKar73hzvyPiVAw8++CDuv//+6GeGYTBx4kTcfffdWLx4McrKyvDxxx/3YA+7Hi490eQSS8x2LpXg+ppj8AdDkm1waVVbvJE0+uVWs2BbDi+T2s4TBEEQBJHxNLX6sGzaSNji7Aub1YxHpo+E3eXroZ4RBOH0RlKIHrd7JHVKfgDRGcR8VhvPZwUifufSacOjn4WgNNQEkV7I2XkLN+2NbiP9EgSRCcil4Ofi8HLxeP6YyG9zfc0xwfj85BILHrtxZFJ2kpjtRaXRiEyD82fFSGdNyJXC5fanY98JIlW0t2ROsnOw2PlA12qKa7tC5Hn9KYd0DLy3+ksZnxnlnXfewapVq6KfX331VTQ0NODw4cMoKirC3LlzsXLlSrz11ls92MuuZ2CBAWuqynDK4cPRJnc0PRFXH0unll6XZNJHbpVcnQZVL36KubZizC0vjkmjv2BjLbZW27rjcgiCIAiCyCCMOg3ueGkXnp45GgunDoPLxyJXr0Kj04/bX9yF/503oae7SBBZi8mgAQAoAEmd/vmeK3q2o0Svh/NZm1wMzrkZtPqDCIfDUCkUePaWy6J+56kWHzwMK9pOnl7Tjb0mCEIOvp23+IYRcHgCMfNHk+v8YkbSL0EQmYBJZizj4vBy8Xj+mMhv08OwWLCxNiY+P9SSgwH5etjdTNJ2Et/2otJoRKbC+bNipLMmuGdyyexPt74TRKqQm1Pj/Ydk52Cx8zm6UlMDCwxYcdMo1J91JTxjX1NVJnlub/WXMn4xSkNDA0aMGBH9/I9//AM333wzBg8eDAC4//77cf311/dU97oVTiSr3j6YkAKo9kSLaNrtCqsZhTmRcy25WowbXCiYQpBSfhEEQRAE0RHy9GoMuyBPsDyDzWpGnowDThBE12HSq2FrK+15qYhOyQ8gUgWXVlvf7MHCTXsF/dMnK0ehosQiWjOa7kWCSC9MPDuveooVtQ3NojXQSb8EQWQCUin4ObsakC63Ez8mxrfpYdhofH5yiQVrqsqisf/2lBZItvQQQfRW8g0ayXKz+XGLVdJJE4U5Wsm+c8/sONKp7wSRKtpbMkeuDA43B4udz6crNVVg1GDDx9+061l9b/aXMr5Mj1KpRDgcjn7etWsXJk6cGP1cUFCA5ubmnuhajyCWXujQKSceu3FUQnq/CqsFKytLo3W+KOUXQRAEQRCp5qJCI1ZWlgqmb19ZWYqLCo091DOCIC5s0+fBkw7RdODkBxCp5kKJeaHcGrnnyCcliN4BX89SpSVIvwRBZApS8fNVlaX46pQTwPlyO/H2jtCYmGxMnmL3BBHLwAKDZLxpYIGhh3omT3+THqtE+r6K98yOIDKZ9s5ryZYA7ul5UayfX51yYlVlacbN44owf6VGBjJx4kTceuuteOCBB7B//36MHj0a9fX1KC4uBgB8+OGHmDVrFr755ptu6Y/T6UR+fj4cDgdMJlO3fKcQDg+TkF4IAJo9DNwMC4+fRZ5BjUKjVnBSEzq/t4qAIORIF90SBJE8pNveybfNHrT6glH7Ik+vpoUoWQZpN335rtmDVn8QCANhAB5/EAVGLfkBRJfq9rtmD5y8ecGkV+PCtnmBfFKC6Dg9Md9yenb7A+iTo0OADcHLsKRfgmgHZCv3LsRsFf52k0GDHJ0aLp69IzUmJmv/kJ2UPpBu04OTLV44vIGoJvINmrReiMLnjNOHZjcDpy8Ik16NwhzhZ3ZEaiHtphftndfij8/Vq+H2B+H0pte8mIytkE797SgZn/P8wQcfRFVVFd566y3s378f119/fXQhCgC8/fbbGD9+fFJtPfbYY3j88cdjtvXv3x+nT59OaZ+7A7H0QvHbHB4GRxpdcLYZx5ac2PPCQKSAPM6LxuUPoMCoBRMMweUPCp6XDFx7Yt8df5zY9wJIqh2CIAiCINKDcDhqXhAE0YNwdrbDy8CoU0OpUMCoUgBtNXabXH4E2BBa/UFaOEakBL4PmN/2cEarUkKjUkKrViJXdz6E0eoPgmFD8AdD0Lfdhy1uBue85PcRRFeSbKxG6NiB+XrkGxOD+WKxJ6ExweULwuWPHOcPhuD0BmDSayLt95KHSgRBdB65sSiZscrhYdDY6keLN4AcrQo5OjUK2kp2xJ8rtE3OzoiPv8ePdcWWnOj+/kk+5+Ta5K7vaJMbJgOT0B8q10GkivbM+13ZHneehwkg36CFm2Hh9EbsA74NINb+wAJDSu2EVP8uUvQ36WnxCdErkNNFzMIqXjIEqfPizxlQYJDUQ3xb/Lm2o/3uSqSe1WfSPJ7xi1FmzpyJt99+G2+99Rb+67/+C/Pnz4/ZbzQace+99ybd3siRI/H+++9HP6tUqpT1Nd042eLFwk17Y2pxXzu8H5ZNG4ElW/ZFtxu1KqyffTme316PLxqasbqqDM+891VMvcvJJRY8NXN00hO+0HcLtcEd98Vx4e+tKLHgvqutmPunz+Fh2A71hSAIgiCIrue43Y3Fm+ti5nEubepgc04P9owgshMhe3zupMG4c1IxlmzaS1olUg7/njNqVVhdVYaXdx5L8CufmzkaHjYkOGesmFGKhW/sxdeNLvL7CKILSDZW055jxY5bMWMUnth2AO8fbIwZE2obWgTjPzQXEUT2IDe+JDP+nGzxYuEbe7Gj/vwxU4b1xeLrR+DxN/fHbE9FfLk942d3tkUQUqT6Xutoe9x5B0858epdE7FIJHakUynxYDdogzRIEInI6aLB7hbV7jPvHsJbdadjzntm5mgwbEjwnFWVpSgSsPk7ok3Sc/eQ8WV6Usljjz2GLVu24D//+U+H2+gtqZ0cHgbVG2tjBAgA1VOsqG1ojhE/f5vQfo7JJRasqSpLahWa0HfHt8E/Tup7y61mlBUVYu32+nb3hSCA3qNbgiDOQ7rtXXzb7MHCuIfbHDarGU/NHE1ZF7IE0m56IGaPf/TgVQmBAA7SavaSCt3G33NS/t2HD16VsBCFw2Y149EbR+LaX30EgPw+ghCjI7pNNlbTnmOljrNZzRjTFstJNu5ks5rxzM2XUeCYyFjIVpYfX355y2X4xV+/lBx/AKD6tdqYBSeAtP3Rmfhye8ZPOVLZFtE99Fbdpvpe62h7/PPWzRqH9XGL1TlsVjOqp5Tgthd2paS/qb4OovfRW7XbE8jp4qmZo/HgG1+KandOeTHmbdgds/31eyZizfbDouc8d+uYmAwpHdEm6bn7UPZ0B7qTHTt24Mc//jGuuOIKfPfddwCA//3f/0VNTU3SbRw+fBgDBw5EcXExbrvtNhw9elTyeL/fD6fTGfNfb6DJxQgKsGxQQYL4+duE9nN8dLgJTS6mw98d3wb/OKnv3VlvR9mggg71hchOeqtuCSKbId32blp9QdF5vKbejlZfsJt7RHQXpN30RMwedzMsaZXoEt3G33NS/p1H5j4MsufftyG/jyAipEK3ycZq2nOs1HE1vFhOsnGnmno7HN5AUtdDEL0BspUTkRtfmt3y40+Ti0lYiAJ0XXy5PeNnd7ZFdA2ZottU32sdbY9/Xj+TTtIGyNEJVzFIpTZIg5lLpmi3J5DThcMbkNRuP5MuYXuOTiV5TrM7Vmsd0SbpufvImsUomzZtwg9+8AMYDAbU1tbC7/cDAFpbW7Fq1aqk2pgwYQJeeeUVvPfee3jxxRdx+vRpTJo0CXa7sCAA4Mknn0R+fn70v0GDBqXkeroap0/YefcHQ5LbhPbzaRVpN5nvjm+Df5zc9wrtT6YvRHbSW3VLENkM6bZ345R5aEBzduZC2k1PxOxx0ioBdI1u4+85Kf9O9j6M20/3JUGkRrfJxmrac6zccdxYkOq4E0H0FshWTkRu3HDKLI5u9QXaFfeW25/KWHcypLItomvIFN2m+l7raHv881w+VrINqf2p0gZpMHPJFO32BJ3VhZB25fQeP993pA+k5+4jaxajrFixAn/4wx/w4osvQqPRRLdPmjQJe/bsSaqNqVOnYubMmSgtLcX3v/99vPXWWwCADRs2iJ6zaNEiOByO6H8nTpzo3IV0Eya9RnC7Tp14y/C3Ce3nkyfSbjLfHd8G/zi57xXan0xfiOykt+qWILIZ0m3vxmRIbu4nMg/SbnoiZo+TVgmga3Qbf89J+Xey92HcfrovCSI1uk02VtOeY+WO48aCVMedCKK3QLZyInLjhkmvltyfp9e0K+4ttz+Vse5kSGVbRNeQKbpN9b3W0fb45+XqhTOfJLM/VdogDWYumaLdnqCzuhDSrpze4+f7jvSB9Nx9ZM1ilK+++gqTJ09O2G4ymdDS0tKhNnNyclBaWorDhw+LHqPT6WAymWL+6yocHgZHGl2obWjGkbMuODzCKYSSOc6Sq8XkEkvC9toTLbBZzQnbytu28f8dz+QSCyy58vW1xL47vg3+cVLfW241o/ZES4f6QmQn3albgiBSA+m2d5OnVyfYFxw2qxl5MgFFovdC2k1PLLlaVAjY4zlaFWmV6BLdxvuAUv6dUeY+VKsU0c/k9xFEhFToNtlYTTLH5urVONLoAhsOC843QETPXCwn2biTzWpGvsyCNYLoTZCtnIjc+FKYIz9WtSfuzSEWX+bGs47E2bk21EqFbDw/2bbI7ul5MkW3qb7XOtoe/7xGp1/SD3D7hTMpJKvVZCANto9kn1mmA5mi3Z5AThf5Bo2kdhud/oTtbj8reU5hTqzWkvU/+PdiJus53bSXNYtRBgwYgPr6+oTtNTU1GDp0aIfa9Pv9OHjwIAYMGNDZ7nWaky1eVG+sxTW/+hCVv/sY1zz3IeZvrMXJFm+Hjss3avHUzNEJQvzqlBOrKktjtq+vOYb5U0pQUWLB+ppjmFNenBAYmFxiwdMzRyPfKC9ese+Ob4N/nNj3VpRYMH9KCdbXHOtQXwiCIAiC6HouKjRiZWVpgpNhs5qxsrIUFxUae6hnBJGdOL0B3HvVxQm29Z92HsOKGaRVIvXE+4Ccfxd/r00uscCoUorOGSsqS3Hf/+05/3nGKPL7CCJFJBurkTt2xYxRWLK5Dtf86kPc/uIuLL1hhOi88tUpJ4DYMUEs/sOdM7DAkMrLJggizZAbi/qb9LJjFddG/GK4AycdeOzGUQnbxeLL/PGsI3H2ihIL7r3aiqmrd0ie357rJ7uHSBWpvtc62h7/vIWb9mLZtJGidsOQPkZZ2yNZraX6OrKRZJ9FEr0fOV0MLDBglUTcd/OebxPOK+5jFD1nVWUp+pv0SfdBbAzwMGxG6jkdtacIh8PhHvv2buSZZ57Bhg0bsH79elx77bV4++23cfz4cfzsZz/DI488gurqatk2fvGLX2D69OkoKipCY2MjVqxYgQ8//BB1dXUYPHhwUv1wOp3Iz8+Hw+FI2co6h4dB9cZa7DjclLBvcokFa6rKkG/UJn1cfNtNLgatvgDy9BpYcrXRtuK3A0CTi4HbH0C+QQuGDcHtD8ac197rEvpusePEvpfrl1w7BCFGV+iWIIiuhXTbuzjj9OF/Pz6GH11eBBfDotUbQJ5Bg1ytCn/5vAE/nlSc4GQQmQlpt+c54/Thgb/8B7UNLZhrK8bYokKoVQoUGjUIh4F8nQoqtQqtvmDUvs7Tq2khShaTSt3yfUCTQYMcnRou3r3G+XfP/eMrzLUVwxsIReeMHK0K3zV70OwNQqdWovZEC7465cSzt1xG/h9BxNEZ3SYbqxE6NlevxpLNdXj/YCMAoHqKFQdOOjBiYD7KBhXAHwxF9fvNWReWTR8ZHQP4Y4LbH2nPz4bg9Eb+nW/Q0EIUIuMhW/k8cmNRMmOVw8OgsdUPhzcAo1aFHK0aBcZIdiWxuLfYeMYnmTh7jk6N3cebsXzbAXgYNqnz23P9RPrQ23Wb6nuto+1x53mZAEwGLdwMG22DbwPI2R58ktFaqq8jW+jIs8h0o7drtyeQ08UZpw/NbgZOXxAmvRqFOVr0N+klzxM7J9k+JDMGAJnzDDldtZc1eZQfeughOBwOXH311fD5fJg8eTJ0Oh1+8YtfJLUQBQC+/fZbVFVVoampCX379sXEiROxa9eupBeidBVNLkbwxgKAjw43ockVSb9zyuHDF8ebUT3FGnXy9RoV9jQ0Y33NMTS5GEGj3dnm9FtyzguQW0XOHXO0yR05JleLi/vlCvZFqj0huO+QI5njeuvAQRAEQRDZQLObwT8ONOKmsRcBALiV0j42hPcONOKGyy6kxSgEEYfDw+CcmwEUgD8YAsIR7XiYIAqMWllbW4xmN4Od9XYAwNrtiZkl372/AsP6JrfwpL32P0H4giEE2BAYNowAGwIbCkOhaJsXFICbYeH0BTDxYguONnmwp6EZ44oKcesLu0TbjPdzCYLoHMnGaoCIZhk2FIk/sSEwARYNdk80LpWjVWNsUSH2NDRH307kU31NCQaY9DFxpv70LIAgCMiPRcnGi6WyMUhtO9LoEnywBQC7jzejxRMQtIO5No40urDob3WC53PxfH7s3ekLIJ+3KI9rt9iSE22TbG+iK2jPvJ/K9oTuZ84eOOP0tdkMCigUgEp5vkxnfPtSWv3ocBPs7sizM+67cnVqaFVKtHgZ5OrFdZTq3yXTSOaZJf1+mYecLvqb9ILxXf55Cc+cc7QYNiDRAYhZpGJQo9AYWaTS3jHguxYvdBpVtIzf+e9meuU8mq7ay5rFKACwcuVKLFmyBAcOHEAoFMKIESOQmyu8cEKI119/vQt713GcvoDk/hYvg8e27sePJw7G6qoyvLzzWExgudxqxuqqMrj959s52eLFwk17Y27aySUWPNWWUinZY9rTHkEQBEEQ2QkTDOKFO8dhyZa66ENwIJJ68YU7x8HpTawdShDZzMkWL1a+dQALrrkET797ELdPGIyXdx6L0U9HbW2nL9ip/fw+kv1PtIcGuxuLNifOA7PLi7Gg7SE19/kXf/0SHoZFudWM6aMHwKhVJTzE5miV8ZcJgugajtvdWCyg6RfuHIffvP+VYFxqQdyClKNn3Vj11kGaOwiCSDvE4vFGrQqrq8qwdEsddkjY5s0eRrJ9tz8QY09z7YrZ/AoAD5HtTWQIYr7kMzNHg2FDgj7DqspSFJlzEtqSenZm1KoQBhKyCJRbzZhTXoyqFz/FuMGFpKMOIPfMknw0Qohk40hisQOhcUDuXvzG7sEv/vol1s++HM9vr8eO+t49j6ar9pQ98q09iNFoxLhx4zB+/Ph2LURJZ0x6jeR+fyCEHYebMCBfn2CwAsDOejte3nkM+YbzK8/iBQ9EVk09vGkvHB4mqWM42nMsQRAEQRDZR6FRl7AQBQBq6u1YuqUOhUZdD/WMINIPzrb+4diL8MS2/RgxMF/Qxu+orW3SS7+vILef30ey/4lkOeP0JQSTgMg88PLOY5hrKxb8vLPejhXbDkY/C5En4y8TBJF6TrZ4ExaiAOdtu7m2oTHbd8Zpm0OnVtLcQRBEWiIWj59rK8bLO4/FLEQBEuPqTDAk2X6+QRtjT3Ptitn8//76LNneREYg5Ut+c84j6jMs3lyHM05fQntSz87m2orx2N/3JXwX3y4hHXUMuWeW5KMR8SQbR5KKHQiNA3L3ok6txFxbMdZsPxyzEEXou3sD6aq9rMmM4na78dRTT+GDDz5AY2MjQqFYg+/o0aM91LOOw6UrCiGMJ39Yin55umjpnbrvWqBWKnD1pf0QBvDXn1wBrUqZIFCOnfV2eAMsDp12wuULYtHUYVg2TQkmGMI5NwM2FMbe71oQDgMnHT6EwuGkU/10JC0QpRUkCIIgiOzBxbCiNkpNvR0ukbfdCSJb4GxjXyAAk16LxdcPh9MbwNIbRiAcFi6nAyTa2lI29skWLxzeANz+IF67ewI+PmLH+ppjMW+o26xmFBg0OGF3w9VWo9tk0ETToXKccfrTMi0okZ5wJaekfNW55cWin3fUN+Hh6y7Gj753EVwMC6c3cl/malX46+4TCLAhHDrlhIlXS54giK6Bm2cYNiRp2y1RKVE9xYr1NccARB4GxZftOXDSgdoTLQCE0+jHz2PfNnvQ6gvC6W0rZaFVwRf0gQ1pSP8E0QtpT2xY6FhAeLw44/Sh2cMgHAoiV6eL2g4FxkgJHH8gFD0nV6eG1x9EWAH4AiG0+gLIN2qQp9MgFA5j/exxyDdooVEpcMrhg0alhEmvjrHNjVpVdIzzB0M45fTBoFGh9kQzKqzmhEUrAFBRYgHDhmLs6bJBBZI2/6xJQ0T3ke1NtBe+ppItW5Nse3J6lnqWlKNTSdoXzR4GerUyYosEA8jVacGwIfz5nokwGTRQqxS47//24OtGFwBg0lCzqK521tvx8NThAID1NcfapSOp682W516WXC0ml1jwkcDfcnKJBZbczLvmbCbZ+1qq9JxBq0oqjtQsETuoqbfjnJuByx+M9kHqXiy3mrHvpANXXdJXco79tsWLU47IIheFEigwxMbAHB4GLW4GSqUialfkGzTI1atxUaFRtKRQZ35LMdJVe1mzGOWuu+7Chx9+iP/+7//GgAEDoFAo5E9KY7h0RV8cb8ba28vw9t6TUePVqFXh5dnjEA4DK98+iJ31dhi1Kqyfdblkmw5vAHP+9DkAJKT9M2pVWDdrHH73r3r85v3D+N0dYyXb4qf6aW9aIErpTRAEQRDZRas3PVMIEkQ6wNnG3zS58cq88Xg47g2QdbPGSZ7P6UfMxn66LdWxUCkFfskEm9WMJytL4WJYPPrmPtF0qA12N040e5LqE0Fw9+V9V1klj/PHvT3M//z9YRbk6A0J2rBZzVhZWYrXd32D3+/4Jvp5sED6boIgOg9/nvnzPRMlj23xBFDb0Iznbx+LMMJYVxNbTtpmNWPZtJG446VdAMTT6HOxoqBIyv4VM0qxbsfX+LbFT/oniF5EZ0rDG7Uq0VT7y2eMwhNb96PVF8AzN4+J2g5iJXBsVjOWzxiF5dsOYPuhs7zjDsQcx5X0qH5tD9ZUlUW389vlj3EVJRY8Mm0Exg0uRAiIaavCasHjN46EI85HjreF4pHaT7Y30R6E9NeZsjXtfdYj9SzJ7ZN+UcnlC6L6rVqccfjwwp3jBP2DF+4ch3te2Y1+Jh20aunCEd81e1Hb0IzVVWVw+5PTkdT1ZlM5rXyjFk/NHI2HN+2NeSjOxSAycQFOtpKsxuVKzyX7zFmudLTDE8BtL+6K6YPQvVhuNeMu21CEEU6Yc+M5bvfg3lf3RMfCZz49hEenj0SROQcnW7xY/cHX+J8rraIxief/dRh/2f1dzHahkkKpeDaertrLmsUo77zzDt566y2Ul5f3dFc6DT9dUfUUK9bVxBrKc23FOHLWjbfqTkW3z7UVgw2HJdsNhsLRlKjxxvdcWzHW/qs+uk0nM1HzU/20Jy2QXCqmNVVlNFERBEEQRIaRZ0jPFIIE0dPwbeM3q8uxdMs+0TdAxDBoVZI29r+/Pou3954UTHGqUCjwt59OAgCYDBqcbPHg1+8fFk2H+vTM0Vi0uS4ma4UQpGkCiL2/F7W9dShGvP/J//zo9FEJQR+gLfvC5jo8WVmK3+/4Jvr5mZsvy7hgL0H0NPHzjJxtl6uPvNl8Q+kAvM2LXXHU1NvxxLb9uG18EdZurz+fRl+gPMXCTXsxddQFoiWBnqwsRcUv/036J4heQntiw0LHcqn2hcrZLNlchzFFhbj1exfFLGATK4FTU2/Hsi37MKaoENsPnRU9jt8OH7HjdxxuwhNb9+N7Q/qgrKgQc8uL4Q+GoFMrccbpg1qhSIiny8XipfaT7U0ki5j++Pf42u31ST+n6cizHqlnSSYZ+0KtVGLH4Sb884HJkqWg180ahz9/8S0MWpVkexcW6qNtrJpRKnksIH+9U0sHZNVzr4EFBqypKkOTi0GrL4A8vQaW3MzMBJOtJKvx+OOE5sdknzmbDDKlpdvGCX4f+PfiOQ8DpzeA2hMt+PLbFnz+zTnZGBbXN66/ZUWFWNzmWyzctBePTB8hOuYs2VyHR28cGbMYhYuhPXfrmGiGlFQ+G09H7Un/dTOIwsJC9OnTp6e7kRL4qcrKBhUk3OBlgwrQ36SP2V42qACfHLWjwmoRbLPcasYnR+0oG1Qg2iZ/W+2JFpRbzYJtVZRYkMurJc+lBRIiPi1QMiV9CIIgCILILIxaFWwidoXNaoZRJkBAEJkK3zZWi5TclLLLy61maFRKSRu7X55OMD04EAmUhwEMG2CCl2Gh00inRXb6gphbXow+OVpRv2NyiQV6jRIHTznx6VE7Dp1y4mSLV/BYIrPh35cqJSTvY65Uh9Dn9pR6q6m3y771RBBE+4mfZ4JsSNK2M2jUqJ5ixcB8A2okSnSVDSoAAFwxVLiUBRCZq8TSXPPHANI/QfQO2hMbFjpWKK7NUVNvxw9G9oc7znaQO4cbi6SO48Ysvm0udLxRq0L1FCtmlxdjYrEZY4sKUXuiBb/465eYt2E3Fm/eBz8bSoinS9n8k0ssaGz1i+6jchhEskjpjz8vJ/ucpiPPeqSeJWlUCkmfQdn2tDPIhmX9g7Xb66FTKyXbM2gisaid9XYwrHR2IkD+evvl6UT3Zepzr3yjFhf3y8WYokJc3C+XFqJkGMlqPP44ofmx9kQLpgzrG0nAMGscfnfHWKyffTmqp1jx/eH9os+c9TK6VSnPz7WzJg3B140uHDkbKc11cb9cXJCng16jwogBJlwzvD921ttl42r8+AM3FnK+xY7DTbJjTpBNTBRRU29Hs1vapuHoyBiRbtrLmsUoy5cvxyOPPAKPRzpldG+An6pMKAWfPxgSTGO8vuYYlk4bniAqLrXQ+ppjgucKfc/6mmOYU14s2NasSUOwdHNdNKjMpQWKNyKE0gK1t6QPQRAEQRC9n3MuH5bPGJXw0CKSFrkUzW5fD/WMIHoWvm0sVs6Ks8vjF39wNv45t1/SxpZL+X0+FWoALpm0yA5vAPM27MYdL32KWeVDEjRd0ZYefdnf92Hqb3fgRy/swnW/3YGH3vgSx+1uybaJzIN/Xx4/5xH0L208X5X7/Oj0kXj9s4boZ2c7S72RT0kQqSd+nrnv1T2itt0j00fithc+QW1DMwYU6CUXHfuDIZRbzVArpUttS5an4I0RpH+CSH/aExsWOlbOtm10+hNsh2RL4CRzXNQ2L7EkHM+VJahtaMa8Dbtx24u7MPdPn0fLgHDjodsfTIinc+3Gj6tcfP2qS/omFXsnCCnk9Me/p5OZUzvyrCffqMUKERvC7Q/gkWkjBfc9On1kdFGWrH/Qtt/uYkSfcc0pL4ad9/DX7ZcuDQK07/dL6BPZKEQvJFmNxx8npIXXP2vAwuuGR+fIe1/dg7l/+hz/aWjGgz8YhuVb9+NkixcOb0BStw3nvDFz7S1/+ATXPPchfvHXL9Fgd2Px5jrc8dKnuPfVPThxLrJeQOx5d0VcPCK+/9xYk+yYEw+/5FCmPxvPmjI9zz33HI4cOYL+/ftjyJAh0GhiU3rt2bOnh3rWfvipyoRSF4lt8zAsTrX4EtL/1Z5oidaCF0uFFL/dw7BYsLEWa6rKcO9VVji8gYS2/MHzqYOSTQvUnpI+BEEQBEFkBvlGHZ559xDmlBdj4dRhcPlY5OpVaHT68cy7B/HgD4b1dBcJokfg28ZiJQ84u3zbfBuONbkTbPxNP50ErUr8HYSkU6HqNVCrpANwOTpVTJ/m2orx06usYMNhBIIhXNIvF49u3Y/th87GnEflU7IT/v2tUigwv+2emVteDI1aCbVSAS/DQqVQ4NlbLove18+8cwgv3jkO59wMak+0yKbrjvchyackiNQTH8s50ezFnes+w/N3jMUSlRIObwA5uohtd/uLu9DkYtBUb8eKbQejKf+FGNTHgLKiQhh10lnyJMtT8MYI0j9BpD/tiQ0LHStn2wKJdnWyJXCSOY6zg9+ab4OLibWdkynzs3Z7ffQa4+PpJoMGz906Bi5fUDC+nm4p+Yneh5z++BpIZk7tyLMeh4fBE9sOYExRIebEPcPK0Wnw5DsHBfc99c5B/L/vXxL5Xjn/oG2/UafCnD99HvVB4n3pP/9kYkqvl8ppEZlGshpPpvTcbeOL8MS2/aLlO8uKCvHwpr1YNm0EFmz8VFS3r8wdj1+//3VCO5cOMMWU6OP3gx/D4rfZN0+H217YBQ8T+2IWdx431iQ75sRj4lUYyfRn41mzGGXGjBk93YWUwaUq++hwUzR9UHwJnYH5+pjt3HG7G5pR29As6Ojz0w0JtRm/jRPgHS99KthPLnUQZ/TmG2MNYIeHwZFGF1z+AAqMWvgDITh9AWy8ewJ2HrFjfc2xGJFTWkGCIAiCyEwCbAjv7DuDd/adEdzPBRQIItvg2/1cyQOhcgZjiwrg8gcxb8PumO02qxkmvRq5OnW0nXgaW/2osAqXP6iwRkrqODwMLLlaHDztF+2DzWpGo/N8enBPW+rjtdvrsW7WOLy88xiW3DAiYSEKB5filBajZA/xfm1ZUUHUT103axzujLuf+VRNKIre7z/63kWS92UuL+uCzWpGvkygiCCI9sPXM8eJZi9uXLsTW+4rx20v7BI8b0d9E3561cWiMar39p/B2u31qBxzYUJMiqOixIJGp3AWPf4YQPoniN6B0HjCER8bFjpWKIbNwcW+++bpYmwHqXNsvHh5Mm0DwLjBhTDq1Nh17FzM8WWDCkQX3+2st2NueXHCNQrF010AwgAQlzQq/liCaC9S+uPf48k+p2mPnjmaXAzeP9iI9w82Juy7ftQAbD90VtSnXHBNJHakVimS8g/cfhZji4R1yfdvk7leh4eBWqlARYlFsNQGldMiMpFkNR5/nNB8mswcuXZ7PVQKBb43uFDw2AqrBTlaNebZhqKsqDDmGbNQ+/x+cDEsDpvVjDFFhQkLUbixkPMtJpdYZMcctSoxy6PNakZhjrRNw5EJY0TWlOl59NFHJf/rTfDT9AmlD1pfcwzWvrmYf3VJdDt33MGTDpF0QxZUX12C9TXHBNP+ra85huqrragQqdcnhljqoJMtXlRvrMX0tTWwuxks3VyH//rNR7j5D5+g6sVP8Z+49ISUVpAgCIIgMhe5VIRy+wkiU+Hb/VIlD1ZWluLlmqOC2y8sNEqWzbz6kr5YUVma0G651YxZ5UNww+oazN9YCzfDoriPEY/dKF52YeGmvaLX8sj0ke0up0JkNvwU3PF+bbLp8gHg8a37sGJG4j3MacDl88V8pgVPBJF6pFLqB1lpPSuVCsly0uVWM865/aLpuO+96mJMutgiOgY8/6+vSf8E0YtoT7l3oWPX1xzD/CklCSUs+an24+1qsRI45W1lYw+edMgex7XN9bO/SY+rLumL+VNKkrZvAEjGv7l4+jW/+hCVv/sY1zz3IeZvrMXJFq9suwSRDGL6E7rHk3lO0x49c0jFf+T8SV+Ahc1qxn3/t0fSP3jqnQOYXGJBcR8jVgr4wnz/Npnr5bQ5dfUOzJo0JMFeoXJaRKaSrMaTKT2XbAzg8FkXZk1KLAtta4thzfzDx4Il8ITaFyvPU942BnDzP38795x9VZtv8dTM0Vi346jkmPPSR0cStq+qLEV/kz66rSPjZW9CEQ6Hwz3diWzC6XQiPz8fDocDJpOpU205PAyaXAzc/kiaPl8whFZvEHkGNQxtaYLYMOANsPD4WeQb1dCrVTjW5IHJoIZapUCLJwCjVgWdSgU2HIJWrYLDG0CeXg2NSgkmGMI5D4O+uToY1EqEgJj03/kGDW7+wyeiffzggStxcb/chH5Xb6zFjsNNqJ5ixX8amgVXjFVYLXjwukth0KjQL0/X68VG9F5SqVuCILoH0m3v4tBpJ677zQ7R/e/+vwoMu4D+jtkAaVcYzu73BwLI02vhYtho+u1crQounx+5el3MdpNejQsLjYLtCKXuPtnihdMXwHfNkWB27YmWmLdIJpdYsKaqDEAkCMh9l0mvQY5Whcrff4wmXk1tPlvnl2POy5/jlXkTcP1vxbX+zv0VGD6A/u69jY7q1uFh8PO/folhA0woG1SAYCiMAfl6MMEQdBolpq/ZKXruulnjYjIBbf7JeFhMxsh96Q0gzxDRxuNb9+HnPxiOMIAgG8LLNUfx4HXD6YE0kfWker6N1zM/XXb5xWZUvSicURcA1s++HHsamlE2qAD5Bg3yDRpoVAp80+QBGw6j9kQLfjDyAvzoj59grq04of31Ncewbf4kaNVqtPqCMWOAL+hDIKQh/RMZQzbZylJ2q9SxOTo1/nOiBcMuMKGx1Seaan9QoQHP3zEWapUSrd4A8o0a5OrU8AdCaPYwcHgDqD3Rgr/XfofHbhyJfiYdXD4WJoMKOVo1vrF74A2w6Jurg1atxDkXgwsLDTExbIeHwT8OnMGlF+QBiJQlvGFNjeg1//Nnk1HSP0/0Grl4ejycnU6x8/SkN+o2XlNalRIOL4McXcfKP7VHz0caXbjmVx8K7ts6v1zSR+BsiiuGmmHSKVFg1CX4zv4QA0VYE80ysHhzHX449iKextXQqpU43ezDBQV62edS8do0alVRewUAivoYE8YFKqfVO+iN2u0pkr2vzzh9ONLoQos3AKNGBTYchkKhgC/AYnAfo+QcycUA1s0aFy3xO2moGTqNEv5ACB8fTay2UW41o6yoMJqxNz6bMHBes9ePGoDj59zQqiI+xuufNeC28UWwXWyBRq2AUauGAoBCARQYtTELSRweBi1uBkqlImbMydOrcVGhEWecPjS7GTh9QZj0ahTmxJ7fkd+yt5HRZXr69OmDr7/+GhaLBYWFhVAoElPhcJw7d64be9Z5uBvS2VYvstCohS8YAsKR4HC4bXItMGoSUvmtqzkqmOqHSzsUn6ro2uH9sKKyFC5fEM0eBgatKurw3zN5qHha77bUQfF9VSsU+OJ4M4DY1Ej8idofDEGviaxYUykVGSE2giAIguhpvmv2wOkLwukNIN8QMYrjH1b3BDqVUjLdsU6VNcn8iCzhZIsXDm8gRotMMIQWb8RetuRoE976lLaHc5L6Xql2crQqOL2BGDs83j4/0+pDrk4Dd4BFqy8Y9UP0aiVGDDCJpnN+b/8ZNLkYyVJDVD4h+5BKwV09xSqa4pqfIhyI+J2HGj1Y9MfPotsu6ZeL5388Fj//wXA423Rl0Kqw/2QrlYMiiC5ASs8AJPW8p62UdEWJBcumjQAAhMOAnw1B02YDnm314apLLCgbVBB9WJSnV6NsUAGuusSCXJ0WOrUSrb4gmr0BGLRqnGn146yLgU7NYk9DM9470Ih7rrSS/gmil9CekjPcsQ4Pg1MOH3J0agRDIeToVNGHXAE2jMemj8Appw+jBubDHwyhycVgT0Mzjp114Rf/dSlafUG4/JEHRYcbXdGHWvyHV/wHW0CsvdziDUCpVET71ORi8OAb5zMHVk+xivq9k0ss6JenE73GJhcjOI4CwEeHm9DkYih+TqQMYf0l+pzxz33i/Vjp9oSx5Gpx7fB+uJS3wFWvUWFPQzO8DCvqT/JtirXb6/G3n16BP3/xbbQNk0EDk0GDfOP56zjS6MJbdafxVt1pAIn+b1+J9/i5az/nYTC3vBizJw2BSqGAJ8BG+7u+5hi2Vtva6dsTRO9FqIQcH5cviNtfEl6kLhUD4LKdfX94P/TN08GoVUW1/u79FZj5+9iXnvhaztGqMbaoEOFwGNcM64sPBMp8XVhggIcJIhxGwjoCNxOESaWBTq1Ejk4Nly+Iky1euPzB6Jgnp+v+Jr3o4pN4MnWMyOjFKL/+9a+RlxdZTfyb3/ymZzuTQk62eLFw096oKC25Wrx+zxV49M19McaszWrGYzeOgpdhcUGbs82l+nl4096YYPHkEgtWzBiF5dsOxHzXtcP7Ydm0EfjFX7+MGQRsVjOev30slApgQnEfhICY766wWvD4jSPhYVg8xOsrEAlCrK4qw4KNtdHUSEatCquryvDyzmMxi2EqrGY8dtOoFPxqBEEQBJHdHLe7sXhzXYKtsLKyFIPNyT3I7ircfj9WzijF0i11MUEFrn+tXh+AXPEGCKIXIabFZdNG4u5XdqPJxWByiQVPzRzdbQ/M4v0LIBLMe/WuiXj63YNYu72eZ68fSOj7qspSPDNzNB6K8zG4FKYLNtYCAO57dQ9emTcey7bsE9Q6PSDMLqRScHOB20ffTLxXZvPuKZvVjEemjQAUiAamL+mXixfuHIclWxJ19sKd4+D0+rruoggiS5HT8+Z7J+GJbbHzB3+OiMyDI3D7i7vQ5GKi+6pf24OyogJMKu6Dh64bLqjrlZWlYENhVG+sxRfHI+m4n3r3YMJ3ra4qg9tP5eAIIlPh27P8OHNMvLrEgnuvuhjzNuyOvjl9zbC+WDptBJZu2ZdwLPcWNXcsV7rj9hd3ARCPZ3O2vCtuzFlfcwyr2zIN8r8rmRT8cqVrqdwl0d0I+ZCp8GPzjVosmzYCizbXxejKZjXjpjED8ej0kXh86/4YHyHe7zRqVcjRqVHbtjhFrH98XcnpmX9NQtfO+Sm/+OuX8DAs2R5E1tCesUA2BjDfhsff3J8QV5pVPgSvfXocD103HL99/yu8etdE3PHSrrbFcMGYdsS0bLOasXzGKIRxANvbFqQYtSqsn305nt9+OCbhgng87FjC/N2dsbveDJXp6WY6m9pJKCXfulnjsD5OBBw2qxnVU0ow/IK8hAwpQql+4rfn6tUJC1E4nvxhKd7eexJfNLQkpEo94/RhstWCRVv2ib79UlZUiLJBBZi3YTeqp1hR29AseA0VJRaspVSDRA9CKdkIovdBuo3lu2YPHtq0V9RWeHrm6B7NkHLC7sajW/djxMD8hNTrB0868Nj0kRjUwwtmiO4h07V7ssWLB9/4UlSLc8qLo29edle6bamU3/zMiVL2us1qxnO3joFerYy8HeaOvB0XX+oHiKREf+2uCTGpS/MNGnLeezEd1a1UCm4AeP3uCag5Yo+8zaRTIxQOw8uw0TcOuXniwEkHxg0pxKX9TbjApIdJr8bDcQu+OGxWM56sLKU5hch6Uj3fyun5T7Mvx+6GZlx1Sd/I29N6DbRqJU45fFArFVEtjxiYHw0a87MPvH7PBKzZXi8cM7KacX3pQCzaXCc5V5VbzVh+0ygM7UsLnIneS6bbyh0l3p6VGwv4mU0kY9JWMx68bhi+bfbG2B3cWCV17uQSC5bfNApXPvvvmO38t7Xz27IMJpOCX26c/eCBK3FxPxrf0pFM1G1Xlo2Sarvcasaki80YdoEJAwoM+KbJHVO2j/M7q6dY8WVDs2A2f37/+LqS0zN3jlz/+ONLudWMVTNKMdhCvkdvJBO1m2raOxbIzWXbf34lcnTqaCmfeH1zGvtPQ3M0fvbu/RW4jlcOWs4GmFteDADIN2jQN1eHpVv2YUd9x+NhVCovOTI6Mwofp9MpuF2hUECn00Gr7R03ilBKvn4mnaAIAGBPQwv65upw0uHD4cZWmHN0CLBhuJkgcnVqFBq1aPEy0dRJ8SmAjjS6RFMA9svTRSf0+NI+QKTmu1CtPC612oUFeqhUClSUWGLK9cSzg5dqkFss4/AyMOrUUCkV0KqUYIKhSBpFiXRwBEEQBJGtOH1BfHW6FetmjYtJbX7G6cPCTXvh9AVxYQ/2z8Ww2HX0HEYMzI9u49IifnL0HFy8B9kE0ZtxeAOCdrtRq8KYokIMKDDgd3eMjab1tbu7Pt22VMrvmno75rQ56lL2ek29Hc1uBsMGmJBv1ELf7MFvN30d87Ya5w9cMdSMM61+5OrUMOk1UCgjZTlTQXeVIks2HTUhjSVXi8klFsHyThUlFtQcsUfvua3zy/GjP+6K+pS5WjWGWIwYWGBAhdUCk0GDHK0K3mAALoYV9Y9r6u00pxBEFyCl53KrGbvb3kzmXkjiw80Pd0wYHE2jvaehGa9/1oCF1w1D2aACKBVK3GUbirnlxYIp8GcnMVftrLcjyIYSSuWZaEEkQfR64u1ZubGAexAld+wXDS0AAJ1aCX8whLFFhQCA60b2x9iiQpj0atFzPzrcBIYNCY6NGpUCA/Ij6frPeRiE2t4VFnqRlLM3c/VqXDu8H/4pUA5tcokFllyyRYnugfO5pMpGnXT44AuGki5LwXHG6cM5t7h/yulX7uXmK4aaJbXJPWvilwT6wcj+KL0wH0tvGAGdWgm7y49cvQYBNoT7Xt0Du5uBLxjCOTeDqvFFmFNeHLVDuEUw8ePLzno7GDbUrt+A/1s0uyNZH0yGyHO89v6eBNHVyJWQO+P0x8xtUj7DbZdfBK1aiXNuRrSUz856Ox6eOgw/GNkfXj+Ld+6vQI5WFVPeR84GWHL9CCgUgMsXABsOY3b5EFRNKEKONlLijyvvp9eoYMnVYn3NMZQNKsD6mmOonmJNKB+2vuYYlcpLgqxZjFJQUJBQ64nPRRddhNmzZ+PRRx+FUqnsxp61D6E0Ri6fcDCNSx302Jv78EVDC1ZXleHX7x8WTIta9eKnGDe4MCGlkFTaJK7EjhgtnkBMPxJL8FhQPcWKueXFUaNbjGYPk5DuyahVYd2scfjdv+pjVrlSaiSCIAiCiMXjD+DVuybiiW37E1Kbv3rXRLj9TA/2LuIACNkKlNaUyDSc3sR7WcxWLreaUVnW9cvE5FJ+cza/nO3PT416YaERKytLsWRzpPSW1DXOKS/GM58ewqPTR6KoE9kquqsUWVelo85GpErIPnrjSExfUxPd5vWz0XvoH/tO44U7x2GRwN97xYxS2GXK8FAae4JIPWJ6jk+bH/9ARmx+mDKsL169ayJWbNsfE+8RS4EfDEViSsnMVY9vSyw3lw5lKwmC6Djx9qzcWMDfL3YsNz798t1DCan7p48egOrX9mBNW8kdMdz+YMzYaNSq8PztY6HXKLHy7dhyYhVtpXoGFhhE7c0VMyKl7PkLUpIp8UMQqYLzue6YMFjyuGNNbqx86wBWVZYm7eM12N1YlETbnGa5sldKKGKyGtisZujU0s/3OH9ArCQQZ7/MevlzjC0qwP/OG49QGHjgL/8RLAO4YGNtdEFK/Jji9seWEEkG7rcQKo/bGZ+ZIFKNXDzpRLMHeo0yet+K+Qy3XX4RfnqVFQs37ZUdAxqd/pjF7dcM64vlN42Kln6XswFOObyYv7EWq6vKsPqDSHke0fJ+bRoHQHHrTpI1i1H+9Kc/YcmSJZg9ezbGjx+PcDiMzz//HBs2bMDSpUtx9uxZPPvss9DpdFi8eHFPd1cUk16TsC1XrxI8dq6tOCqe6inWBCEB5+tTzrUVY+32ejy8aW9MSqFcnfgtIjepc/3i94PPjvomhBDG5UP6wGa1SLalViqx8I29MYbFXFsx1v4rMU3rR4ebEq6DIAiCILIZS54+4SEtEHlDfPm2/VhZWdpDPYtgztXhNx8cFrVTlt80qie6RRApx2RItOXFbOWd9XY89ub+Li9XadQK+xIcnM0vZ/ub9LF+w2BzDp6aORqtviAUAFa+dUBU42VFhVi8uQ7P3TqmQ297fdfsER3jlmyuS1kpMoeHSXgwAJD/0RkGFhiwpqosoYTsWZc/pryTJVeH326PzBP/fGAylmwR/nsv3VInO6flCfjUBEF0Hr6emz0MHN5IuTb+A5q+ubqYc8TmwBED8xMWUQMRnYdxPobF7V943TAA8nOVQaMSnSueufkyWlRIEL2U+Hi53FjA3y92rJSNvmLbQcy1FQuexydHp44ZG0PhMHZ/cw7b6k4lxsnb7Mlf3nKZqL25dMs+/PKWy/Dw1GCM3UT2J9Ed8H0ufvYPIXRqJWrq7Un7eGecvujii2TaBgAPw2LBxlq8WV2O43ZPTLlng4yPa9RGfFeHh8GSLftkn5l9csSOtwV0G38cv38c7fU9+L8Fn/b8ngTRXQg9r44n/r4VigHoNEosbCsvLzcGxPPBobMA9uPRG0ei0elHgVG+T/FzvPgzbDtCAFbcNApL/y4+VqycQXFrOdI3BUiK2bBhA5577jksX74c06dPx4033ojly5fj2WefxZ///GcsWbIEq1evxiuvvNLTXZWES2PEp9Hph81qTji2bFDB+QAv79/x7KyP1OEGzqcp49CqlKgQWShyxulDhcD3ApEVYY1Of6SGl8x3l16Yj39/fVb0e8qtZiiVSKjbJdVu/HUQBEEQRDbjkSlZ4OnhkgUBNiRpKwQ6mNaUINKNfIMmwW6Xsml3dINNq1EpUS5i09usZtSeaAEA1J5okTwuRyDg5w+EMPW3O/Bdi1ewXjdw3hfhSv10BKcvKDnG8bO2dAa5FLTkf3SMfKMWF/fLxZiiQlzcLxf5Ri00ytj70s+bJ4JsWHZOE/KPgci9misTnCYIouNwei7pl4sNH3+DtdvrY+xMrTpW22JzYLIxLO5zW2IUybmq3GqGTiMcBq2pt8MhkL2MIIjeQXy8XG4s4Oxb7li5uHo8O+qbUDaoQPZ7tKrImMONjUqFAv1Mesl4drNEiZKPDjfB5Qsm2E0E0R3wfa5kNZasj9fsZtrdNgCMLSrAcbsH8zbsxr2v7sG8Dbuxdns9dGpxH7fcaoZGFamgIOXf8e2Nfia9rD8r1L+OlNDi/xbxdMZnJoiuQOh5NQenB6H7Nj4G0NqB8YXPB4fOIsCGccdLn8KoUcn2KX6Ol/M9fEHpuLVPJhsLkUWLUT755BOUlSWmzisrK8Mnn3wCALDZbGhoaOjurrULLo0RX0wLN+3FYzeOEg24Ae1LT8hPW9ziZbB02vCERSflVjMG5Bswx1acMDBwacwWbtobrTEv993ra45h6bThom2dciSmWpa7Jkq/TBAEQRARhEqD8OnpOVMu+E8PB4hMYWCBASsrS2Ps9p62ae0uP+aUC9v0j0wfiUMnnQAiaZDnlBcn+By2tuMc3sSgGJeyNVlfpKOLRrprjJNLQdvTY2km0eJlYu5Lh+f8b5vM33vFjFLBe3VFZSmaPdJlfAiC6DxCsSsAOOeK1bbY/NCeGBYABNkQyq3m6FwlFluySywapDGcIHov3JhT0TbmiNmtFVYL5l9dgvU1x6LbDpx0YNm0kaIPvsTg4tlzyosF4+ZzyosT7GOnL9Cu0pdC0FhF9BR8G1xuvuVrLBkfj3+MWNu2uLY5P3Thpr0J7dnj7I34/tnbHoynqmStPxhK6F9HS2jJ/V6petGCIFJB/PzLET8WyN7XSYwvFVZLwvjCp7WtDbubEfRD+OfHa1p2bpaJQTi9pEs5sqZMz0UXXYR169bhqaeeitm+bt06DBo0CABgt9tRWFjYE91rF2KpjJ+7dQya3QycbdsUivPntCc9IT91WK5OgxPnPHjwumGY3eqPSXd232t7AERSGC27YQR8ARZ6jQrb6k5F07Au2FiLV+aOl/1uD8PiVIsPZUWFmFteHPM9CzbWCtbglLsmSr9MEARBEBGESoPw6ek5U+77e7p/BJFKBptz8MzNl8HhDURteSm6+v7P1Wsw6+XPMddWnGCH3/7iLvzlJ1egakIR/MEQNEolHrpuGB5WKNDqCyJXr4JJr8HM33+MP99zRULbXMrWZH2R+FI/ydJdY5xcCloaq1JHrk6Dqhc/jd6X+bxUu8n8ve95ZTee//FYBNkwWr0B5Bk0UKsUuGfDbvxWwLckCCL1CMWuQuEwbnp+Z1TbffN0gue2J4YFREphlBUVYskNI3DinAcLrxsGJhjCWZcfWtX52NKffzJRtE0awwmidzOwwIAVN41C/VkX/MEQBuTrMKe8GHNtQ+ELsNCplaj7zoFcvQprqspibN47XtqF28YXYW55MUx6DfIMaiihkPw+Lp69YGMtXr9nYkLcfMHGWmyttsWcY9JrcE4mq4GcPUxjFdFT8G1w7t7n+5DFlhy8xXsuFD0vCR+Pf4xQ20MtOTAZNGj1BfCnOeNh0qth1Krww99/LJid0qhTYc6fhH3cBRtr8befTmr7Xmk9JVuyttiSg+duHQO3P4jX7prQqRJacr9XR31mgugqBhYY8MSNI3G0yZ2gNW4skL2vkxhfdGolpq2pEc3undfWRm5cibxW3vNy7vx4TcuWpZaJQZAu5cmaX+jZZ5/FLbfcgnfeeQeXX345FAoFPv/8cxw6dAhvvPEGAODzzz/Hj370o6TbfPLJJ7F48WLcf//9+M1vftNFPRcm3xiZzBweBk0uBkeb3MjVqWHUqKBSAsEQ0OoN4p37K6BUAP4giwqrJaHUjVGrwmPTR+CiQgPerC6Hl2HBhsNweBjkG7Ww5Grx2TfncNLhxVsCdfEA4MsTLbjbVhztz94TLdEBwcOw+PfXZ1FuNQuey0+rtLuhGbUNzdH6enwanT5UlFhi0qZx6ZqE2u1ICjSCIAiCyFTy9GpcM6wvhg/MR9mgAviDIeg1KuxpaMbBkw7k9bDRnO79I4hUk6NVwcuwUCsV0KuVCXYuR0WJBYFQCF+ddqLAqE26NjTnIzh9AZgMGlhyhANhZ5yRDBHrZ12OXL0aZ5w+PPL3fdGAns1qhlatxMs7j6FGwOa2Wc1YMWMURgwwCdreXMpWKbud8wdsVjMKczpmv5v0atisZtE+piowwF3PRwJ/K/I/UoslV4txgwujvuG/f3FldJ4waJSSf+8crQojB+ZFNKZSoq16B7wMi5ED82hOIYhuhItdcTg8DKZc2hdlgwrQz6SDx8/irQU2nHb4sHDTXhg0Kjx/x1jk6tSCMSwgMT23zWpGOBxC2aACKADk6zVQKhRweANYtiV2TnP7hd9atFnNyJcJMhMEkV6ccfraXsoMwmRQo9CoRYFRgz99/A2+ON6MNVVl0GtUcHgD0GtUqPuuBQDgC4SgADAgX49cvRr98nSwWS3QqJQ40tiK4RfkYWChEQ4PI2r3VZRYUGQ24o///T3k6dU42+rH/LgH8EK2IRdnl4pnF+aQvUkkR7I+X6qI97k8DBu11W1WMx69cWTCcx2b1QxzjhYnW7xweANwegPIN2hgMmgwsMAQPa4wRytq3+vUSiiVCuRoVTHnnHH6MOyCvJhzLLlaPD1zNDRKJdZUlUGhUGBPQzPW1xyL6pPvd0r5d3x7Q+jZFP8a++SkzleX+i064zMT6UF367a7MOrUCXEjo1aF6ilWXDHUDDcTxJGzruj1cr+Dw8vAqFNDqQBev2cCaurtMZlPFAoF8g0aKAAwbAjrZ4+LHsOfc21WM4JsKEYj8X7IyRYvxhZFSkTHx6ikYlZcTIl02TkU4XA4LH9YZvDNN9/gD3/4A77++muEw2EMGzYMP/nJTzBkyJB2t/X555/j1ltvhclkwtVXX530YhSn04n8/Hw4HA6YTKZ2fy+fky1eLNy0NzoJGrUqrJs1Dr/7V31MDbtyqxnzbMVQQIF1NUejgjFqVXh59jiEw8Caf9XHCK2iLY3YwAIDTrV4caLZAzYUxlqB456ZORoDeIbAyRYvHt60NzqJn+/XkZhAQoXVgnuvtmLehs/hYVgYtSqsn305nt9eH3OczWrGk5WlUKmUSbXLpUDj94kgOkMqdUsQRPdAuk3kuN2NxZvrYuZxm9WMlZWlGGzO6cGeRUj3/hHdQzZoV9yGP5JgA88uL46+TWKzmrGqshRFMnqIbx+I2MdPtdn2HA12NxYJaG7ZtJG446VdGHZBXlR/x+1uLNlcF+N4c/pct+MofnqVVdT2PtnixaN/34cfjS/CyzuPxXwfl7p146fH8ej0kbLXJoVUH1M5hsT7OgD5H12lW/5vXWHtg+UzRmPJljo02D14Zd54LNuyT/ie/KgecyusWLKF5hSCEKMn51sxm++xm0ZCpVBg6ZZ9qG1oweqqsoR5Q2huXDmjFAwbwmNb90vOaasqS6EAsKgb5gqC6CqywVZOBjE7dlVlKXQqJY6d82DN9sPR/fExc6NWJTjG8OPhgLDdx9mvr316HLdPGIwFG2sxtqggZmySsg1PtXhxPK5/3HdzMXayNzOLrtBtsj5fqpHyuX73r8P48+7vYrY/XVmKIJBUrKehzT7YI2IDiPm0i9v6Y8nV4tW7JuKJbfsFfU5Oq/E+tZTO+eeg7Trirz0ZH53/Xcn66p39LqLzpFq7PaXb7oJ/34rNs9cO74dl00ZgyZZ9Mb8DPzZ0x8TBUECBl2qOisaPqtrmX84fWD6jFKvf/wo/u/ZSSY1wY1j8OMP1909xC2r4uiNddo6sWoySKlwuF8aOHYvf/e53WLFiBcaMGdPti1EcHgbVG2tjBFs9xYrahmbRNw4vH9IHwVAYk4aaodeo0CdHg0+O2LFNJOPJ5BIL1lSVRVeqtXgYBEOAL8jCw7DI12vQ36QTXLnHrWxr9QWQo1NDp1LCz4bAhsKRcw0aGLQqMAEW7gALjz+yrb9JB18wdH5lu16NQt7K0vMr5gIwalVQqxTQqJRggiG4/cFOpUAjCDHI2SeI3gfpNpZvmz14eNNe0RXcT80cjYsKjT3QswhnnD78/C//Ee3fc7eOSfotE6J3k+naFbLhAbQtyh4HNgSw4TBUCgU+OSr8toeUHsTaB2Jt+zNOHx74y39E3/pYWVkKtVKBC3njwrfNHrT6gtEUp7laFcKhMPKTeJPH4WFgdzNgQ2Gw4TDc/iCMWjUUABQKtCvrixTfNXvg5PXRpFfHXEOq4Ps65H90rW6531qlBJa2LT6pnmLFkcZW3Py9Qehn0sHlY5GrV6HR6cemL05g0dTheDgu4M1hs5rxzM2XZUSwjyA6Q0/Nt1Lzz+v3TMCa7fUxD4/n2opRNqgAAHBRoQE5OjVc/iCc3vNzERsOY8mWfaKaX1VZCp1GFZ1nuLezuTE8P+7tbIJIZzLdVk4GOTv2mZsvw8I39sYs8o6PmUvF0Pk2M/d9RxpdaPEGoqUHOBu93GpGWVEkk1tFiQWPTBsBpUIhaxtG4uwBuJlgNE7eL0+XkEmK7M3MINW6Tdbn6yrEfK6YbEVtz3TYUBgPvvFl0nb5GacPHn8Qj/x9X8zL1lLXx32vTq3E0r8L2wMVVgueuGkkjDq1oN/J15tBq4JGpcQ5tx85ulg7Qega25MRpT1/t858F5EaUqndntZtd8HdtwCw8q0DCTqWe4ZdVlSIL0+04PpRF2DR5n2Sxyy5fjjCiGQe9rMsTPrkNML5Am5/AH3z9Piu2YsWbwBGTcSvUCgU8AVYFBg0GGLJSRijSJcdI6vy07a0tOCzzz5DY2MjQqFQzL4777wz6Xbuu+8+3HDDDfj+97+PFStWSB7r9/vh9/ujn51OZ/s6LUKTi0kYuMoGFQiWuAGAnfV2zC0vxrwNu7F2ez0+eOBKBNgw+pn0gsIHgI8ON+FUW+ru+JRGcrT3+JhzAVEBd6ZdgkiWrtItQRBdB+lWmlZfUHChBwDU1NvR6hNOWd5dNLsZyf41uxky7jOUbNOukA0PRFIcu/0s5m3YjXWzxuHODbsFz5fTg1j7QMS2b3JFSnE2uxlRH6Cm3g4Pw8LpDaDVF4ymUO7MgrXusuEvLDTiwi7/FvJJulO33G996JQzOk9wfu87+84InjP/mksk72+HN0APnomsI13mW6n5J0enjtnHT/8PAO/cX4E8nRr+QAg5WiVytSq42hZsys1p/LcVBxYYaAwgeg3pot10Qs6OdXoDmF0+BA9NvRQuH4s8vRphhGPGE6kYOmczAxHb2h9kcftLnwoey8XbAWDH4SYoFQpc3C9X9hqSsSWz3d7szXS1bpP1+boKMZ+rv0mf4KcePOWUtctztKpof/ub9DjS6BJciAIIXx/3vYckvmtHfRN8wRCMOuFrEtLb0L6JWtarldColNCoFNColdCrlcINCtDev5vQ70l0LV2p3Z7WbXfB3bdiOk7mGfba7fWYPWmI7DEAMHyAKbKIjWFx3O5Bs4dBoczLTpwv4PAwOOXwic7xAPDBA1cKXh/RfrJmMcrWrVtxxx13wO12Iy8vDwqFIrpPoVAkvRjl9ddfxxdffIHdu4UDxPE8+eSTePzxxzvUZymcvkDCNn8wJHCk8P4Wb2QFttw5R8+6seqtgxmTKoogkqGrdNteAoEAWJaVPxCASqWCRkM1ronsJV10m644vYl2A59WAbuiO3HKLIaR20/0XrJNu0I2PAdnl8vZ51J6kGofOK91OU21eAKoenEXACpfQCTSE7rl37OyGknzOY8geoJ0mW+l5h+XT9r3bfUFUP32QXzT5MYr88ZHMyBtvHtih7+TINKddNFuOiGnaZc/iPVxZQHWzRoXc4ycLdHiZfDY1v3YcbgJv7tjrOSx/LbIxiCArtdtsj5fOiBnlzu9ATz5duyzp45en9zYcKzJjZVvHehwSY3OlljpTX+3bKUrtZttf3+x6032GbbUcdy+Vl9QsmyflM45PVeNL5LsT6b9XXqS5Jfu9XJ+/vOfY+7cuWhtbUVLSwuam5uj/507dy6pNk6cOIH7778fr776KvT65FY/LVq0CA6HI/rfiRMnOnMZUUz6xIfOOpmVmPz9/kAo6XM+OtyEhzfthcPDdKCnBNH76CrdtodAIIBBRUNgMBiS+m9Q0RAEAjQ5EtlLOug2nTEZpBer5QnYFd1Jnl56fbTcfqL3km3aFbLhOTi7XM4+N0noQap94LzWpdoAgFy9Kvrvmno7lmyuw8kWr+Q5RPbQE7rl37OyGknzOY8geoJ0mW+l5h/+3CNEnl6DHYeb8PwdY7GUV5ZH7jy5OY8g0pl00W46IadpfzAkmh2BQ86W8AdC0QfO7Ym3k41BAF2v22R9vnRA1i43aBKePXX0+uTGBp1aiZp6OxZvrsOZtmoAyeLwMAkLUQC067lZb/q7ZStdqd1s+/uLXW+yc6rUcdw+k0GdsBAFgKzO+XqW60+m/V16kqzxyL777jssWLAARmPH00t/8cUXaGxsxPe+973oNpZl8dFHH2Ht2rXw+/1QqWKdYJ1OB51OJP9XB+Dq17HhML4/vB+GDTBhXFEhCnI0yNNpUFFiEUz3VGE1Y7A5B2/8zxVw+gLQaVTwBlg0Ov0ot5pFaumZUXuiBUBmpYoiCDlSrduOwLIszpw+icpfvweVRlp3bIDB5p/9ACzLUnYUImtJB92mM7laFWxWs2ApHJvVjFytdBC/qzHK9M/Yw/0juo5s064lV5tgr1tytXh65mgMyDfg9bsnwmRQ4/V7JqD6tVoAwNMzR6OfSQeXj4XJoEZuW5CN8wucvgBMBg30aiWUikg97B31wnWILbkRm6IwRyupuUanP2YblTYh+PSEbgtztLhmWF8MH5iPfIMG62aNg0KhwJ6GZqyvOQYAmGsrxhVDzTBqpOeUfIMG3zZ70OoLwukNIN+gQa5e3alSVASR7qTLfMvXctmgAviDIeg1KuxpaIaXYSW1G2AjL1WpVcqYGFaj0y95Xo5WBYfnfDzru2YPnL4gXL4ALLk6MGwIDm8ABUYNjFp1zNiQp1fjQhobiB4kXbTbncTbuJaciHab3H4ooUAYwOt3T0SuXo0zTh8ee3M/biq7EGWDCgAAeo0K1VOsWF9zDJ62Ul61J1pi4t/xn/lUlFjgDbAwalXwMKzkseW82Dnf1ha6BoqpZw9drVtLrhaTSyz4SOAZEP8+TBWduZ/zDRrJOZplQ6ieYkXZoAJ83ehCvl4DnUYp/oyrxIIAG8KhU87I/O71Q61Wo9ColfRx+VqVK317xulDs5uB0xeEyRBp2+ULdrrESnf/3Yj205Xazba/v9j11p5okdVphdUsupCkosSCgfkGvH7PRBg0KtQ2tAgeV1Nvxzk3A6efgUEda98btSocPOWM9kdsjuf/XYTGBSrX0z6yZjHKD37wA+zevRtDhw7tcBvXXHMN6urqYrbNmTMHw4YNw8KFCxMWoqQafiowS64Wr941EU+/exBjBhXgl+99hdqGFqyuKkMoHI4RT7nVjGXTR2LV2wew/dDZ6PYpw/rikWkjMMQScaz551RYLZhjGxINggOUkoggegKVRguVJrsCDwRBpJ5AiMGKGaVYuqUuxuDnym8EQgyAnivB0dTqw7JpI7F82/6E/j0yfSTsLh+VCCEygnyjFo/fOBKP/n0/dtSft+mf2LY/Ia3o6/dcgTDCeOzN2H3XDOuLR6aPxNIt+2ICYjarGfNsQzHHNgQhxPoDk0sseHrm6Jha3KsqS7F4c+KY8Mj0kbi9rUQPH/IFiJ6kv0mPR6aPxOLNdTE1psutZqy9vQwKKPBSzVGs3V6PS/rl4oU7x4nOeSE2hIUCqXypHBVBdD1iWrZZzbhl7IWS9urdGyLlslvjUv4v3LQXr941UdSOrPz9xxgxwISnZo5GkA1h0ea6aPzsNx8cxs56e3Q+XrhpL40NBNGDCJXBqCix4P4pVpiMWjyydV+CRl+ZNx7PvHsowT5YXVWGBRtr4WFYrK85htVVZVAqFNhxuCn6WQHEjBsVVgvmlA/B/+06Hj2fOxZAQrx9TnkxFmysRQXP1u5sKQ+CkCPfqMVTM0fj4U17Yx70xvt8qaCz9/PAAgNWVpZiiYDfuXxGKb4950FtQ3OMfqcM64snbhqJZVv2JZwza9IQ/PD3H8PTtoB1xYxSLNi4ByaDBs9Ulgp+F1+rHGIlfcRKfvy/718ieZ3J+Mrd+Xcj0o9s+/uLXe/Bkw4smzYyIQbG6fS1T49jjq0YCigSFolwY8DMP0TGgIoSS8xcH4/LF4AlTydo379610Tc8dIu0Tme/3fpaCkgIhZFOBwO93QnuoN169bhiSeewJw5c1BaWpqQPeDGG2/sULtXXXUVxowZg9/85jdJHe90OpGfnw+HwwGTyZT09zg8DKo31kYn/uopVtQ2NKOsqBC1Dc1RIRi1Ksy1FUdXg5tzdFAqgd+8/3XMQhSO7w/rhx9PHIw+uVqoFAq0+oNQKxWoqW/CCx8djRHxBw9ciYv75SbdZ4LIFDqq287g8/lgMBhw89p/yS5GYQN+vFF9Nbxeb9IlxAgi0+kJ3aYzJ+xuPLp1P0bw3kLVqZWoPdGCgycdeGz6SAzqQQP64Ckn/nvdpzEZIHL1KjQ6/Vi4aS/+d94EDB9Af8dsIBu029DkRs2RJlyQb8DgPkY88uY+wbcwbFYzqqdYcdsLn8Zs5/wAsbczxxf3QYANR/2BiwoNuMCkFwxu8N/uyNOro8HGJldimuF37q8gHRKCdIdu4/1hPhUlFlw/6gIs2rwPQEQj355zY65tKNQqJVq9AeQZNAiyIQTZIJ77Z72o5p6aOZoypBBZQU/Nt3JavnH0ABxv9ibYq4dOOTFsgAlrt9fj7fsrcP1vd8Scy2UZuyBfj1ZfEDm683YkN6dVlFgwddQFWLx5X8Jcum7WOKzfeUx0bHh65mjKkEKkBZlsK0uND6/fMwFrtovP33PKizGvbcEaR7nVjLKiwuhDbqNWhW3zbTjW5AbDhtA/T4c+OVq4/CxcAvFw/vn8eHuOTg21UgGtWolTDh/USgUaW/24ftQFACB6DZNLLFhTVZZxDxwJebpKt1zGklZfAHl6DSy5qc3AI6XJ9t7PJ1u8cHgDcPLs8l1Hm/Dh102Cur5mWF/cPmEwACBHpwYbCuOTo/aYjEcA2hakjMJVz36I1++ZgA0ff4ObvzcIAwsMONbkjtoR8ee9e38FhsX5tmecPjzwl/8I9ufVuybgjpc+TdjO0Z7nZl39dyNSR1doN9v+/tz1OrwB+AIsPj5qx+ufNeC28UUYW1SIXJ0aBq0SQTYMhyeA3bzMp6/fMxGtviDYcBgqhUJwDIif6/l8+IursHhLYhkfINZ24M/x/mAIQy05GJAfiaFJjQs2qxnP3TqGMqQkSdZkRrn77rsBAE888UTCPoVCAZZNXDmVTjS5mJiJv2xQAdZur8fc8uIYoXkYNubzulnj0M+kE1yIAgDvH2rEHFsxbly7UzKwnYmpogiCIAgiW3AxLLYfOitqD/ziBz1rB+UbNBh2QV5CABE4X1KBIDIFPxvC4raH5lvnl4vWtK+pt2Ph1GEJ2zk/QIid9XbMjQvGv3N/hWhwo79JH3WcT7Z4sfKtA4ILUUiHRE8T7w/z2XG4CbMnDYl+5jSy5T+nEo6V01yryFuSBEGkhmS0/OCmOsH9XPwryIYS0ns3uRjM27Bb8mERf6yIn0v7mXSSY4PTF8SFyVwgQRAdRmp8yNGp220zc3Yxx9iiArDhMObz3qBeN2ucoA8afz4XbxdboJJv0OCU0wdVW+YVIZIt5UEQyZJv7NqH2FKabO/9PLDAgBytCk++fTCaJWHdrHFY9fZXgsd/cOgsbp8wGPM27MbW+eWYvman4HE19XZ4A5FSP3l6Nd7Zdwbv7DuDdbPG4bVPj4uWByrMSex3s5sRHWc+OWoXLR3U3udmnf27URmw3k1X6zbd4K73SKMLP/z9x9HtnB0u9UxapVDgjpc+xbpZ43BnEnM1H5vVDE+ATcp24D9TL7easeKmUdG/EX9ciF+0oteo4PF3Pn6QLZpW9nQHuotQKCT6X2cWovz73/9OOitKZ2j2xAaF/cFQzP/F8AdDcPmkr0+ljKQ8Wl9zDHPKi1FuNcfsz9RUUQSRjQQCAfh8Ptn/AgFKxU8QmYTTK63pni6/waVutcXZIFxqdEpnTGQSLp6zKmenC+1Pxv7nk6y+SYdEOuOUuY/5972URuQ019PzIUFkOu3RcjxKpQI2qxn3vboHy2eMEpyvdGrpMKdYLI3GBoLoeaTGh47YzMB5rXMlQZ7ffhirq8pg1Kpi9ovB31/R9hb1+ppjMGpVWF1VhtqGZszbsBv3vroH1/1mBxrOeSTbo7GE6E3IzdntvZ+5sh2TSywAktefnP5bPAHUNjRDp1ZHtb1w014smzZS0FZYVVkqmMlArHQPALz+WQOW3yRse6yYMarbnpudbPGiemMtrvnVh6j83ce45rkPMX9jLU62eLvl+wmio4iNJ9wz6Yq2cYFjcokFbiaiSbmxIh6uVKdcLNztjx1buFJBdvf5Z/HcuCA078/90+d45M39ndJfNmk64zOjXH/99di4cSPy8/MBACtXrsR9992HgoICAIDdbkdFRQUOHDjQg72UxuFhwMQJjnOw5RxtnVqJXL1K8pgcrQoLrxsGJhjCOQ+DhdcNg1qpxPFzbhSbz6ckIgiidxMIBDCoaAjOnD4pe2z/CwbiRMM3CSXNCILonZhkMhrk6Xte64PNOXjm5svg8Aai6SrzDRp6AE5kHCae3uTsdKH9ydj/fNqjb9Ihka6YZO5j/n0vpRE5zaXDfEgQmUx7tByPRqXAmKJC/PQqK1w+Bk9WlsLFsGj1BZCrj6T8j3+RS6z9+O+hsYEgeh6p8aEjNjMADO5jxNv3VyDIhnDnuk9xotmLsy4Gc22RTEtydvWgPgb87o6x0KmV6Junw20v7IKHYVE9xYqXRUp7SUFjCdGbkJuzO3I/DywwYE1VGZpcDPxB6UUmnD6T0f/Oejse37o/qu0mF4M7XtqFp2eOxsKpw+DysSgwatAnRytaUsOkF39Uetv4IqzYth9jigoxp7w4ppTg8m0H8Owtl3X58zOHh8HCTXsTsrN8dLgJD2/aS2XAiLRGbDzxMCwWbKzFOwsqEAyFY8oXnXL4AMjHwPqZdNg6vxwuHwuTXg02HMbtL+7CK/MmSJ6Xp1dj3axxMXpesLEWf/vpJF6/I+PCXFux4Ly/oxP6yzZNZ/xilPfeew9+vz/6+emnn0ZVVVV0MUowGMRXXwmnA0sXmlwMPj5qR7nVHL3Za0+0oNxqjv5frGb8Gacv+m+hYyqsZrx34ExMelIu5eDeEy09esOfryfGwKhTQ6lQQK1UwNyWRi0bUhdlEtmSbiqdYVkWZ06fROWv34NKI/7bswEGm3/2A7AsS4tRCCJDyNWq8KNxF+KuyRcjyIbh9EbGYrVKgZc+OoJcrbRz310MLDDQQ28i47HkajG5xIKPDjeh0elPKDXAYbOa4RZI+Vl7okX0HM4/4LeRb9C0yw7rjA75tcDzDRqYaCEL2cApgq+beCqsZjg8TLRErcfP4u0FNmjUSgSCITi8QeTp1Tjj9MEfCEpqLk8iCE0QROeR1HKJJRrDiqfcaoZGpcTa7fVYu70e//hZBbQaFRRtpTbC4TDOtvrx1Rknpo7qj5u/Nwj9TDq4fGxU/3/b8y0a29qPj6XJzcdSD6gIgugYDg+DZg8DN8PC42dhMqjx7v0VOOP0w80EodeosKehGetrjsHtl56/G53+hO3lVjPe2X86obwlP6V/Y6tfdEyaXGLBvu+cWPS3SOmw6ilWlBUVYGe9XbRsplScvr2lPAhCju+aPXD6glHfK0+vxoWFxpS1LzVnd+Z+5sp2ODyMaPs2nl8rN0dz+t9xuAkPXxcpu7G+5li0hB933HO3jhFdiAIAhTla0e+5YqgZa7fX432R0tfdUYIrlWWTCKKjdHTckRpPxg0uRIFRk3D/+oKh6Fgg9Qz8vf2xz7fXzRqHJhcjWNqTw2Y147TDl1CqL76MFzcuSJXL7qj+sk3TGe9NhcNhyc+9AacvgPU1x7C6qgxKKLCjvin6eeOnxzGnzYDmi7Hcasb8KSVQALjvtT14aubohGMqSiyovtqKOX/6POa8OeXF+PNnDT1amudkizdhVVi51Yx5tmI0ufxY80E9dtSf3ze5xIKnZo7O+mB3uiL096S/Wc+h0mih0uh6uhsEQXQj3oAPP72qBEu21MXYAlz5DW/QByCn5zpIEFkEl5744U17sXDTXrx610Qs37Y/xkHmUokHQ4nO88GTDiyfMQqP/H1/jG1ls5oxu7wYCzbWRj+vrCyFAkD1xtout8OO291YvFl4jBlszs7xhWzg1MHXzUdxPuI9ky/GRX0MWLplX8L9x2nCw7DR+/HJylIs2lyXoLmVlaW4KIUBfIIgEhHT8uQSCx67cSSO2z0JwWYuTsW9HWnJ1UKrUuGBv/wnQfOPTh+J60cNwBKB8WBlZSlUbf/mYmpAJE4mNR+vrCxN6cM9giCAUy1eHLd7sOZfh2Nj1VYL5tiG4Bd//RIeho2UlZ99ObQq4JHpI/HEVmGb+dl3D8a0X2E1YxbPLo7HHwxhcokFV1/SF1de0ldwTHq6LZbOPTzjxg0FxEsGROP3CkWC/deTcXYi8+gO30tqzk7F/Sxl3z8yfSSeeieia6k5+pHpI3H7i7ui246f8+A/Dc1YXVUW4wOIlebh09+kx6rKUiwW8BPkMjN0RwmuVJdNIoj20plxpyPjSX+THisrS/HE1v2iz8DnSMz19726B6/MG49lW/YJ2vdPvxNrOwiNFdy4cLjRJXl9HdFftmlaEe6NqzPagVKpxOnTp9GvXz8AQF5eHr788ksMHToUAHDmzBkMHDgQLCudFixVOJ1O5Ofnw+FwwGQyJXXOkUYXrvnVhzBqVXizuhzH7R74gyEYNSqw4TDUSiXyjWpoVEp4GRYGrQpGjQoMy8IXCEGlVMLDBNEnRwcmyKLVF0SBUQO1UgGNUgk/G0KrLwijVgWVUgFVW/aRnsyIEh8w56iwmjG1dAAWb96XsG9yiSXjUhdlAlJ/z97yN+uIbjuLz+eDwWDAzWv/JbtwhA348Ub11fB6vdDrxQ3rZNtMtj2CSGd6QrfpzAm7Gw/HOQwcNqsZT1aWYlCWPiwm0ots0i6XMcPLBGAyaOFuKzWQp9fgZIsXWqUSP/vrf/D0zNHRt7tz9So0Ov147M39+L95E2LSmOo1SrT6I2+ocOV1crSqbrHDTrZ48eAbX4qOMc/cfFnWLb7IBBs4WbpTtw4Pg5MOH441uaOpdMcWFWBdjXCqfC7rJ/cWE3c/hsJhtPqCUf3k6dW0EIXIKnp6vuXmQH4qbrubwbQ1NZhrK0bZoIKYlNnra45hTVUZ5m3YjXWzxmG9SHmMCqsZ15cOwCKBmBH3VnSQDcHpC8LtD6BPjg4BNgSHN4B8owY5WnXM2GBK8VvmBNFZelq7qcDhYfB23WlsqzspquPLeHP35BILfnnLZXD5A1BCAV8wFNVorlYFX4iFIqyIxsvjS+oI8e79FTFl6YXGJKF9JoMGOTo1mt0MrvvtDsG2jVqVYLmBTLH7iPaTat1+1+zBQ5v2ivpeT88cndK5S0ofqW7foFVBo1KixeNHgTEyR3sZFvkGDTRqJVp9QbR4AlG/eOGmvWhynS/Rt27WOMzbsBsVJRYsuX44gEhmA7mFKHzOOH1odjNw+oIw6dUozNHC5Qviml99KHrOBw9ciYv75Xb8R0gC7hlhT/Yh28iEOTdVpGrcac944vAwWLy5Dj8cexEuyNdBCSXCCsDtD8LtD2L38Uj2tPi5/h//bzJC4TCcviAKc9QwaNQJvr8vGIQKyqhNYdJrJMeKr0+34r9+85HodXVEf9mm6YzPjKJQKKBQKBK29Sb4KYy+PefFOZcflw6IDH6+AIvCHC1UUMDPsshtSx3KsCGEwgowbBi5KuACkx4+loVKqYDJoIHTG0SeQQ2tCvAFgsg3nk8ZzQ0I39jdKDBqwQRDcPmD3ZZWWio90Y56O2a3rYKLJxNTF2UC2ZZuiiAIIh1xMaxoPeuaejtcIkE6giC6Fo1KAUalwmmHD/lGDQaY9PAEIno06tV44NpLML/tjS4+FSUW+IMs9BoV9BoV/AEGWpUO4TCgAKBXK9HqC+DbZg8WXz8cOVoVvEEWrW0+gEGtgpth8dWZVpj0seV0uOCbhwnCkquDh2EjgTiDGoVGYefc4Q1IjjEObyDrFqOQDdw15BsjC7c+/OoM7pp8cfS+Erv/+Kn4gfP3I1eOh9MMADScdcHuDSBHp4ZGqYDdzSBPr0aeXgNfgIXDS6WWCCLVhIGoCM05WpRfbI7uUykVGFhgQLElB1eWWJCr1+DN6nKoFApRzUvFjGrq7TjXpmsF0BYzC6HQqMWlF0RibGecvrbuKKBQAGpV5E1oKrlGEKmjycWgn0mXtI4/OtyEFg+DMACXLzJPm/QaQAEEQ2GEw4BBpUSxJQdehoWbYaFVK7Fh7uVw+1koFQr0ydEiwIbg9AZhd/uRp1fjlMMXtYWNWhVCihCMWhUCoRCOnHUh36hFrk4Njz8INhyGXqPCOTcDfyBig//y5tF49M39CXb6uMGFACJvPOe3LV5pcjE42uSm8YNICU5fUNL3cvqCuDCF38eV1ZEjZhFHnO/4bbMn+jA436CBRqXEOTeDXL0auTo1guEQ/MFQ1L8dO9gcbY9hwwgiBA0ic7JSAWiUSlzSLxcv/vdY6LWREtTrPjqKYksO/vnAZNz3f3ugVSujuj1udyPfoIFWpYTTF0CuPlaLCX3P0WLYgPOLD/Rq8ZJCQiWLpH6LjtJVZZMIIpn7tb3jTrztzM2ngVAYoXDkPwg8pm90+uDyB+ENsPAwLOZPKQEUgN3lxydHz+Ef+07j+R+PRa5OjQqrBTdeNgAGtQouho2WpDfqVGCDIbiVABsCQqEwlErApNcg3Ha9fYxa6DSqtkxnCkABKCFeerq/SZdy/WWbpjN+MUo4HMbs2bOh00WyAPh8PvzP//wPcnIib//6/Yk1JdMNLoXRo3/fB5VSgUF9jHj63UOobWjB87ePBRvy48UdR3H7hMF47dPjuH3CYLwc95aIzWrGsmkj8fS7B7GdV9uOS2f2oz9+grJBBVg2bQSWbNmHL45H0pk9895XMe10R1ppufREYqkQgcxLXZQJZFu6KYIgiHTE6aWxmCDSidMtXriYIB59cz921tth1KqwuqoswYavsFqib3dxgW5bW+lKKBRYtLkOgSCLZ24eg4c316G2oQWrq8rwmw8OC/oCi/9WhzW3j8UikdSqKgALN9fhq9OtePWuiYLHraosRVFcJiUaYxIhG7jrGFhgwL1Xl0RTBG+8e6Lk8fH+Y6svgBVvHUi4t1fMKMWjf9+Hvd85oyl/71z/GcYWFcSU+6FSSwTROcRKmD09czSWTRuBRZvrYmqyc3qc9fLnGFtUgAXXlEi2LxczEtL/qspSKBGZA4Xmx+XbDuD9g40x/aVxgCA6htMXkNQpkKjjb5u9mLdhd/QzNy5s/PQ4HrpuOJ78xyH8+IrB0WNWV5XhTzuPxaTl58q/X1RowMOb9mIHb981w/pi6bQRWLotscSXUDy93GrG/KtL8PLscZjzp/N2ekWJBfdebcXU1Tui/Yi372n8IDpLOvpeDXa3qO+oABIy9cbb2sumjcR9r+1Bk4vB9aP6Y+HU4VFbf1ChAa/MG4+FcVkZImW6RuHOdZ9hsNmIFTNKsWDjHpgMGrx45ziw4XBC9k7ue6te/BTjBhfimZmjwbAhWb+3PSVGpH6LeD+6PXR12SQiO0n2fm3PuCNk618zrC8eum44nti2X3ROPGF349sWL9b+q15Qt0cbW/HCneOwdEuklJYlV4tX75qYML5wvv2iTXX4utEVncufeS8yl3PnLf37+fHBkqvF6/dMjMbo+G1xZYhWzBglWMZrxYxRHdJftmk64xejzJo1K+bzj3/844Rj7rzzzu7qTocZWGDAispSbD94BtvqTmFnvR3VU6w45fDirbpTKCsqxMs7j0X/H79KrabejuXb9mNMUWGM8VxTb8cTW/fj6ZmjUXuiJTrwVE+xCrbz0eEmPLxpb5emlTbpNZL7pWr05cmcS3Q/cn9P+psRBEF0PSYDjcUEkS44PAy+OefBmu3nF4zMtRUL2t476psABbBtvg3NbgYBNoyaI01AGHh8a8RJ/ujBq2RteM4XeP7HY/FYnHPN7V+yuQ7VU6zYWW/HulnjEoIE3HGLN9fhuVvHxLwpQ2NMImQDdx3fNXtialXn6lWSx8f7jzlateC9vXRLHVZXleGqZz+M0eba7fUI8/7dHT4xQWQqDg+TEJwGIrGmf399Fm/vPZWgz3g9Lpo6XPI75GJGYnMbNwfG71uyuQ5jigpjFqPQOEAQHcek1+Ccm5E8RkrHwPlxoayoEMu37cec8mKs/Vc95toiGVWE7OGd9XYoAUwtHRCzEAUAhg/Mx9It+5KOp3PHTSsdgNfvmYizrX4MKjTii4ZmzP3T5/AwbI/G1onMJt18rzNOX8LDbEB6fo2f25dvizyfmrdhN2Z+b1CMrf/8HWNF9blsyz48f8dY3Lh2J5ZuqcNzPxqDa3/1ET4+0oS36+Rtini/PL7vfL93YIEBa6rKJEuMyP0W8X50e0mmDwSRLO25X5Mdd8Rs/eED8wVjTNyc+NTM0dhR34S3pHRbXowlW8739+mZo0XjVku31OH5H4/Ftb/6KGEuFzrv6ZmjExaicG0t2VzXds4BjCkqxJzy4phyosu3HcCzt1zWIR1mk6YzfjHKyy+/3NNdSAkOD4NmN4NiSy7m2Ybi8iF98F8j+kGvUWNCsRkMy2Ja6QCEAdisFvz8vy6FWqlAY6sf/fP08AdZnHVFDGMAMbW0aurtWDh1GMoGFUTfPuH/O56uTistlZ6owhpJ0SZEJqYuygSyLd0UQRBEOpKrVeH6Uf0x83uD0M+kg8vHIk+vxhmnD5u+OIFcrfSDPIIgkodLR+ryB6IlL52+QKQ8jkoFT5BF/zwdlt4wAq2+AHK0amg1Srz+WYNgezsONyEcBnJ06mht+q3zy6NOsptXhkvKhq+ptyPIhiVTqy6cOgwAJFOn19Tb0exmYoJo+QYNbFZzzBsiHDarGfkygYtMhGzg1CBUGqPVH0RtQwuqp1hRNqgAbh+L1+6egI+P2BNqRpdbzag90RL9bLOakatX49+/uBIehoXDG4zOhws37YU3cP5NbH6Jn/hyP1RqiSCSg6/hXJ0aaqUCP544GHPKi7GnIbbOe788XWQRpgB8DZ52+kTnnAqrGY0iMSOb1Qwjz+a15Grx9MzRUds436DBulnjsHDTXjS5zj8or6m3Y45A6R8aBwiiY1hytfjsm3Mot5oF7c2KuLk7fi7n4MaFtdvrsXDqsOhnlUIBjUqBhddF7FoPw0KnVkbL9LEhYGt1OQAFtn91Bn/88KisDc2NAfHjRoExUh5k4aa9+L95E7Dob3XR83oytk5kNia9WtL3Mum795Ffs5tJyscEhDX0XyP6o9kdgEGrwvrZl6OojwG1DS3Rc9QqZUz7Rq0Kc23FKBtUAH8wBI1KieopVqyvOYYgGwYA9DPpExadcfBtihydSrLvLR4GerUyxr8PhcMxZQbb81vE+9F8ki3tk2zZJIKQoz33a7LjjlC5YqNWhf8a0R9lgwpwx4TB0GtUMX7A7uPN8AVYjBlUgMsuKoBSqUCrL4gcrQqn2/z0nfV2PNw213PIxa248YD7zM3l/Uw6fHW6FetmjYsZi+aWF+Or060xfgB3rtMXxPsHG2MWp/PpyJwer/kBBYZOl/NKZzJ+MUomIJTWqMJqwbTRA3C21Yc/fnRUsDRPudWMR0RSCa6uKoumGQYAl4+NSYEoly6xK9O9iaUnKreaMcdWHKkHVmIRTOlKE3H6kW3ppgiCINIRP+vDQ9cNj1lBDpxPN+gP+QB0PF0oQRAROLs9vuQllwZ01T8O4v99/1Is/XtiCvBX75qIO17aleD4AhHbm+E50i7f+Yft/HSpsja8TGpVrl1++0I4fcGYzwMLDFhZWYolAilLV1aWZmUacrKBO49YKY9Hpo/E87ePxUs1R2Me8tji/Fyb1Rwtr8PtXz6jFD9+6VMMNhtjSu9wGnT7YvUn5SNTqSWCkEZIw1ya7erX9qCsqCBGs8mW7Xjszf3433kToim6OTiNK9v+LTQfOT2RhSrcvBz/VqTYfCzWNxoHCKL9eBkW44v7oLgt/X98ico5tiGofq02+nlW+ZDoXB4Pp03Odg2GwhhkMUCn6YOn3z0kWQ6z3GpG9dVWjL6wAAwrP/7IjRtufyDhHClo/CA6yoWFRknf68K2l5G7i3jfMB5On1Iaml1ejJ++/AU8DIsKqyXGPuD7sHw9x5f0W11VBnebrpK1KaT8XqNWBZVSieqNtQn+PUd82S2530Jsf1eV9iEIKdpzvyY77sSXK+Y0+8t3D8UsEOM0y2VFWfXWAdwm8Iybb5vH61UubhUf/+J072PYdvkBgPyc3d45PRs1T4tR0hyxtEY76pvw+Jv7MbV0AEYMzBdNPyiVSpBLRwZEUht7mPMpEOXSIXZ1ujd+eiKHN9A2+SugUipgztFibZakLsoUsindFEEQRDqiU+kTamgC59MNPllZ2kM9I4jMgW+3x6fl5tKAzi0vFk0jyk9NHE+eXoMAL0jOL0vCT5cqa8PLZCjh2pUreyL0tt1gcw6eufkyOLyBqL2Xb9Bk5UIUDrKBO45UKY/Ht+7H1FEXCOpIoVDgbz+dBDYUhlajRCAYwrpZlyNXr0Kj049n3j2Im8ouTCi9w2lwZdx8yNdUvL6o1BJBiCOmYaF4FPdvuTmM239T2YX45bsHMae8GAunDoPLx0Y1/sv3DuGaYf0E9z39zsFoiR+ptN5C87FY34xaCqsSRHtweBj86+uz+OeB0/je4EI8Mm0EgmwYboZFnk4NhSIMb4DFs7dcBp1aiWJLDqatqYnJesaH0yZnuw7I1+OLb5qjJe4B8XKY3OcbSgdg1IX5kv3WqZWy48YqCRtCCLIjiM4w2JyDp2eOhtMXjPoZJr262xeiAMK+IR9On1Ia4tvlO+qbEEI4+pnvw8rpeflNowDI6y9+7BBirq0Yj7+5DzvqxcvhxpfdkvsthPZ3dWkfghCjvfdrMuNOfLliOc0+PXM01u88hrKiQsmS00/PHJ2gV7m4VXz8i9N93zwdlkiU5hOKy8nN2e2Z07NV8+Q1pTlCaY04dtTbsXDqcIwZBMlUgouvHw61UoEXPjoaNd756cgqrGZoVUpoVMpoeuN9Jx2i6RK7K620XMoxCuL2LiiFHEEQRM/h4pXxiKem3g6XSHCPIIjk4dvt8Wm5ufSh8WlF+cSnMObgbG9fMITKMQMwxzYUWrUS//r5lfAFQ2j1BfDO/RUIsCHsOtYkasPbrGaoVQrJ1Kpuf+TNl0anX/K4whxhm25ggSGrF58IQTZwx5D0gw83YfakIaL7wgBu+eMn0fTdYUQCThfkK3DnFcUoMGpw05iBCLIsnF4W1428IFqmR6zET3yJACq1RBDSSGk4vgTW3RVDsW7WOAzIN+D1uycil1c6i3srka/BK4aasb7mGIr75UVT9HsDKtSeaMG/vjqLH469KBpA5pcD+O8riuFiWKybNQ4DCxLTc/NLdvUz6aL9tYmUCCm3mqFRCeToJwhClCYXg355Omw/dBbbD53FL9/7OuGYdbPG4d5X98BmNeOh64bhykssuFmg3OwbX5xA7YkW2KxmNDr9KLeaEWBD6GfSx9jCUuVydtbbMc82FHqNEm8vsCEYCsPDsNColNhx+Cxe+OgoxhYVoPZEC34wsr+kHe9h2JgSjbUnWno8tk5kNhcWGnFhT3cCQGGONikfs59Jhwa7B29Wl0OtUqLVGynDGWBDuO/VPTElMfm2QpANRduX0zPTlvmg0emLyazPL+0DAAVGLaqnWOFty5DI9Z1vN3j8ET9httMHrVKZVNktud9CyI/uTGkfgugMHblfxcYdrjSnw8tg490TsLOthK6UZmsbWjD4RiPmlhcjR6vG2KJClBUVJpTeram3Y9HU4dBqlHjtrglo8QaQp1MjT6fGW/NtcPpiS+82uZho/It/PbUnWmDJ1UKhUODhtkXr8ecJxeW4MkSpKsOcrZqnxShpTnxao3hc/mB0QhfjG7sHX3zTjLW3l6H6tfOlefzBECpKLLjvKisqf/dxdLvNasZcWzFGX1gAIDZdIqWVJgiCIIjeh1OmNAelCCaIzsO32+PTAidb/sbtj93Pt73zAfy/ay/FU++Il/pZPmMURvSPvNkZv++R6SNx3//twZrbx2L5tv2CqVVVbf9euGkvXr1rouBxqypLM9IxJtILOT9YKvW2wxOIpu9+/bMGvHrXRDz6ZqJelk0bifte+zwarHr1rolo9Z5/8D2nrYxPfLkf8okJQp72aDhHp8Zv3v9aNE32pRfkxejRoFFKpugPhiJl7aTKAayYUYqN90zEY28Kp+d2to0FFVYLlk0fgafeORjTf26MsLsZFPftwA9EEFmK0xdIqnwGZ7v+4i//wW+ryrB0i7Ddu/r9r/HI9JH47T+/xoIpJQiw4YT25Urw5GhVOOdisOZf9Qklg16efTn65Grx5NsHUX6xRebagjElGtfXHMPqqjIogBh7muwIItPob9JLlu/gfEwmwOKVeeMF9fzKvPH4pskj2P59r+7BK/PGY9mWfbLjR8M5D2xWM8qtFpRbLVi8uQ57GloE7Qab1Yxbv3cRnqwsxaLNdTh0ulXUblg+YxQsuVrBkrrA+Zhaf5MeqypLsVjgtxDzozta2ocgOktH7lchhEpzciV0xeZgrnzP42/uFyzfw5Xp4nAzQfzqn0fwwaGzURs/PrsJZ8f/9v2v8NDU4binbXE6Z1P87l+H8epdE7FYoDwOvzwPP27HL0OUqjLM2ap5WoyS5sSnNYqHDYUl9wOR9EM76psAXnozABjcx4j7rr4Yc//0ecJKM4VCgUemjcCqGaVg2BDc/iCllSYIgiCIXopJpjQHpQgmiM7Dt9vj0wInW/4m36DBu/+vAm5/EAUGbYztfbLFi8Wb6yRL/Szbsg+rKkux/KZRCLAhOLyR1Kk5WhW8QRarflgKKMJYVVkKN8MKltN57tYxaHYzcPsDWFVZCg/DwukLwqRXozBHSwtRiG5Bzg+WSr1tMmiw5l+HsbPejnWzxiVVioNfpueN/7kCWrUSpxw+bPrpJOQbNPAFWLx21wTyiQkiSdqjYSYYEtXo3346CcFQGOfcfmz66STk6dUIBEN47p9fJ5zDfV54XeRtRqlyAEu31KF6ilX0e1dWluLd+yugUytxyx8/wW3ji3DHhMHwB0PQqZWoPdGCBRtr8befTmrfD0MQWY5Jr8E5t/DDXI5iSw4eu3EkgqEwfntb4kIUINbu9bEsHp46DGEA3zZ7E2yEvrk6SKFTq/DLfxxK+I4d9U2AAlg5YxQWTR0eXegmfm3qhBKNJoMGz906Bi5eSQOyI4hMw+Fh8My7h4TL5717CCsrS/HUzNEIh8Ki5aOXbdmHFTNGxWwfVGjEu/dXtC1iC2LFjFHwBqQXowzqY8TTM0dHy4Y8c/Nl8AVYPPp34XFk6ZZ9WFNVhuduHQN/gBUtnbFsyz7RkrpAbEytyJwT9amT8aM7UtqHIFJFe+/XeMRKc3LPmJdcP1zwPLnyPfzn2ACQo1Xjg0NnAciX23xq5miwwRBW/rAUbn8QfXK0YEMsfvb9S7F4i7DG+bGBAqMGf/nJxIRYWarKMGer5jPzqjIIS65WNP1PhdWCT45GhCOW9o+fynRHW+rB6ilWTBpqhifAotCoxdZqG+xuP1TK8ykIvzjeDK1K2ZaeMIgCowZ+NoRTDh9OOX1QAAiFI5lZTHo1cnVquJggHJ4gTAY1Co09E6jm0kE52wx+Sw4Z+ARBEARh1KpwzbC+GD4wP5rOXK9RYU9DMw6edMColX5AThCEPHy7PT4tN1f2Rq78TR8Bp//bZg88gSDUCiXmlhcjT6/BPNtQ0fSlbobF8AEmAOdt42YPgwKjFkqDAi5/EGqlEgPz9UC+Hk0uBmecPngDLCxt38/vg8PDQKOK2NcafxB6D9Mh+/qM03c+wBHnL0jtI7ITIT+YS689aagZYQDrZ1+OPQ3NMToot5qhUp4PYnElsoSIT8HLpdi/+Q+fAIhoMlPrNRNEVyMVy+LHqSpKLNh9/Byqp1gTbNT1NcfgZlioFAqolEpo1ZHy0i5/UFTXO+vtCIeB6ilWDCgwtLs0HrfP0zaXnnH6MOyCPMH04lJl6wiCiBAfp83Vq3HOzYjGsStKLFAqgLOtfuw8YscPRl4gW27WoFbC7glAqQA+PmrHwHx9TPtatVL8+6wWKJUQ/Y4dh5sQYMMo6Z+HM05fUuUMhEo09jdJ/04AxbSJ1HGyxQuHNwCnN4B8gya6kLPZm/y91Z77scnF4K2603ir7rTg/p9deyksuVqcdPgk9cxfaDK5xIL+Jh3yjVqccfrw87/8BzVtC82lYlv8B8dA5OHxkUZXTOYFPlyJnYv75eLgKadk/xZNFX6oLlSiI96nlqIjpVKI7IVfDidHp4ZGqUSzl4FJr0G/PF2H5g3ufuXaPtnihcsfjNG92JhwxumXLK9r0KgEfQKh8j38clpc2R5O26edvuhxcj6+yxfEsAEmFOQwmL+xNvrdW+eXy/oGNqsZuVpVNKYWTyrKMGer5mkxSpqTb9QKpv8pt5qxdNpwVP7uYwDA6qoyALHGMz+1MBAR84ACPWprmhNSmXLHfa+oEL+/YyzYcBhLt9Thi7Y0Zr/94DBunzAYr316HLdPGJywao2futjTVmtvVWUpisw5Xfr78BFKBzW5xIKnZo6m2vUEQRBEVnPO5cPSaSOwdMu+hLSky2eMQrPbh8HdOGcTRCbCt9u5tNxAxD7nyt789v2vsGzaSMHyN4/dOArhuDcuj9vd+PU/v8L9378Ej2zZl1T6Ui5FMGcbf3G8GauryvDMe1/Fph4vseC+q60xWRLjbedU2dcNdnfCW2Y2qxlPVZYiBAju625fgkgv4v1gLo2vWFmOBRtrUVZUgDnlxWg4543ulyuNFb+/ta2sHZeOlxaiEETHkIplcfGnySUWPHrjSBy3u7GuRljbrb4Abv3jruh2m9WM+79/ieR3B9gQahuaZUtqSI0PnUm3TxBEBCE7sqLEgkenj0RRn4gdGV8WZ075kGgpeZvVjAqrtI5bvQGs3B7Jhva7O8Zifc0xPH/7WFRfbY22f8rhw5zy4oTv42Lr39iFS4NEv6MbxgOKaROp4rjdLViCYvmMUViwsRYnmr2y91Z770e50nwtXgaPbd0f1aUYTp4dvnzGqOgDX772fvv+11hdNRZLttQlxLZWVpZ2qH+cxuXKW7v8wYSFbakou0W2BpEsQtrkbOv/XvcZvje4EE93cN6Q0r0CwENx+6aVXoAHrxuGU06vQGvncXgZQZ8gHjF/nyuv+d/rPo1uk/PxuTI38f5IMmWzH5k+Eg4vg0HoulhUtmqeFqP0Arj0P6ccPhxtcmNQHwPe238Gp1p80cDxgo21mGsrxsNTh+HEOW9M2lDumLm2YqzYdkA29dH1pRfgrbpTqKm3o3qKFS/vPIayosKY/wulMgrz2qipt2Px5rpue5NMLB3UR4eb8PCmvVhTVUaryQmCIIisJd+oE01vvHTLPiy/aZTImQRBtAd+2k63P4DlN43COTeDsy4/mlp9eOi6YfCzISy/aRR8wRBafQEYtWqccfpw2wufYMQAU9Ru/bbZg8Wb67DwumGC+hVLX5qn18TYxpw9n5B6/HATQuHYMp582xlASuzrM06faLrjbx1erNleL7ivO30JIj3h6ykUDuOJrYmpeHfW26FUKPD6PRPxjwNnsGBjLV6ZOz66X640Vvz+PIMGW+eXx6QVJz+SIDpGfCrrHJ0aWpUSDi+DrdU2WHK1OOdmsK5GPEX34zeOjNleU2/HvVdJp+j3t5X9eVgk8wmH1PjQmXT7BEGIx2l3HG7Co2/uw1224mhJLV+AhValwr+/bkT1a+fj2FKZCDhyderoeKFTK+FhWNz32h785Mqh0fZVSgVu+cMnmGsrxtzy4phyW6dafFArFZLf0dXjAcW0iVTBlXUVKzPz/B1jcePanZL3VkfuR7nSfP5ACDsON2GxSLmOaDsGDdbNGofaEy14Yut+LJ9xfnEJpz1GopTOks11eObmyxIexMv1j9O4XHlrk0GDVTNKwbAhuP3BlJbdIluDkENMm/FxoY7MG3K6n1o6IGFf5diLsHhzHR6ZNkKybZ1GhYEFBvzylstwpNGFFm8AOrUS+XF6Eyvbw41fN5VdGI1byfn4/DI3fH+EYaV9CJNBg9tf3IU/33OF5HGpIBs1T4tRegnc4LHy7YO4bFABahuaAZwvz+Nh2KgYaxuaBdMNTRpqFkwtCkQGrbltq8T7mfTRFVlcuqS55cUx/5drA4gMFM1uplsE1ORiRNNBcenWyHAn0oVAIACWlV6J6fP5JPcTBEG0hwAbkkxnHpAxyAmCSB5+2s7vmj34zftfi6bfnFNeHPPGN99ubfVFyhCoVUpJ/fLtb5vVDJNeHWMbC6U/FTuf3wcAKbGvm92MaP9zeA8Q4ulOX4JIXzg9SaXX3nG4Cf9z5cXR+5yfjl+uNFaj0x/z2ahR4cpnd0S3/ezaS8mPJIhOIJzK+vybhmecfsk5zhtI9Js/PmpHhdWCHfUC5axLzpezltO/2x8U/F6b1YwcrQpHzrqiKcjbk26fIAjpOC1nf964dicAYN2scZi3YZfgsadlSuPw0/bzy2T++p+H8et/Ho62P7ZI2B5+snIUAIVoGZ/Olt9IBoppE6nC4Q1I+laLVcroZ7F7qyP3o1RpvooSCz5um5dztSpJPedqVag90YKyQQUYMcAEhzeAHK0qJkPKwVNOwfO5a3R4AwmLUaT6x9d4vkEj2b/4EkCphmwNQopk5lWgY/OGnO5nTRqSsJ0rlaNRiZfCK7eaoWkbd1y+IG5/6Xx2k+op1pjzpOJWO+qb8D9Xnff35Wx8nUYZY8dz/8mV2zvV4sWIAaaEeb+ryDbNK+UPIdKFfKMWj984EodOOjGnvBgHTjowp7wY5VZz9Jj1NcdQfbU1IY1hhdUSFb4Y/mAo5v9C2/j7pNrg4FIidTXJplsjiJ4mEAhgUNEQGAwGyf8KCwsBAOFwWKZFgiAIeRwy6Ubl0pESBNF+TrZ48dw/vsLyGaNg49nrQMTRfWT6SCzctDfhvPg0wa0y+uTsby418YWFxhjbuL32O9eHVNnXUv5AsulVCULuftSqlVGdcen4y61mLNy0F8umjZTVIPf5bGvsgnDyIwmia3Ez0uP8d82JL2msrzmGR28U1vWj00difc0xAJDU/6PTR2KgySC4b/mMUtzx0qe45rkPMX9jLU62SKcfJwgiEbl5Wyj2LMTCTXuxYkapiFZHxdjS62uOJcTJAeCNL06I2uPjivvgokIDqq+2JpxXkYLyG8lAMW0iVcjFdeL9SqF7qyP3I1cKY3JJ7POoySUWPHbj+Xm5yeUT1eLyGaWwu3yobWjGvA27ce+rezD1tzsS5mHZa2xn//gaH1hgwMpK4fFGrAQQQXQX7ZlX2ztvtKdtDi6WY3f5BedernzQObdf8Dvi52y5uJVKqYgeK+fj3/KHTwTteK48jth5m/d82y3zfrZCmVF6IaMuykcfowYP/iCSbnDZDSPAhsNodjOw5OmgVABLbhiOUDhSy06ljLwtZtBKpy/SqZUx/xfaxt8n1QYHPyVSV5JsujWC6GlYlsWZ0ydR+ev3oNKIT2yMx4U3H5pOi1EIgkgJcvNgLs2TBJFS+GlOP/+mGc/fMRaLVUq0egMwGTQ42eLF7S/uimYg4ROfJjhPJl3wYLMR79xfAZNejQsLjZFzeZpur/3O74MUydrXUv5Ae9KrEtmNnL/n9gcxp7wYC6cOgxIK3PLH8+n4TzR78OiNI8EEQ3B6gygwaqBWKRBkWfzujrEwaFVodPpx+4u7sIFX4gcgP5Iguho5bWtUieUzPAyL75q9Uc17/CyMuoiOg6FQtMRHk4vBHS/twtMzR2Ph1GFw+VjkGzU41eJF1Yu78H93T8BD1w3DYpUSLm8AeQYNAmwId677FCeaI4FrKpNBEB1DTttCsWchmlwMfCwrqPdv7d4YW9rDsNEy9nPLi5GjU8PtD6L2RAvuXPcZ1s+5HL4AC5ePRa4+0kbVC7vgYVj85MqhWH7TKHgDLLwMi3yDBv3ydN2ie4ppE6lCrsxMvF8pdG919H6ML83HlbCxu5novKzXanDnus9ifOM8gwbBtrn3hTvHJWRXiJ+HZa+xnf2L1/hgcw6eufkyOLyB6HFdnRGFIJKhPfNqe+eN9rTNwcVycvUazHr5c8FSeAs21mLTTycJfkf8nH1BvnSGEA/DoqyoMPodjQ4fnqwshZth4fQFkaNV4bTTFxNnE7Lj48vj5OnVMGiUCIdBJXq7mP/P3p3HR1Xf++N/zb5mkjDDLoHARIEkSCwVNBPcqyggEWuL/q5s1t5bUW+9rbjhxiZabV1qv7UFtPe63NtSrKLS1roRWldi2S1RFJQlJCQzmfXM9vtjcoZZz0z2mcnr+XjwIJk5c+bM5Lw/n8/5zGfeb87udcGvfvUr/OpXv8KXX34JAKisrMS9996LWbNm9dsxmA1q7PiqDf/z/ld47Ltn4rRSPTyBILxCEKNLdRACIdjdARg0CuhUChg1GriEIM6dYIFepUBdhSVlyqVaqxmNh9sBAM0dvuh2YorDxP/TpV0S9wFEVpSVGvoneLNNt0aUKxQqNRQqjcT9yR9OERF1l1GtQJ3VnLLEQV1nOlQi6ppv2txweANwePwo1qlQFLMYJDbN6eE2D77/zPtYYitHzZgS+AIh6NUKfP/ssui3xH543nhccMYwyGTASZcA5QkHirRKvHFrHWRA2jG8zWqGSaPE0c4U5cFWF7yBIMIAXrpxBpa9sKNL43cgfuzcG+PrUoM6bSpUly8gmSa1v64lKPdJpv+2mnGk3YO7Nu8GEEn5WxOTjt9iVGPd/CkYZtJABkAGQKOQIxgMIRwGNEoZTh9mxH8vnQ6Hx483bq2DUa3Ay41f8zqSqI9JxbYtRR8FRDL/lhpU0KuV8AUiH3Ap5TJUDDNCBuDyquGY/60xGGbSwOkNokirxHGHF3/85Gssu9CKMrMe/710Onw+P4YYtHAKkX4TAEp0Kvx20Vk46Tz1uOWbdrJMBlEXScV24vhz9xE71tZXYXixDkq5DEONaujVSngCQSAMIAycVqpDKAzIZSEo5XKMGaKHzx/A//1wOnQqFcIIwy0EoVLIse3ACTz/wVeYPKo4LuX/xwdP4vVdR1NeE3/8ZRu++60xGD/U2BdvhyTOaVNvyVRmJhBTnvmSScNg1CrxebMTDm/kCxMWgzrpfIwdR7u8QfhDIRx3eKOlJexuAS1OAW7Bj2KdGkIwBF8gBG0whA5fAP5QCP974wyYdCoY1Qqcf7oFJq0SHn/kWGSIfAHh/NMtKFYrsO2n58MpBKPX2Aa1Agdb3Dhq98IbCGVVSkc8Jq/fD5NWHbc/k06FCcOk43xUiY6LTyjnZNuv1lVYYOzil3oy9UMGjRLrF06LxLZKgQPHO2DSKPFv08fAqFbg9z88J7qwI3bsLJbf2n80Mr8lPkdsu+L0BmHSKWFQK9LOW9VZLRhn1uO0Uh1aO7wYWqSBQibDUYcXJq0KI00aOIUA9Golnl18dtwxHLN74fD4caTz/2K9CkaNErLO9e4yGaBTKwdVuZyBwsUoXXDaaafhoYcegtVqBQA899xzuPLKK9HY2IjKysp+OYZivRpr5lXBFwrhhMOHFa/sRuOhdjx1bQ1+8ea/ogNqvVqB9Qun4em3m5JuQxhxtXXFlEm3vNiIOqsFo4q1WFw7DuFwGBsaDuKJBTV44YOvsLi2PPo/gLiGwWY1Y1HnPsTf19RX91sQi+nW7ti0M67RTEy3RkRENBhpQwJWzqvGPS/virtot1nNWFVfDW1IAGAYuAMkyjNftbpw1+ZdSePh1fXVGGs2xKUg1asVeGJBDTZuPxg3IW6zmvHUtTVQyuRQKWVYt3U/tje14uKJFtwzO5J2fHtTa/Tx4XA4OX7nVePa3576BrfNasb9cytxpM2L5/5xEC/deA4Wb/wQ982NXKvEHm9dhQU3XWDFkmc/it6WOHbujfG1mAr1rs3J7c9pxbq09/XntQTlvnTXe7VWMxbbyiGDLDoxLV7DygDsP9aB52+YgQe37EmK1xWzK/HoX/bj4aun4o408czrSKK+JRXb986pxENv7Ivb3mY1Y2ldObQqBe57ZXdcP7lx+0GUaBW4/bLJuPvlFDE9rxpAGHe9vBsnHD48c/20lLG/al417vvTP/GvZidsVjOev2EGPALLZBB1RbrYrrNa8KMLrFj6XGT8qVcrMKPcjKfeOoBtMfH8wgdf4drpY6P/b9x+MClWV86rgtcfxENb98WPca0W3De3Et9/5h/R22qtZkwYasR9c6vwwKt74hZ511rNWHjuOKx4eRfum1OJMnP/XhdzTpt6i1hm5u4U11Yr51Xj+vUfAIgsRFkxezJ+8vt/xsXCzAoLHpo/JZJRbNNO7D3qSDuOXlNfDbVCjp9u2ol9ndvdmaJPXTG7Eje9sAMtTgF3z6rA0roJqfvo+mqEw2Hc8fLulLF+/foPMdasx8P11Wlf4+r6aigBLHuxEV+2uPC7pWenHeOP7ec4J+opyevhzs9lxf7sns278MCVVVkvqpLqh1bNq8KDr+7Fm/ubo7fXVVhgs5Ziad2ElDH2/A0z8Pibn2H5rEn4r99/ig+/bMdFE4di5bwqPLJ1P26+6PSkduWiiUOxel41Vvxpd3IfXTsOs59swDnjh2DF7MqUc9srZlfi5hd3RBfBPH/DDKx4eWfaa33xs2y3EIy2af3d/w82sjBrQPTIkCFD8Mgjj2Dp0qVZbe9wOFBcXAy73Q6TydTl57O7BXx2vAOfNzuxZddRbG9qxbILrfj0UFtcAC670IrGQ21JK8n0agXuuWISJo8shj8UQpFGCZVCjlaXD2qFAm1uH256IbKgZImtHOeMNyOMcCSNUjhSixuyyKpVsQxQkVaJIo0STiEAuzsAk1aJUoN6QCaPxZWvUunWiLqqp3Eby+v1QqfT4eqn3pbMjCK4O7D5x5fiqif+BpVGeuAQ9Pvwh2UXwOPxQKtNH3fZPne2+yPKZb0Zt4XgcKsL9726B5NHFUczM4hpE/cdseP+OZUYw0E35YB8iN1v2ty4vXOhSCKb1Yx186fA6w/hosfeBZB+XA6IC0Im4Mm3mqL3b/vp+UkXy3q1Ijo21yjlMGiUAMK48XefRBeixB7DsgutaGhqxaeH2rC2vhptbiH6TTWXLxAdJwPIOHburfH1cYc3mgo18XpB6j7Kff0Zt3a3gOYOH75u92B4kRZalRytTh+KdCroVQq4hCBcvgD8wUipjglDDbg7YVJbJE46JU6cx97/0PwpOK0z4xFRIcm1/ja2r9GrlVApZGhzCyjVq+EPhtHh88PrD+EfX7RiWlkpftPwRTRuY/vZv942E/e/sidtTC+70IrvP/NBxu3um1uJSx57L/o7J6gpV+Ra7GYi9tuHTroBALu+sUMmA6pGFcMXCGGcWY+1r++PfmlSjOeastK4/zPFdKK6Cgt+eukZ+LrNE73u3dBwEOdOMOPuyyfhiN0Lu8cfd5/4gdSj10zlnDb1qv6O2yPtnrgyMyatEv5ACO2eyO9GrTJpIYpoZoUFTy6oiRy3x590XSqKxF8Fvv/M+1i/cBo2JCwYi91ucW05lj73Md75yXmS4/LV9dU475F3Ut53+2UTMfep7VhbX4WPDp7EIls5lAmlfp7dfhDfLjfjzj/uwivLaqNf9ki1v4evPpPZTyijXOxzxb7C7vHDoFEgGArjcJsHSrksrj8TY7kr/UhiP2TUKnH35l14c19z0rbv/vT8pC9oiWxWM9bWV0cXoogumjgUD1x56otXiS6aOBQ/ufQMBEJhNDt8ABD3mqTm1mLbGvF3qWv9WqsZNWWl0S+MDWT/P1gwM0o3BYNB/P73v4fL5cI555yTdjufzwefzxf93eFw9Oh5W5wCdGoFhpm00SCqGVMS9y3LdLcBkdpad23ejWcXfRtDjGp80+6BLxCCTqVARziAEcUa/Oy7Z8KgViIQiqRV06sUaHEK2HGoDdPKSjFmiD5jOrOBUqznQJ16rrfjNl95vd6M2ygUCqhUrF9LA49xK80pBHHguBP/efHp0Qt2k06FoUUa/KnxGzg7a/gS9bd8jF2HN5DyYhYAGppa4fAGMKpYG01Bmm5cDgDbDrTg9svOiNufyx9fC1erUmDHoTZsaIhkVnnj1joEQiHMeXJ72mNYPmti9HldQhBTxpSm3Pa4wwt/MAQhGIY/FIqkPk7YprfG18NN2rQX9lL3Ue4Z6LgNhsLwCEEcc3ijseGO6cfeuLUOsx7fFv258VB7pHRP52JMnUqBUDgMhUyG4w4fltrGo6asNGk/DU2t6PAG+vW1EfWVgY7bbIUBKBQyDDGoUR5TLmP/UQfm/yoS16/eXBvXb8b2s4FgOCnmY/vRIq0Syy60IhAM47rpY7HUNj6pHWloakUgeOp7ew1NrXBxrEwDJF9iN51ivRotTiH64VCi9QunxWXvFuN5SW153P+J9GoFppaVwqRT49f/9i2MKtbBFwjihNMHjTIS8yedAn70/I64x725rxm3fecMXPfb5AUsQCTe21xCt8el4gd5sWVPsh1Hc067cAx03GYqM/N5szPlQhQAeO9AC1qcAiYMM+Ko3St53bt81kQAwDCTJqvtPP6Q5Hax4/DEMh4qhRzrF06DWi7HnZ/uxh8/PQLg1Jc2asaU4OLJI1A2RI9lF1qhUsoln8vu8XMxCiUZ6NjNRmxf8XmzE5f+4t2U24mx3JV+JbEf+rzZmXIhChD5nFkqxpxCMG4hCgD8bf8J/OTS9PNpf9t/Av95yekAgJtfbMQSWzmmjx2CuWeOQiAURofHj8sqR8SV4Yl9TrGtEX93SRzj9qZWLOmsACJu35P+nzLjYpQu2rVrF8455xx4vV4YjUZs3rwZkydPTrv92rVr8cADD/Ta8zu8kW+D+AKnavzF/ix1m0ivVmBkiRartuyNq5Mppie690+78dD8KUkpEGutZsyZMhIuH9OTUmHr7bjNN6FgAJArUFqa+oOrWMNHjMLhQ19yQQoNuMEet5l4BT9+t/Rs3JMi5envlp4Nu9sn8WiivpOPsevwSI+FO7x+FI80RdOcSo3LAcDpPTXpplcroJTL0XioLW7ivdZqxhMLanDLi43o8PgRzJDb0ukNRp/XkebD9EOtrpSplPntb8pkoOL2SLsHyzftTErbK8aGOIEdG6NOrz9tmaxFteVYuPFDuIVgyv0AkXgmKgS53N+mim2xVID4QVFsXxbbbwLx81/pYr62szSeVqWU7GPF+O9I6OvZFtBAyeXYzZZDIn4Sx8ni74n/x4otzSWW5kss1SPOYevVirh+HUiO7+Tj7d5C1GzaMhoccj1upWISONXnZYoFsT9O7JfTbZfxOrrzfotRnbY80Mp5VbAYI4vc0pXDrbWaMW/q6JTxn/gaiWLleuwmyjaW+2L/2cZzVx/n9AYhlwFPLKjBpk8OY86UUXjg1eS24PkbZuC6374ftyAlsS3K9FyJY4zu9v+UHflAH0C+OeOMM/Dpp5/i/fffx3/8x39g4cKF2Lt3b9rt77zzTtjt9ui/w4cP9+j5TVoVjFoFNMpTf7rYn6VuEy2xlSctRAEiq782bj+IdSkWogCR1WKrtuxDsY6rtKmw9Xbc5ptwKASEgrjy0Tdw9VNvp/1X//M/4/ixIwgG+S0xGniDPW4zsRi1SQtRgEjfv+Ll3TAbuPKbBkY+xq5JJ70As0gbuX9UiQ5PLqjBeIv0wg6jVhH9eYmtHA+8khyr2zvH6Uts5SjSqeIek26f4vWASZv8/YPjDm/KdKUNTa24a/MuHHdkzo5Gg9dAxK3dLSR9wAPEx4YoNkbNRk3Ka9uGhMel2g9wKp6J8l2u9rfpYvu9Ay24Y9NO2N2RCebYviyxD4yd/0oX89ubWrGx4SA+/KJVso8VFSX09WwLaKDkaux2hUkifhLnr8XfE/+PtcRWHo3z2J9jiXPYif06kBzfycfb9e/uZtuW0eCQ63ErFZPAqT4vUyyI/XE216ZAFtfRnfevmz8laSEKcGr+at38KQAgGf8PvLonZfxHn4v9OqWQ67GbKNtY7ov9ZxvPXX2cUauA2ajGxu0HcfW3xqRtC1Zu2RNtC2If25XnShxjdKf/p+zx3e0itVoNq9UKAJg2bRo++ugjPP744/j1r3+dcnuNRgONRtPj5xXT/LV7BJTq1Gh22FFrNaPxUDsA4IUbpqPd44+mH919JHK/GKixKcuGmTRpU4Vvb2rFHbMmpk1ftK2pBUJQ+tudRPmut+I23ylUaihUfB8oP+RC3B53eNHmEuDwBmDSKVGqV+dMej9nFukTiQZCLsRuV5m0StisZjSkqVMbewHrDYSgUcpRV2GJTk7HjssBQCGT4aUbp8MrhDDEqJYcp//ofCuMagW+sQuSx+DyBdB4uB02qxmlhuSF5G0uQbJNYHpSkjIQcdviFNKmE49NsVtrNcOoVkTjQwikTweemJp3e1Mrll82EWeVlWLHoTbsO2JHESekqEDkan8rFdux6cVLDepoXDc7fHF9YOPh9uj8l1TMb2tqxaLa1B9MbW9qxVLbeCy70Ipzxpvh9AWwYdG32RbQgMvV2O0Ki1EdLV+ZqLnDh0smDcMZI02oGVMClUKOF34wHR4hiAsnDo2Lb1FsaS7JcphNLbj14oq4Mlx1VgtkCEuOo1ONnTPJti2jwSHX4zZVTIrXqOeON8PuEfD5CSdMOhUumjgUf9t/ImkfkWvOSFwl9suJ27V2CFh2oRUyWaQ0l0wmSyqRZ7OaoVdHPkjOVPbnzlmTAGSI/wMt+PfzJqS832Y1ozjDh9Q0OOV67CaS6l9nVlhgMfas3zFqlUmfO4txq4+55k5ks5phUCcvUrNZzSiKmU+LnRvzBUIo0auglMvg7SzpJfU5dWJZHpvVjGaHL+73Iom5u1qrGY2H2+O2707/T9nj1VQPhcPhuDpifSExzZ/FqMb//nAGJgw1IhgO46m3m5JSES61lWNG+RDIIcMnh9riUpY9fd1Zks+XKbWay8d0RURERLFyvdxFNmVFiCg7o0v1WF1fjbs374q7qLVZzVhdX43RpXoAp9qFxkPteGJBDULhcPTndCVDvmn3SD63RinH/350CGeXW3D/3Crc/8rupGO4f24VjrR5sO+IHWvqq1MuKsmUfpTpSSnXZEpB7AuEonH0+48OYdW8atzz8i4cbnNnfFysr9s8+NHzO6LxfFpnPBNR38g2vfhwkzba9y7ftBPP3zADK7fsQUNTa7RMhwzocszH0qsVSSV82BYQ9VyxXh0tX/leQgmbC08fitoJZty5eVdS7K2YXYlfvPkZFteeymIGIGPp+lh2jz9ahutbZaW4d85kNDu8uH9uJe5/ZU/SODrd2DmTvi6VQNSbEmMyXbmbmRUWrJxXBWBP3IIUMVbUCjlmVliS+uXY7e6bW4lv2jySJfLOKivB6vpqKMKRhWIZy/74Aqi1mjPGv0YpT/ogWuzXWTqLCoFU/7pu/pQeLYKUKpH70oeH4HB7o9fcqWLsue0H4/YXO6ZeXV+NB1/dgwXTxya1O3UVFiy7IJIMItsSYDarGffOqcS1v3k/+vuamOdKNXe3qLYct7zYGLc9v5DVt7gYpQvuuusuzJo1C2PGjEFHRwdeeuklvPPOO9i6dWufPWeqNH8tTgHf+/X7eP6G6Vi1ZW/KVGRymQyr51VhdX0VgqEw7v3TqXTfUiV8gMyp1ZjGjIiI6JRM5S4evWbqgA9osy0rQkTZGWs2YN38KXB4A+jw+lGkVcGkVUYXoiS2C7e82IgltnIsv2wiHtm6P2V7EQbw44tPl3xeo1aJOVNHAzJAIQNWXlkFbyAUPQa9WgFfIIjhxRqsuWpK2rYnU/pRpielXJMpBfF4iwGPXjMVLl8A1qEGvPTBV1hbXw2XX3oCK115ADEN+JMLavhNZqI+lG16cbtbwMotezG1rBSLa8txuM2N++ZWQgiE4PQGYNIqsaa+Gu4uxnysUCictiQA2wKinhHLV7Y4hei4VfzG9k9e3Jky9la9thcPzq2ELxjCvbMnIxQGnN4AjDHj1Exz3ADw3N+/xGs326CUy2D3CBhZokORRom19dVwCkF0eP0waVUoNXQ/s2lfl0og6m2xMRkKh/Hgq8mlMN470IIVL+/GQ/On4KcefyQLsFYZFyviPjyCH2vqq+HqjKkirQpFWiX8wRDWb/si7edXW262Qa2UIxwIwSH4o3EpRa9RoqasFGOGSC8oMWgUcXFepFWhWKfiQhQqKOn6156MW6VK5MplMvzsu2ciFArD7fcnxViRVolAIICFteW4+ttlKWNvrNmAB6+swh2bkvv/bQda8B/nTQCQ+XPqEr0Kb9xaB51KDq8/iKevOyupP081d1ekVcLlC+DZxWcntWnUdzjL2AXHjx/Hv/3bv+Ho0aMoLi7GlClTsHXrVlxyySV99pyxaf4sRjUevjoyqez0BhAKR9KMprLtQAv8wTAsRjWO2r1x26VKcSiq7UxnlO7+3kjvREREVEjyodyFMUP6RGOK9IlEJG10qR6jU9x+pN0Dh9ePWy86HXdfroBOpYDXH8Tb/2qGPxhKO36PlAiRS47DR5q0KNaroyU8HV4/TDoVzhhelHKyIXE7i0GdVO4gEdOTUi7KlIJ4ZLE2GgP7jzrwuw8OQalSYN7UUZLXvrGpeRN/Z1p9or6XKbaNWiU+b3bipFvAtdPHYsehNtz8YmM0rT8QSfn/vWci34R8ZVlt2pivs5rR3JE6s3FdhQV//yJ1/8y2gKhr0o0/Y2PI4fUDssgisHTlbbYdaIFLCGLrnmNx5Tze+q/zoiUwM81xNx5ux7YDLfD4g9CoFBgzxNAnsdzXpRKIuiJdDCYS4/LzZmfaa9T3DrTA4fVjZLEWE0emP4/9IcAfCmNUsRbFI03R26X2ve1AC8JhoEijRItfgC8IqAKhjPNXzQ5vNJOC1LXzqGId+24aFBL72O4S2w5fICjZNzs8flQMLwKgg90tQAiGoVLIoVbKUaRRojiLjIJef/q5sb9/0Yq6CkvGEmBH2j1Y+tzH0dteu8UGlVIObcJC1XRzd6lkaj+zbV8pGRejdMH69ev7/TnFNH8Woxov/GAGHohZpfqr/0+63E6bW8D9r+7BgrPL4m4XU5gCSConsKi2HMs37cRD86dABsQFem+kdyIiIio0+VDuotXlw8p5VVjxcnJJj5XzqtHq8mFMDpQTIsp3X7W6cM/mXXEX1bVWM269qAKXTh6JL1tdko8/avcmpSIH4sfhqdKlzqyw4KH5U+K+5ZVpuzX11bgrRbpSpielXNSVFMROXyCaarx6dHHKmEpMzVtrNWNxzO8iptUn6ltSsb1qXhXu3rwLb+5rjt4em9Zf/GA6Nk3/cYcvZczXWs1YbCvHaaW6pEntWqsZ91wxCfVP/z3tcbItIMqO1PhTBuD2hPvWL5wmub9DJ91o7Cw/L/bRgVAIPzp/AkLhcNo57sR+/ctWN370/I6UY+be0JelEoi6IttrxViZykx9ccKFNa/t6/L1Zjb7bvdEPr+K3ce8qSPTlv9YOa8a16//AMCpz7jkkGFbU0vCdlWMO6IuiI3np6+T/tz50Ek3DBplyn49235Wqm3Y0HAQm390Ln7x5r+wYnZlyhJgsWV5RF/1sK/P1KZ1p32lU7gYJceJaf7WzZ8StxAFAIYaNZKPVcrl2HagBYvOHRd3u1sIRlOFL6ktR7EukiYpEAqj3S3gwSuroJTJsLi2HEts4+H1B1GiU2HCMCMnpomIiBLkQ7kLjUqJ69d/iF9edxbuUsjR4fGjSKdCIBjC9es/wDPXS08CElFmR9o9SQtRgMjE+BXVI/HkrgNY1PkBWTpKuQw3x4zTTToVhujV0TSr6dKlvnegBXds2hktI5DNdmXmSFmTNpeQMuUyUa7JNgWx2aDGz9/8F7Y3tWJJbXlcTPkCIWhVCoTDYShkMjy7+Gx0eP1oPNwe9+G2SMfMYUR9LlVsG7XKpIUowKkPm5fYyqPfio4t0zGiWIPv/fr9uJjXKOVoPNyOZS804ulrz8LUslL85DsT0eqKZElpPNyOo+3epPiPxRIbRJllGn/Oqh6Z9pvW6WiU8ri4B4CVr+7FJ4fao3GuUcnx4NwqtLkFnHD6oFbIk/p1sZ1IHDP3pr4olUDUFdleKybKVGZKo5R363qzWK+GPsNY2qBRJu3jtCEGrNu6D4try7F81kQ4vUEYtQo0O3x4eOs+XFkzGk+91RT9jOulG2dgUce4uD7/wVf3SJatJaJTEuM5mxJ46fr1bPtZqXbHLQRxtN2LCcOK0Gz34r65lQgEw+jw+qFTK9Hs8OLa37yPFqcQ97ie9PWZ2rRHvntmt9pXOmXgPx0hSWKav2EmTVLKMbUyfRrvWqsZ8s42Y9c3dtRZzXET424hiKfeasLMCkt0oHyk3R2X1ijR3247D8NNae8mIiIalPKh3IVercBYsx5zn9qedJ/Nas44QUBEmdk9fnzZ6sYry2qh7Fz0ZdKp4A+G0OYWsK2pFWeWlWZMJS6O02utZqy8sgrjhxqj28SW8EwUW0Yg2+2Gm7ScoKO8kk0KYiEYisZY4+F21JSVRD+0jlVrNWNJbTk2bD+YNiZViswTcUTUc4mx/XmzM2khikhcaCZq7vDhqqkjscg2Hga1Et8qK00b8x8fasNTbzWhZkxJ3PzXsgutLFdN1EOZxp8LE74sCWQuJT+0SINXb66F0xtEqUEFnVKBaWNLsUAIQqtSYMehNpxVVorNn36DxkNtaUp0WfqtDF9vlUog6o5srwETSZWZii1j2Z3rTZUi/edXdVYL1Ao5XllWi5ue34HDbR4AQM2YyNj9jd3HU+5//cIx0Z9rykrwl73HU/b7uVAymygfJMZzNiXwYvt1i1GNdfOnYESxBnLIARlwoNmJUoM6bRmbTO2OOGZ/qvO212+tw3sHWtL29T0tuZupTWtzda99pVM4s5LjxDR/Lm/yNzTENN61VnPc7WIqwqN2L/RqBaaVlWLlvCrYEraLTVnm8PrjUpumwrSkREREyYabtFhTX52yn82VchctHV6smF2Z8hjvnVOJVqd3gI6MqHB4BT9+t/RsrNu6H5c/vg3fe+Z9zHp8Gx7euh8GdeQ7ABsaDqYcv9s6x+8bGg4CODWeP9n5rW1RpjTH4ng92+2ICpHdc6o8XrqYE2Ns+aadkvcnxiAR9Y9M/Zg4fzWzwoJzy4fglovPwLqt+zH7yQYsrB2XNqbFfjZx/itdW8ESG0TZyzZuY4mxV5ciZlfNq8Yv3vwX5jy5HUuf+whft3lw18u7sGjjR/jR8zuw5NmP0HioDXqVQrK/v2f2pGjsizgWpkLU3WtA8fOnmRWWuNsT+87YfWT7XK1OX9rYXFg7DrOfbMDDW/fjd0vPxpjSSJmLTJ9RiffXWS1JxxcrF0pmE+WDxHjOdA0dO562GNV4/oYZeP6Dr3DU7sOq1/di1uPbcPX/+wcuevRd3PxiI460e5KeU2x36rJodwCgw+PP+riij+lCX5+pTcvUnnBckRkzo+SBUSU6ODzJJ3NiGu/YVGS3vNiIJxfUYImtHEqlDA9u2YupZaVYnLCdmLLMpFXhpEtI8eynMC0pERFRarle7kKvUeG6376PdfOnJKU5vfY37+O/l04f6EMkynsWoxZ3bN6V9C2NhqZW/Mf5kQmzxHKZYsmQMUN0+OakBz/77plx4/lN/3Fu3L4ypVAWx+vZbkdUiGLL46WKuTFDdPjznuPR9P2x95u0KjhiyvYkxiAR9Y9M/dg4sx5/u+08WIxqODz+uP43NqYBYGSxDq/vPpqyZIcoVVswxKBmiQ2iLsim1Eei2DIbt8uAwyc90CjlGFqkwcote/DW/hMAIiV6NqbIZLa9qRU/Ot+asr8Xx9SpynBxLEyFqCfXgGKZqaN2L75occVdk8bGT1evN41aFRZu/AhLbOW4+/LJOGqPfCgdu++GplaseHk3fnndWZj71PaMJULGmvXYemsdNEo5rniyIW2ZvVwomU2UDxLjObFPNWiUcPkCKUvgrZs/BQ9u2YOastKU/bRUGZtRJTqsurIKTSecaZ9DVKRTZX1c0cd0oa/P1KZlak84rsiMLXKeMBvUeONWGwBZNOW3Qa3ABWcMTZmGrK7CgtElOowu1UKvUuLHl5wBpzeAYp0SgVAYdrcftgkWXFE9Em0uATIZcPowI66oGoHXdh9L2h/TkhIREUnzB0MIAwiHw9Hfe+KbNjcc3gAcHj+KdSoUaZUYXarv1r70agXOHlcad5sMMgDA2eNKWaaHqBvsbgEtTgEOb2RsrpbLsGL2ZNjdkd+NagV2HGqFUauBXq1AXYUF2w60RMvw6NUKLLGV49zxZrS5/CjSqfDp1+3Y9MnXuH9uJX7/w3PQ4fVj/zEHSjtL6kilMo0dr2e7XXccd3hPLbzTKaPHRpQrSg1qXDRxKCaNKkbNmBIIwRCGFWmhUshw0ilAJQeu+dZpuKJ6JByeU/HqDQVxssOPUSU6nD7MiLrxQ6CQyXDc4YXLF4C9c9t0qYaJqHfY3QKUchkunjQME0eaUDOmJLp4c8ehNnx21IHRJZFvT7c4BZx0CbixbgKW1JZDJpPBFwhGY97p8aNIo8AV1SNRZ7XExfv/3jgjOrf2k99/ig+/bMdTbzXBZjXj4avPxKjO5yCi7Bi1yuh4N5ZercCK2ZMxtEiDl286F2qFHC4hCKMm8rFEIBiCxx/Ex1+dhMWgwbChRvj8IfzXJafj7ssnw+MPwuMP4orqkZDJOncaRmQ//gDa3X78743T4fQFIZPJ4PVHSvjs+qYdZaU6FOmU+N2SszHEoIY/GIIQCMLID6mpAHX1GvBIuwd2jz8y56RXwahRQiYDhhjUKNGpUG42YKbVAqNWCZVSjmNtXoTCYdjdQtJzTRltwhMLauDxh+Dw+OEPhvB1mxtmrRLnjB8CAJDJgDCAcWYDRhRrUTvBgiKtEscdXizftBMqpRzLLrSiWKfChoXTOsv8yHDU7oVKIY+OAU4r0aFYr8ZxhxdnlZWkLZmtUcnx+Qknx+5U8GLnpkp0KmhUCjg8/qznbFK1HeK8lc1qxrlWM84YbsKsqhGYXT0SYQBOXwBGjRJqhRyfHevA8ssmomZMCa6bPhYGtRKBUAhKuRwmnRJKhTypbE/snPfoUh20Sjm+aQ+jcpQJ/710ejT2tUoFNKrIDPbT150FnUqBUDgMtVyOIo0SRRolzh43BN8qK8Unh9qwoeEg3EKwy/NemdrPUkPfzbENFhx55Qm3P4hVr+2LW1lm60xZGA6H8XpMDT2b1Yz75kzGcbsXQ01a3Nn5DRG9WoEnFtTg2e0H4zppMY3Rix98hXtmT0YI4biafHVMS0pERCTpq1YX7krIiGCzmrG6vhpjzYYB31+7y4vbL5uEu19O3ueqedWwu71AN/ZLNFgdafdg+aadcZPtNqsZi2rLo9/IEOPrka178fa/WvHEghqEw2E0xIzLN24/GLew/OKJw/C7pWdjxcu748brYtmvMrMBD82fgjs27Yy7CE4sIyCmPM20XVcdanVFry1SHRtRLhhu0uLeOZW4a/OuuPiqtZrxo/MmQKtSpTyPV82rxoqXG/GvZmf091te3AGTThUX2zMrLHho/hR+UE3UB8T+dd9RB56/YQYe3LInLo7F8bBHCOKnnf1wbJ8aG9ezqoZj+WWTkrKWpYr3h6+eitv/8CnUSgVW11czvom66Ei7B/f+aTcWnjsOoXA4GnN6tQLrF07D+m1fYGiRJilOxTnplz48hDtmTcJDr+/Fm/tPxMxh70+aw77BNh56tQJPvXUA2xLG1YnP+/TbTdiW4vnu2bwLD1xZxVingtKVa8B0c06xY14xXhY9+xHOKivBitmVWPCb9zF5pAkPzZ8Syby7aSfa3QKeWHBWyvmmNfXVuG9OJe7cvAsvfXgIz98wA/e9sjtpuxd+MAMKmQyNh9qSxu+La8ux7IUdOKusBKvrq6OvQyyZfdfmXUnXzvfOqcR3/98/0OIUOHanghY7NyWWzLnnT//s0pyNVNuxZl4VvMEw1ry+F9dOH5vUj9dVWPD8DTPwyNZ9cf33Cx98hWunj8XP/vJZ3PYzKyxYOa8KD7wayX4m9Zn1Uls5QuEwnnzr86TXs2J2JdZt3RfNoCY+5okFNfjfDw/hwSurujTvlan9HG7S9skc22AiC4tf36V+4XA4UFxcDLvdDpPJlNVjjrR78NM//DMpxREQCbzbL5uIEx2+uBSEe4/YcePM8fjlW6cG3csutKLxUFvK/dRazagpK8Wnh9qi+wOAMaV6DDdpGEw0qHUnbtPxer3Q6XS4+qm3oVBp0m4nuDuw+ceX4qon/gaVRnqwHPT78IdlF8Dj8UCrTb/KtbefO9vnJRoIvRm3mXzd5sbyTTvT9tMPzZ+C07qQ0eSbNjdul9jfuvlTupwhJdVEQ+w+u7vIhai39WfsdpfdLWDZi41J3/oETo2pxQk0m9WMtfXVqHvknbhMKCV6Fda+vi9uchyQHq/brGY8es1UDDdpo9986fD6UaRVpS0jkO122Tju8OK2//s047HR4JNrcftNZ7+c6luSL904A0++dSDteXzf3Epc8th70d9XzavC+T97Nym2Z1ZYUqYaJsoXuRa3QHz/KtUf1lnNuLx6FO7cvAtA+r5z/cJp2JAiXTiQOt7X1lejzePHxoYvcMflk9mnUU7K9dgVx7tiRqNxZj3Wvr4PZ5aVZjUnPbWzr5VqA9bUV+H1XUej/XyqbbOZA995uJ19OfWL/o7bTNeAUp81JY55Y3+3dS4MWfrcx9GxMICkcnmx1tZX4fVdx7CtqUWyX17bGdeJ18epjiHxujM2c6dBrcCxzkwrLU4hug3H7tQdudjnxkqcm8o09s00Z5Oq7fAGQrjt/z5FjUQ/brOak/rvrm6fbsw/q3ok7tq8W3IfcY+psOBn3z2z2+P4TO1nb86xDTbMjJKjYlMraVWKzuBth16twMNXR1ZiOb0BmHQq6NUKNDSdwFNvfR5XF+vHl5we14HXjClJWdIHiNTYvGPWREweaYJKEVnQsqHhIF5dZmMwERERSejwBnDC4cNfb5uJQDAcTfmvVMhw0//sQIc30KX9ObyBlINwAGhoaoXDG8DoLh6jWwhK7jNdjV2iwc7uFtDu9sMlBOASgijRqaCUy/DJV22wGNVYN38Khpm0cPsi43KFXIZgKFKia0ND5Jsdzs74EtOcPvVWE169uTb6Tc7YCfsxQ/Rpx+sNTa046RJwpN0TKRViVGPCMKPk8Rfre+/CuM0lSLYjbS6BH9xRTnB4AykXogCAQaOQPI+FQAhbbrZBq5Kj1SnA4w9h/cJpWL5pJ/69bgJqFk7DMJMGTm8QR+1euIQgfP4g2jv7fp1KgQ6vH3YPy1gRdVWLU4hOpkvNX21rasWi2vLo7+m2HWbSZIz3DYu+jR2dKb2dnf38jedZcajVBbcvACEYglsIJpXoSixZp1cp0OL0Qa9h3NPg0+IU8MlXbVh2oTU6ppXJZNh71AG9ShGNWTFO9WoFbpw5HjarBaFQGEOMagSCYUwvH4LSzhiblvABU+yY2aBWYoltPKaWlWJDw8GUbUCmOfAlncfT4hQ4700FJ9M1oN3jR+Oh9riYFUvhbWg4iCUxfawYL0Ck71w+a1L0cU0nnBiij3xYfd30sVhqGx/dBwAssZWj6rRiFOvVWGwrR9kQHRoPtac8pmEmbcqFKKmOIfG6U6uUQ6WQQyYDjnf40Hi4PWmO670DLYx3KjixY2cg89hXjJ3EcaxRo4RLCKDdFSkTP8ykjWYSOnrUEddvptv34s4YFfvfrm6fSuKYP3Efy2dNxLSyUrg7y/OJ7Y/D4+/2WDxT+9mbc2yDDRej5KBUab9rrWY8fd1ZGF2qw/2v7ElKS3T/3EpUjSzBvz//SbSzdXrjO11fICT5vIdPevCj53dEn++JBTVw+fy99bKIiIgKkuD345nrp6VMSfrM9dPg8Hi7tL8Oj3Tf2+Htet/s6IN9EhW6o+0efHXSnZRFoc5qwdPXnYVRJTo88GryuHzF7Ep83tyBJxbU4JYXG1PGtNMbTFmq5+nrzpI8pna3Hwt+8z4A9Hu6YUeGhXWZ7ifqL1J9XuI1cqKvWt340fM7oinBF3emJX/xBzOgUshw98vJacVXzK7ED373MVqcQspyXSxjRZQdR8x4NNP8Vez96bbtSryL81+rXtuLxkPteGJBDX7xt/j+f2aFBQ/PnwIhGEpZ6mvF7Epc99v3MXFEEeOeBhWnz5+y/GSt1Yw5U0ZCr1ZE41SvVuCpa2uwseEgnnnvCzyxoAaPJ4y1Yx/nFlKPmcXtnlhQg0AoOel7tm0Ir4NpMHJ608dsqpiKjSe3L4DGzg98n1hQg8f++q+k+P3ltWchjDDWN8Tvv85qiV4jJy4W6Uq/H3vdme5ztFTPw3inQuNIOKczjX2dvkDa0ssrZlfiphd2RK9pxQzaYrxlG6OJ/2faXghKbyd1f7PDhzCAn/z+n9HSYk8sqME3bR4YNEqW5sox8oE+AIpndwtJHSgQWQG6fttBfHTwZNLqtoamVtz/yh6oVTIssZ1aKWbUKuK20yil/9yx929vasXG7QdRrOMqLyIiIilDDNqkhShApH++5+VdKNV3bTW2Sa+Svl8nfX93HlOk7fo+iQqZ3S3gnX+dSFnOY1tTC9ZvO4iPv0w9Ll+5ZQ+u/tYYbNx+EEts5ShKEX9GbeTbnYn1djON12PH9+8daMEdm3bC7hYkHtF7TFrp7zFkup+ov0j1eYnXyInEGBSvh5fYytHQ1IoHX92Lv3/emjbm182fEv1dfJz4+12bd+G4o2sLU4kGI1PMeLQr81fptu1qvA8xRL5Nmqp/BiL97pcn3UkT+EB8W8C4p8GmRKdOGTPbm1qxass+LLGVR+Ntia0cGxoOYptErMU+TnxMuu02bj+IkcXJ19vZtiG8DqbByGzUdCmmYuPJqFFK9pXbm1px1O7Bhobk+7Y1tcSNk9M9Ryqx94vXnVKfo6V6HsY7FRpTwjmdaexrNqgzjmPF3+/evCuSlbcz3rKN0cT/M20/1KiR3C7T/bGxHh3TG9X9OldG2eFilByTmFop1ramlrTphRqaWmHQKFEzpgRAZAWoyxdAndUc3WbXN/a432PVWs3Y9Y0dyy60Yv3CaXj6urOw1DYeYSSvLiciIqJTnBlK4Di7WAJHo5CjVqK/1ii6Pnwr0iphS7NPm9WMIn6ITBSnxSlgWFH6FKeZxuVietRzxpthVMdPCNRZLfAIQZw73py0/8bD7Wnj32Y1Q6tS4OnrzsKGRd/Gsgut+Pirtrha2Ha3gM+bndjx1UnsP+bAZ53/9h914LPjjh59MFZqUEu2I6UGLmKn3GCS6PNcvmDa+2qtZjQebo/+vr2pNXp9nSnmR5XosOVmG9YvnIbPjnVEHyfe3+biRBhRJhajGjMrLACk+8O6Cktcf5a4rV6twLILrVAr5KizWlLuI1W8+wIh/PW2magtH4LPjnVg/cJpePXmWrz4gxnR+BY/hEtF7P/Fnxn3NBgcd3jh9qe/Ht7W1IKLJw1HsU6F9Qun4dLKEdFSejVjSiQfd854c3Q7saSIOGctjoUbD7VDCISS2gupNkSM/7oKCyxGjl+p8IjXhI2H2vD5CWfSB7L+YCht7G3vLGMniu0vbVYzjnX2v1LxO9ykxQ6JmI0dJ4uaHV7UVWTusyPXxHJ81erCUYcX104vi+5bH3PdHTuOByLZzRjvVAhi4zsUDmPtVdXRc7/Z4ZOcs/FJxL44jrUY1ZEytbMm4uuTbgDASzdOx2fHHZJzVWKMNh5ux4UThwJA2nF47PZqpfQcuF6deoGN2C4kxrrYhomluSh38JOHHJOYWimRVHojpzcIX+cAfNkFFfAHQlgxpxIPvroHOw6148zTSjC9fAhCQFL6tKW2csggw28bvohPn1Zhwbp+TP9NRESUb3q7BI7T58e9syuxcsue6EQdEBms3zunslsl9E4r1WN1fTXu3rwraZ+r66txWqm+y/skKmQOr79LqYITielRNUo5Hnpjb/T2OqsFP5g5HqUGNU6muDAW0x0D8eP1SFnOKnz/mX9EL6gTy2qmS1G8uLYcL3zwFa6dPhYPf7Af982p7FbpgOEmLdbUV+OuFO3ImvrqbtfkJepto9P0ebVWMxAOYdW8atzzcvJ5fO+cSlzbWQZLlE0pEOBUCS2b1Yznb5iBr9vccYExIQwAAQAASURBVPezjBVRZsV6NR6aPwV3bNop3R/OqcShk27UWiOLOsVtZQB2dJbY2bj9YPT2EMJJc2CLO8tpxfqy1YXn3/8Kq+dV46UbZ+C+FCWyb7mwQvI1xKZHZ9xToRNT/V83fazkdq1OH5Y+9zGA+JKUmcbaCrkMNqsZgVBYsqTISbeAxbXlkAHRvn1Dw0GsXzgNcsiwrSl5bPzSB1/hgbmVKNbzw2kqLKmuCRPLuyaWyEl00nXqelPsL21WM1bOq8J3/98/AEjHb6aYVchkcdvbrGacM8GCs8vNuPeV3Wn7bHG8fqjVg19v+zxpu8TSPOIxzuz8fIvxTvkuVXzXVViwYdG3seTZj7B80048f8OMlPPJa+qrcczhk9y/yxfE8zfMwINbksfA98+tQtXIEgDJY/OV86qxektk3uulDw/h+RtmYN3WfVhYOy7lOHxVfTVWvroHANDc4ZOcA3d4BNRZzdgmMZZPbI9OOCOvk6W5cgsXo+QYo0b6TyKV3sioVaBEb8DKK6sgQyTovEIAa+ur4Q+Fcd+fduOTQ+1YYivHD+rGQ6tSoFinwmu7jmLXN3Z8mKIE0LbO9N9PLqhhh01ERJRCb5fAKdKq8OCWvZhaVorFteXwBULQKOVoPNyOh97Yh3tnT+7WcY41G/DQ/Cno8AbQ4fWjSKtCkVbJhShEKZi0qugkXDqZxuWR/Shx04WnY7FtAoq0SqgVcgjBEB58ZQ8W28YnPc4tBHHLi41YYivH3VdMhrMzVu0eIW4hCnBqAmDNvGrJFMUAUFNWio3bD6KmrBR3bd6FR6+Z2q3FI2VmAx69ZiraXAIc3gBMWiVKDWouRKGcM9ZswLr5U+DwBuDwROJIIQfkchlWbtmTto/9/tllcZPm2ZQCAQCTLnIdL6Y4XnllVfz9zEBGlJVRJTo8uaAGLU4BLp8fq+dVwRsIweE51ee0uwXc9MIOLLGVY0lnHCtlMiyuLcfyy7R4eOu+aP8n9qlLaiPpu4t1KrzzrxNxH1aJhho1nWU2d2NW9YiUKczvnDVJ8vhj06Mz7qmQHXd4o6n+xfjKRrb9KhCJ1wfmVkEmA1b8aXdSTIq/3z+3Et+c9GBxbTl+fMnpaHdHPnz68MuT+Na4UiyqHQdfIIQSnQqWIg2OtHlwy8WnZ33MRPki3TXhewmf76TLNCAaa9Zj63/WQaOQ40SHD7//93OgVsrhEQLR61Gp+B1ZrMW6rfvTxuy9sydj/cJpcePwB7fswd1XTEJNWSmW1JbDHwxjnEUPjUKOVpeA3//wHBxzePHmvmPY3pRcOlP8fYmtPDqWH2fW42+3nQeLUc3PtSjvpYvvbQdaIAPwxi11aHMLUCtkePjqM+Hw+JPmbNx+6YVoJXpV0kIUIDIGvv+V3Vg9rxorrpiMMACnLwCdSoEijRK+UBB3XzEJC6aXYYhBjVVb9mBbUyve/+Jk3Hi9WKeC1x/Ejc99jN8unIafXBqEWiHH6tfTz4H/+OIz8NPLJmJRhy/uvtixfGJ7pFawFF8u4pVRjlEpZNFvdySqs1rQnCa1ts1qhssXRKlegQ++aEWz04ef//UAbJ2rxPRqRXT1WOzkWiQ9WhuW1Jbj5389kHLfYkojdtpE1F1+vx/BYHalShQKBVQqDhYofxjVCtis5rgV3CKbNblERybeQAhv7T+Bt/afSHn/7ZdJf4NMCheeEGXHYlTjwy9Poq7CkrKEZqZxebPDh7oKC4abtElj6M+bndjW1Iozy0pTjvvdQhCNh9owukSHy6tGoLnDh+8/80HK59re1AohGJIs9Sl+SPDUW03R/9tcQrcXkAw3abn4hPLC6FI9vM1OfO+ZU9lOXr25Fn/bfwJ/S9PHxn67OzYleKaYV8dMgDU0tcIbCOGNW+ugU8mxftsXLGNF1AXF+swfGp1VVhI3tyV64Ybpcd+cdAvBuO2ev2F6ysfVxsTxtqYWLKodl/J5jzm8kuN+vUqJ9356Ptz+IOxuP/YfdcDYufj7SLsHdo8fDo8fxToVTDoVsxBT3mpzCdExrFgSJ9VcdmJJrMbD7dFvOEs9zmY14897jiEQCuPyqpGSJUXsbj8WPfsRAGD9wmnRLCyprF84DRu2H8TsKaNwedWIrrxkopwndU0Y+/mOqrM0dLqYVSnkGD/UCLtbwH2v7MF7nftcdqE1+jip+A2FIRmzHd5Ayjj98SWnR/tom9WMdfOnYHSpHqGwExc99i6ASAw/vPVfafctLo6bWWHB6BIdP8+igpEpvgOhMMotBrQ4BRx3eGHSqXDGcGNcDGiV0rGvVsgly/g4fH7MeXJ79LaZFZbORW4GfNnixIbtB7Gktjw6Fk8chwPAG7fW4fEFUwEAGmWkbJjUHPiPzrfinX+dQOOhtqzGGeLvLM2Ve6SXIFO/OtLuwZctbiyuLUddQp2sWqsZS+vKMa18SFLdLzFNkuAPof7p7Xh91zFUjy7GRROH4t45lXht5xGoFKn/1BsaDmJxFivYmdKIiNLxer2S/zo6OnBa2VjodLqs/p02Ziw6Ojoy7tfvZ7tEueGky4tV86pT9s+r6qvR5k794VU6Do90Su9M9xNRzxXr1bj49KFYdWVVUmzXWS1YWleOb41LPS6/d04l/rjj67Spv8WynOI4PLE+bp3VjJsvrMAFpw9FsV4Np0865l2+ANrc0llcxLSl4v8sHUCDRWIZ3NgSGqmIMSKm/t3QcDCaljzdtfi9cyrxVWt8WZ52tx+zHt+Ge17ejRtmTuACLqJeJJaNSxWPcrkszaMiFHJZUr8rxvtR+6kxe7ryA8s37Uw77r93TiW+98w/cNfmXfi6zYPFz36Eyx7fhjs27cRXrS48/fYBzHp8G773zPu47PFtuP0P/8RXra6uvHSinHCo1RXNPgJIjWkt0b40bltbOeqslrSPq+2Mp3PGD0HjoTZ8dVI6TsR0/EDm0j8A4sbZRIUkcdybSPx8p9XpSxt7i2vLcdIViSmxfN7MCguAU7Fus5rx4RctWJ2mPwwEpeMwNmZjHevsh8Vy0qM7v0wV+7qyKaXLsjxUiDLFd7tHwLIXG3HRY++i/um/46JH38XNLzbiSLsnuo3d45eM/dY0sSmKvZZOjDNx35kcaffgm3Yvntt+EHKZAl+3eSS3P+H0xbU9sWwx1+yxr+Ozow62ATmImVFyhJhmadG543DLi4146cYZWNThg0GjhMsXQOPhdvzo+R3QqxV4+OopuPPySXB6AzDpVFAqZPjL3qN46q3P4RaCkVqYMmD1vCoEQ2EsnzUJnzc7Uz6vmAr8D/9+ruTxMaURESUKBQOAXIHS0tKstp/32FYo1RrJbfxeN/50+1yYTKaM+xs+YhQOH/qSWVRowKlVKtz4u4/xy//vLASCYXR4/Cjq7J9vfO5jPN5Z7z5bmVJ6M+U3Uf/whcN4IEU5j3KLAbOfbIBercC6+VOwfNYkuH2BSNzLZQgjjCmnlcCfZhLO1Dmuji3JsyRm/+MtBgwxnPpWuCnDONygUeJEh/SkgZi2VPyf7QgNFonxE1tCI5WxQ/R49eZa6FQKnHQJ2PQf56JIq4THH8CCZz7ojPmJcHqDMGoVaHb4cO1v3se6+VNSPk9DUyvu3rwLD82fwuxkRL0otmxchy8AfyCEv3/RCpVCejGKWwhGSwAkpvp+MmbMnq78QItTgNcfwOLactx5+SR0eAMwaE61BS1OAQ1NrQjjVKkAsR1YNa8K//PB4ei+xNsfvvpMZkihvCGW57lj1sTobanGtOMsBgSCIXz/mffjSmK5hSCWvdCIG2eOj8xt+/y4f24l/IEwWl0+KOUyjC7RwRuIfJs6mzJAakX2pX9Gl+owMkXmQqJCYNRIX+MZOu83alVYuPGjpOtQsT/c9B+nPieKLZ/X4fXDpFPh0WumQvAHcd+rqUtfprsOFqnTfGm6bIgeb9xaB5NWGV2IAsSP5zPF+HiLIVqOiKiQZJoX8vlDGUt0GTUqLPjNB1nFfiolehVe/tG5KNKqkspfifv+3ZKzM76WjdsPYm19Ne7cvCtjH19WqsfPvntmtCTnEtt4eP1BlOhVGFOigz8Uxv8snQ69WgGFXAaFXIafffdMtgE5iLOQOUJMs3TmmBLUlJXgL3uPo/FQG2rKSuNSELmFIJY8G0ljVme14Mw0qUm3HWiBPxjGhGFGfN7sxN+/aI2mQUx0VlkJjto9aVM0MaUREaUSDoWAUBBXPvoGVJr03/YU3E68cvscyJUqKFTSi1GCfiGrfQb9Ajb/+FIEg0EuRqEBZ1QrMMykwSWPvZd0X3fK9JQa1JLpv5nqn6h/dHgDKdOFvrKsFmeVlaChqTUpvbDNasbtl03EtgMnMK9mdMr9WoxqzKyw4L0DLUlpS0+lOVWn3D7RzAoL1Ao5/v5Fa8b06OL/bEdoMEmMn2aHT7KPPebwxsX1n/+zDqeV6vHFCSfOGFGUMqV4YmpgsVSXqKEzHTkR9S6xbNznzafS939n8nCJ0tdmHHd405bpybYs1zftkXZCqhxI4gfoDU2t8PiTP5xraGqF3ePnYhTKG2J5nsT+NHZMK35TufFwO2rKSlKWpPzoy5MIhMIp43H9wmkAEJ3DzlTOJ7EMkNT8NheiUCFTZyi/Iy4CKdap0pa7s1nNKNbFz7OmKp+376hDsrRGunK3iTEbe3xieaBEseP5jDFezBinwiQ1L1RXYcHfv0hdXie2RJfFqMa0saUpY39mhQXFOpXktfIQgzptxk9x3+/860TGuantTa1wCUFsb2pFTZry1eLremPPsZTHC0Su1c8YkfkLzZQbWKYnRySm695/xIHFteXYe8SeNnXSPbMnxaU6TCSmXnN4/XFpEGPVWS24f24l/vDJ4ZTPw7RmRJSJQqWGQqWR+Nf19qMv9knUV1qcXqycl1zKI5LWvxqtrq6V6ZFKPb6mvpqp/on6icOTOg3qTc/vkIz5jQ1fSMZqYrpjUbpxd6bt2z2CZJrz2GuKfUfsbEdoUEmMn+WbdmLF7Mq0JTaWb9oZd7un89vc6dKZJ6YGTrcflr0l6juxacuP2r3p+0NbOaaXD0nqTxPLcq2qr0Kt1ZK6BOe86mh8Z1MqIFZHmnEF2wfKJ2Kpx0wlq5Zv2hkdnybPRZuTyvfE8gVCcfEjNc69f24l9h91xG1784UVqMtynE1USNo9guQ1od0TKe06qkSH1WnmnFbXV2e1QDLdtTIQicP75lSmLN1175xK7D1iT3l8YnmgRLHj+XTtAWOcCp3UvND9cyuz+pw409zSqBJdt+ejxX1/dtTR2fenbofE4xTbEKlSf/dcMVnydXkE6RK8lFuYGaUL1q5diz/+8Y/Yv38/dDodzj33XKxbtw5nnHFGj/edmK77lWW1+PqkBz+9dCJC4RDuunwSQmGgzS0gEAxjx6E2HG33xqU6TCSW1jFpVXFpEG+9uAKBUBh6tQJyyKBTyLH8sonw+INYccVkhAG4hQBKdOqkdEtEREQUT6tW4fr1H+KX152FuxTyaJmeQDCE69d/gGeun9blfcamHnd4AzBplSiVWIFORL3PpEudeetwmwfXr/8QL9wwHU4hiA6vH0VaFQxqBXzBIO64fHLGWE1Md5wqzWm227uFYFx69KW28VAqZBiiV0Mhl0EmA26/dCJkMmDNVVPYjtCgExs/bW4BzXYvbr9sIpbLZHD7AtAnlNiIJV5Tp0pnrlcrMMSghkIOPLv429CpM++HiHpfbNpypVyGm1OUwGs83I5lLzRiy822uP5Up1ZApZDjpMsXLcslltR6+OozYff40e72R8tyefz+aHxnKhWQeH9RmnEF2wfKJ2KpxxanAG8wiMW15bj7islxcRLbD4pz3EIwjC9bXNAo5RhapEkq3xMrMXZSlQEqtxigVcph1Cjx6HfPTBojP9WFcTZRochUguPVZbbotmPNhmg/J8ZJsU6VdaaudNfKQCRmA6FQtCyeSadCkVYJtUKOa379D3z/7DJcN31sl0qExI7nXT4/1syrhhAMweULMMZp0Eg3L9TqErL6nFhqH2L89GQ+elSJDj/77plodQl4YG4VDra6kuJcPE6xDUlXvrrcYsChVnfWr4tyHxejdMG7776Lm266Cd/+9rcRCARw99134zvf+Q727t0Lg8HQo30npllyC0GolXK0On0YYohMMts9fow1G+ALBFE7wYISvQr/98MZ+OjLk5g0shhKuQxDDGr4gyEIgSB0agUOtbjgCwTx+x/OgEmnhtPnR3OHDxqlAg1NLfjsqAM/++6ZAICgU4DT50eJXg2lXBb5dklnuV125kREVEjsbgEtTgGOzpq3FkP3L1yLtEp8Z9IwlOhUcHUOkmUASnQqfGfSMBRpuzfcElOPE9EpPY1du1tAm0uAXC6DSwjC4YnsR1xIolMp4Q0E0Nrhx6hibdoUpWPNkQ+qOrx+jDMb0OENoNUlRC+ovzjhhN0jfYyx6Y7F1/VFiyv6GKcvAIc3AIfHj+LOCbwJw4xJ2xs1Sqy9qhort+xNSl+aquxPb7+nRLkq6dw2Rr5s8cCre7CothwKuQxymQxObwCNh9vhFoLQqxVYYitHzZgSAEAgFMJxhxcmrRJzpozAlVNHIRAMR9sOpUKG3773OZZdUIE7N+9Km9LYqFbA7hbiYuu4w3tqkk+nRKmei07zDdvP3GAxqnHJpGE4Y6QJQ4s0+FZM6YHYmH5yQQ2CoTCcvgD8oRD8wRCKFSoIwRAUcjn0nR+A7zvqiPa9BrUCLp8fss7JsRaHPzo2kCoVkKp8l1GtwCvLanHT8ztwuM0TvT2xHAL1vUKO3b5+bUMMajz+vTNx1phSQAa88MFXuPXi0wGEEQiGMcykxWPXTEUwFMbOb9ox0qSFzx9ChzcArUqBXd+046yyEvz+h+fAJQRh0CigVSpw+KQbP/nDPzFppAkThhrg8gXjynzElgGqq7BgxezJCAFQK+XRMXXSeNqojo6diQaDTCU4LMb4tmBUiS5u8ck3be64PrBIq8ToUn3cmNVsVEKjjMxxvfSDGTBqlTju8GL5pp3RRWg2qxk6pSJu3BwOAyq5DBNHFGVdHihRqnJBRIUqXX+eKg68gRBeuGE62j1+aFUK7DjUhg0NB+EWgrhk0jAYtUp83uyE3SNAr1FCLpNBKZfBUqSB0xfA/mMdKNapYOxclC3OR9vdAlpdkQVgh1qDcAlBdHReBye3D36YtCro1Qr4QyEgDDz79y9Tluuqq7DAqFZEx9SJ5asj2Qir8PGhNsmyXIltGuU2Lkbpgq1bt8b9vnHjRgwbNgyffPIJZs6c2aN9i2mM7vvTbnzv7DKs27ofjYfa8cSCGqx+fR8+O9aB52+Ygfte2R0XfHVWC266YAKWPPdxdJWYmPLo3j/txlJbOW5+sREPzZ+CX/ztQNxjbVYz1tZXwyUEsXzTTnzyVRueWFCDh//8Wdx2MysseKgzTRMREVG+O9LuwfJNO+MGxD3p604r1eP62nLcuXlXUj+7ur46+u1KIuqZnsbukXYPfvbn/bj5ooqU8bpyXhUe/fN+3HrxGVj92j8xplSL1fOqcffL8R8wi7F9osONZ977EjfUjceSZz+KjsVtVjMW1ZZHv/WR6RgTX9fpw4x45vppuPvl5GNcU18NpUKe9D7UVViwYdG3444jm1TFvd0eEuWKdOf2I/On4NaLT8ddKdqAX157FsIIY33DwaTJsHX11fjRBRUpH7eqvhrPbf8Cq+ZV45407cVz27/Av064o7F1qNWVsh1aU1+NMnPPvuhC/YPtZ+4o1quxYvZk3Ll5F1768BCev2EGVm7Zgx2dc2obtyfH9BJbOWSQ4Rd/i8yxiX3v8k07k+JyxexKXPfb9zFxRBHunVOJ++ZW4oFX9mBDw0E8saAGAJIeI44DxN9X11fjphd2wKRT4XdLz8b16z/EWLM+63II1HsKOXb747WFQ2HUjCmFEA7B5RGwYnYlVm7ZgwXTx+Kpt5uisaBXK7B+4TQ8/XYTbt+0K3rbxkXfxlNvHcC2mJiptZqx7AIr/veHM/DNSS9WbtmL5bMmYamtHOFwOKlfXXjuOMz75fboOHvd/CkIAwX7dyXKVrFejVXzqnDX5uTx6Kp5VZLXhV+1ulKOc1fXV+OXbx/A/338DaaMNuGJBWel7Cufv2FGtK9cXV8NZRi465U9cdtdXjVccrzMWCWK6Ep/nmrbWqsZTyyowcs7vsbtl03ET37/z6T7F9eW48UPvsKC6WOjc1diLI41G3Ck3YN7/7Qbi88dh+HF2rRz3g+8ugdv7T8Rd/uK2ZW44bmPcN/cyqR+vLazH392+0HJ9uDmF3ag6YQL6xdOgxwybGuKfy9Yliv/yMLhcHigDyJfNTU1oaKiArt27UJVVVVWj3E4HCguLobdbofJZEq6/7jDi5/836fY1tSKZRda0XioDdubWrF+4TRs2H4w7TcuasriV72KtzUeasOS2vK0j117VTVe33kU25pa4p4vUTbfqiQqVJnitiu8Xi90Oh2ufuptKFSatNsJ7g5s/vGluOqJv0GlkR6MB/0+/GHZBfB4PNBq03+bsrefu7e368q22b5mGrzSxa3dLWDZi40pV2Z3t6/7us2ddDEuslnNeGj+FC5IIcpSX8Wu+PifXnoG1m3dnzZeb79sIh7euh+r5lXh/J+9iyuqhuGOWZPjyvEY1Qp88uVJ3PWnPXALQcmxuHhbumNM9br+ettM3J8wcSdaW1+F13cdi7sQj30fVl5ZhTa3kFWq4r5oD2lw6s2xcm+QOrffuLUOq17bmya+qvH6riNxH5CdepwNq17bl7btuG9uJf7rfz/FEwtq4PGHou2FTiXH+m1f4MaZE1D3yDvRScSf/uGfaff16DVTmSElxxVC+5lrcdsTsX+PZRdasfeIHZNHFeM7k4fjka37U8Z0ndWMWdUjcdfm3QCk+15b54T90uc+ji4aa/f4oVLI0eH1Y4hBDY8/iG/avDBqFCgboofbH8m+JrYDt7zYiJ3fOKL7W1tfDYVCzg/e+lkhx25/vDa7W8ARuxd2j4AvTrggA7Bl19Ho/HNs/KSaY152oRWfHmpLmUWs1mrG7OqRGF6sxZJnI7F2g208Pj7UhnPHm6FRyeHzh/D3L1qj3/YWxc5t99VrJ+qJ/upz7W4B//X7f2LiSBNqxpTElccQs+OnioVv2ty4XWJO6765lbjksffwzk/Ow90v70673er6asgBqAD8V8IH16LLq4bjzlmT4q6vu1IeiKg/DcR4uSv9udS2dZ0LNhIXqohiPz+OnbsS57Hv/OMunDmmBDarGU++1ZQ27qeWJWdjEsfON7/YiJdunIEObwB2jz/aHon9+L9NH4MbZ06Iaw+KtEoEAkG0uPzQqxUwqpXQqBVwegMsvZfnmBmlm8LhMG677TbYbDbJhSg+nw8+ny/6u8PhkNyv0xuIXijXjDmVWnSYSZMy4IHINzB+YBuPH19SgQvOGAYgkr6wWKeCUi7DiOL0jx1WpIkO1mOfL9F7B1rQ4hQY5DQodDVuiWjgZRu3LU4h5SAc6H5f1+EN4LNjHVi/cBqGmTRweoMoiklV2uENdGl/RINJX8ZubFpTnVqBM8eUQKWQpx0XNzS14i6FHA1NrfD4QwCA13Y347XdzXj15lpc8+v3Uz5ue1MrltSWA4ikRl43fwqGmTRw+4K4rHJEXNrixGNM9boCwXD6sbtJm3KiXXwfAqEwppaVprw/UV+0hzQ45PpYWercDgMS8aXBvjT9uUwuk2w7AsEwdn7jwPk/excA8PqtdZj1+LboNtfOGAcgElt2j19yX20uod8WoxRyqYq+lI/tZ67HbU/E/j3Eea239p9AzZiSlAtRAGBbUyturJsQjfc2p4A7Z01KKjUAROJy+ayJ0Z9dQhBzn9qON26tSzs2ACKL32Lbgdj9OYUgJo3svyxIjPWIQo7d/nhtLU4BYQAGjTLaT4nj4A0NB7HsQiumlZWiWK+CVqXA2eOG4AbbeHzSWS7grBQfWInE/QwtinxxSoy7p95qwlNvNWHrrXWY/6vkeALi57b76rUTdcVA9bktTgFv7mvGm/ua096fKhYc3kDasen+Yx1QK+R49eZaNDt8kn2lw+vHnCcj/WO6/b2++zhuvuh0TBqZ3wthqTDlwni5K/251LbbDrTA4fGnvV/sd596qyk6nwVEYrnDG8AnX7Xhp5eeAWWGObTFteVxZTF9gRAMaiXGmnV46tqz4PWH4AuEsPeoI2kx6X9/cBjXnF2GOU9ux9Zb6zAxpl0YNzT+uYazych7XIzSTcuWLcPOnTvR0NAgud3atWvxwAMPZL1fh9cf/dkXCEV/dnqDqTYHEElzOKpUC41qSNI3PeusFsyeMgp6tSIu0FM9R+zPqXTEHBtRIetq3BLRwMs2bh0Z+rLu9HVunx/P3zADD26J/zalmKrU5RMkHk00uPVV7KZLVTrTapHej8cf979IaiwORMbRFqNasi3wCMmvIdXrcnjSv9beHK/3RXtIg0Ouj5Wlzu3E2I4VBtLG8Kp51bAY1XGT7lL7lfo9U2w5+mkRayGXquhr+dh+5nrc9kS6eTSpPtNiVOM0sw73JHzDO7bUQGy8x44DxHiW6q9jt0t5Xz+eI4z1Uwo5dvvjtTm8fgiBEELh+PgKhMJ4YkENXvjgK0wdU4Kf/SW+/Hut1Yynrq2BUa2Q3L8vEIqLtdifpfpGzmdTrhmoPre77UC6/ky8vk1Vvkeqr8zYPzImKUflwni5K3GcadtM15Vi/5nYj7p8fjyxoAaPbN2PBdPHSu5DHAOIZTH1agWeWFCTlEVJLB0klgQSRdsNfpGz4MkH+gDy0c0334xXXnkFb7/9Nk477TTJbe+8807Y7fbov8OHD0tub9Kqoj9rlKf+PEZt+gH7Els5PvmyLa42p2hbUwseeHUPltjKUz429jlif06lKObYiApZV+OWiAZetnFrytCXdaevsxRpkz64AiIrxFdu2QOzkan2idLpi9i1u4WUqUi3N7XCoJFei1+kU8X9L5IaiwORcfS6+VMk24JiXfK30FK9LpMu/WvtzfF6X7SHNDjk+lhZ6txOjO1YY836tDF8z8u7sG7+lKz3K/V7ptgyafv+O0Pp2sn3DrTgjk07YXdzIa2UfGw/cz1ueyLdPJpUn7lu/pSkhSjAqT47Md5jxwFiPEv117Hbpbyvn84Rxnq8Qo7d/nhtJq0KRToVjFoFNEp5NMZGFmuxcftBTB5VjI0pysRvb2rFxoaDMGbo3zRKeVysxf4s1TdyPptyzUD1ud1tB9L1Z5mub9P1lRn7R8Yk5ahcGC93JY4zbZvpulLsPxP70SEGDTZuP4htTa0Z+1hxDCC2E0ts5enHAtsPJn1OHW03+uEamAYW/8JdEA6HcfPNN2Pz5s145513UF6eeoFHLI1GA41Gk/VzWIxq1FVYsO1ACz477sD//XA6zEYN1HI5bFZz6rqaE8xwC8G06ZK2HWjBv583IWUqxOYOX/T5Gg+3o9ZqTrmfmRUWWIxMaUiDQ1fjNld4vd4e3U+Uz7KNW4tRjZkVFryXpvZmd/o6qT64oak1ZWYyIoroi9iVSlV6zOFNO6a2Wc0oUivwxq11cHj82HprHQxqBZxCAE5vEK/dYoNOpYDbF0SLywe3EIRWpcAxuwe7j9hx4cRhkm2BUwjigy9aUayL1MEVAiHYPQJe/MF0bP+8NZqyVKmQpT3GZoc3OnbP9D5k0hftIQ0OuT5Wljq3ZUDa+PIH0pfIamhqxZ2zJqW8z2Y1Q6mQRdMTnzPeDKc3gA2Lvo0dh9qw74gdJrUC6xdOwwiTFh1eP7b+pw0KuRw+fwgd3kC0HNCmTw6j1JAce0faPbB7/HB4/CjWqWDSqXqU0SAfS1XkknxsP3M9bnsi9u8RO68lNcc1wqSVjPflsyZh2YVW1IwpAQCoFXL89baZWP/eF9Aq5XjnJ+fBFwxh/cJpkMlk2NFZhkSvVmDd/CkYYdLCI/jx7k/Oh8sfhN3tj4vz4gwf1PVWzDPW4xVy7Hb3taUr4XTc4UWbS4DDG0CJQQmjSolAKASXNwCDRoHxFgOUchke++4UKDpL2Ynp/lPZ1tSKW4Ug6qzmlOWzaq1mtDp9GFqkwfqF06CQyaBXKfGHfz8HDq8fcrkMa6+qxsote5Our2Pntrvy2on6Slf73Nh4M+mUKNWru1WyUaodqKuwIIQwvmp1QQiE4PQFojFvUCtSjo+HmTSSfeXdV0zGG7fWQaeSY/22L9DsiJQ30SjjP8eKLWXr8gYhA3C41YV2jwC9ZvCWjqPcM5DjZbE/jp0j+lPjN7h/bmW0hKxJp4SuM8vYcYcXchkk+79SQ/o24cKJkTo4z98wHcFQOHrt+s1JF/zBUDT2pcbTNqsZQiAUd59YMjMVcawgXjfXTjDDI4Tw2s02yGTAFyecMLM9KFhcjNIFN910E1544QX86U9/QlFREY4dOwYAKC4uhk7XO6kti/VqrJpXhXVv7MMlk0fgpNOHZocPv/vHl7h3TiVWvro3rg7mxZOGQamQwxeQTsmkkMuSGg2b1YwRJi0W145DKBzGhoaDeGJBDYD4OtozKyxYN38KGwGiDPx+P4JB6Q+d+2JBSCgYAOQKlJaWZrV9OBzu9WMgyhfFejUemj8Fd2zaGTcY70lfJ5WCG2AKUqLe0JXYlUpVunzTTvzh38/FPS/viptss1nNWF1fjUf/+hle/vRo3O2Lastxy4uNAID1C6fh6beb4ibR66wWLLaNgytDKR+724/v/+b96H5XzK7Ejf/9CVqcAmwxKUtv+p8deOb6aSmPsdZqwekjihAKx39oXteNNqwv2kOiXCB1bpt1Kqyur8bdm5PjK1N/7RICSRP1Ytux8tXdcemJE+/3hsLY0PkNMTHl+f2vJJcDWl1fnfThw1etrpTp0VfXV2Os2dD1Nwj5Waoil7D9zC2xf4/Yea10c1w2qxlOn3QqcLcvgMZDbUnxvGpeNW55cQdMOlV0fOAWgqi1mvH0dWdhVIkOD7y6B58d64iUNng5dexKLSzpzZhnrMcr5NjtzmtLV8Jp5bwqPPDqHry1/wQsRjVe/MGMyHYx5+SFE4firssnYXPjN1igjny8kKlcTotTwGJbOQBZ3Nx2rdWMWy6swHCTBne/vBuNh9rxxIIa3PvK7qTx7oZF38aSZz+KLkipq7BgwlBDdG6b89mUbw61unBnijZ/TX01yrrY5oufK92VYpy7pLYch0+6sb7hYFKc/PQ7FVg5rworXt4d97hM17ftbj8W/Ob9aP+4astu1FrNONbuwap51bjn5V3Y39kfpiqDuWJ2Jb73639g8kjToCwdRyRK1R/brGb8bunZWLllL97afyLu9tX11XjojX346Ms2PH/DDKzcsicp5lfNq8Jwkzbl2ODCiUOx/LJJKR+3ur4aTc3O6G1S4+nV9dU42OKKey2ZxgJCMIQnFtTg2YTr5lqrGYtry7H29X144MoqtgcFiItRuuBXv/oVAOD888+Pu33jxo1YtGhRrzzHcYcXK1/dg+WXT8JHB08CAF7bdRTbm1pRNboYl1ePwJ2XT8JRuwfFOhUCoRCEQCiLlIRKrJ5XBV8ghFangDCAf3zRipte2AEgkj5pSW05FDIZVs+rgj8YhssXQJFWBYuRq9GIMvH7/RhTNg7Hjx3JavveXBASDoWAUBBXPvoGVJr0K+cFtxOv3D6Hi1Fo0BtVosOTC2rQ4hTQ4fX3uK+TSsENMAUpUW/JNnalUpW2OAUIoSDW1FfDJQSj+zGqFUkLUYDIN77CQDSVaLqymJABd12eOmtC9Lj0p44rNrXx0uc+RkNTK2QyGf50Uy3kMhlK9Sqsmz8FDm8geoxFWiWeeusAXvnn0ejY3dd5HdDc4YNeLV1KKJXebg+JckW6c9sXCOHnWz/D7ZdNxF0KOTo8kW+CG9QKuDJkMivSqrC4thzLZ02E0xuEUatAs8OHdW/sw31zqpI+PAbEEj+7MatqRPQ+qZTnd2/ehUevmRpdkHKk3ZN2v3dv3oWHrz6zWxN1+ViqItew/cwtsX8Pl8+PNfOqIQRD8AiB6M8Ojx/+YBh6jQIqhfQcmlGjTFuy69HvTcUlj70XHR889VZkbCCXyaKxvn7htKzjPFZvxzxjPVkhx25XXptUCae7N+/C1LJSvLX/RKTPenVPUjaTyaOKcV/nospFtZFxcqa5aYtRjes3fIgbZ47HrRdXIBAKR8evpTpV9NxfdqE1ZYr/bQdaIAPwxi11aHMLMGiU+PirNiza+BEAxI2PS3QqTBhm7FZ2CaL+ctzhTVqIAkTa/Lsk+op07G4BD27Zi6llpVhcWw6VUg6FTIZ/fNGKf37djo++PJn0XO8daMGK2ZPx8Nb9SeNchTxDX9lZXkPsH9fWVyMQCqO5w4t2lxdr66sRAtL2a7HXw3ds2oknF9QURFtM1BXp+uOGplaseHl3tD+Ovf3uzbuwuLYcE4YVYd3WfdGYF+eHGg+3Y+WWvfjZd8+MGxvYPX7o1QpoVfKkxWex+/7Pi0+P3uYWgrjlxca4PrbcYoBJq8ToUj28/vhr6ExjgXFmA9a8tjfpucU2oqaslO1BgeJilC7ojw9w21wC3tx/ArddOjE62BADceIIE5Y+9zH+8O/nYOlzH2P9wmkAIqmSRhVr06ZLqquwwKhWYqzFgP1HHfD4g1j63Mdx28SuQvvbbeehYnhRX71EooIUDAZx/NgR1P/8z1Co0neUfbkgRKFSQ6FKn0pOoRpc9aCJpBTre2/CUZ8mpSkQWSnenQ+IiSi1bGI3U5ry4UYtvIEQ3P4girSRxd1OAUkLUURiKlEA6VOPH2jJ3Bao4i/KI2UAJsbtQy6TYcIwY/S1jo7Z/vNmJ1766Ou0x3H2uCHdatd6sz0kyiWpzu39Rx14+dOjKeP93Z+eLxnDOpU86TpadPNFp6csOwBEYnvRueOiv2dKed7mEqJzAXaPX3Jbu8cv+cF0uvIL+ViqIhex/cwtmf4e+446MOvxbQAimc6k4v2YI3VG04amVgSCkWv52PEBEB/rmeL8pEtAMBRGh9cPu+dUWYaexHyqeGesp1bIsZvta5Mq4dTQ1IrFnef2MJMmZf8Wm4ZfTOEvlcq/tvO62C0E8Ys3D+AXbx6Iu+/uyydHn0cqxf97B1oQCIUxtawUnzc7cecfd0XvS3zM3247D8NNUu8C0cBqcwlZjwmz0eIU8Oa+Zry5rxlApK+7vnPsun7htLi4i+UPhvHG7uN4Y/fxuNsz9ZViWR7xeJ2dJWdDwTDmPfMBAODVm2szlMWLXA8PxtJxRED2/XHi7ctnTYz2l7GLVRL3LY4LYmPr82Zn2mvXhqZW3H6ZPK4/dwvBaB9bazVj5ZVV+LrNgw5vAGpl/LaZxgJapTztc8eW/GN7UHiklylRv3N4I6lCOzx++AKhuLRG4s8nnL7o775ACBsaDmJksQ7LLrCi1mqO219dhQX3XDEZdo8Q3X+mVEmDLU0nUW8SF4Sk/8dOlKjQtHR4sWJ2JWwJfbDNasa9cyrR6uz98lxElJ6YpnxmhSXudjFVt8Pjx0/+71Nc9ottcHj8cHqDcGQot5U4Lk8lU1twosOX9BhnQupjqXE4U+0T9Zx4vZ1Kd2JYlKlkX2z7kRj3UseYqW2Sivsj7R4se7ERFz32Luqf/jsuevRd3PxiI460ezK2k5z4o0IUG0/LN+1MG++r5lVj+aadafcTG++JYwPx90xx3u724/Y//BOH2zxYtPFDXPaLbfiv//u02zGfLt7dQpCxTillGldmOpdjz/0NDQexuLYc+4/Ysbi2PGluWky97/QF0t7nkIirRGIccGxM+U5qXJrN/cnbx5/zqT5XSvm4NH2PVF9575zKpL6yw+PHA6/swchSPU7v/IJFpv4w9n7GLA1G2fbHiZzeYLc/5830nEft3pT9eZ3VgsW15TjQ7MT3nnkflz2+Da1OX9y24pggsd0Q+/tWl/SXpcXXxPag8DAzSo4xaSN/kiKdKqmGrZjiSN2ZTlT83S0EcdMLO/DD88Zj+WUTo7cp5TJolQocbfdgzBB9dP+ZAnkwpukkIiLqLr1Ghet++z7WzZ+SlLr/2t+8j/9eOn2gD5Fo0JEq0XH7H3ZFv4lRpFMhGApBmSEFcaZUo0DmtmDj4m8nPUZMbSySGocz1T5Rz4nX26nouhHDokwl+2LbkMS4lzpGUzdLAUqVXxDTHhdyqQqiVGLjqcUpxMW72xeEXhOJd18wiBZn+ony2HhPHB+Iv2eKc6NWEVcK8Km3miKp0a+YLPm4VDEvFe/LO+OdsU6JMo0rM53Lsee+mML/pRtn4KRTwE++cwbumCVDm9uPQDCMHYfacMuLjXjq2rNQU1YaTfM/zmLA67uO4pYXG/G/P5yRct+piHHAsTHlO6lxaTb3J28ff87HxpJUXBnSxLnYV/7h389Bhy8AjxCETn1qbJzYVxbpVNGSPb/8/87CJY+9l1V/GH08Y5YGoWz740RGrQJuIbv+sqvPqZTLcHNCaR6NUo6xZj3mPrUdTy6oiTkOFRZu/ChuW6VMhsW15VhiG48ijRIOrx+Nh9txy4uN+ON/nJvV62V7UHi4GCXHFGmVqLNaEAiG0OzwIgxE0xolpj1MLM/z878ewM//eirdWp3VjFnVIyGTyVBTVgIAKDWo0XioTbKkz2BN00lERNQdRrUCE0cUpUzdb7OaYWSZHqIBIaYi/brNjQ5vAPuPdcCkU2FNfTXe/dcJjCzRwekNwGJQQ6GQpU1BLI67xZ9TjaFnVlgytgWxaYxT3ZYpXT5T7RP1XKlBnTbWZQhLxrDLl/rbqWJfX1dhSZliua7CguaYkh/NDp9kyvNSw6lYNmYo/5VujCGV7jk2DXohl6ogSmTSKuPiqcUpRON9bX0VXt99DNsOtOCvt82UjDulQgYgfnwAxMd6pjjXqZRYdqEVGxoOxpX68QdDko8rTrFALZt4nzDMyFinOFLjSlvMud3s8KHOasG2pvjtGg+3x52rbiGIv+w9jsZDbWlT8+841BZN82+zmrHsworo77ExI5XiP3bMy7Ex5TupcWnimDAbFqMaV9WMwqLacigVcnR4/Hjj1joY1AoEw+G0Y1WXL5j2OCaOKMLnJ1xY+tzH2PbT83Hn5l1pj9fQOS6NLWmXqT8Ur4cZs5SP7G4BrS4BgVAYoXAYbl8gUhLVkP01Vrb9ceLtzQ5f1v1lIo1KnrY9EJ8ztjSPePvi2nLUlJXEHZNRrcBZZanL69msZqytr8Z3f/2P6DGVGtK/XnFszfagMLFMTw75utUFbyCImy6YgA0NX+CcCWZMGGqIlt8RUxzt7Ux7uPeIPX15HqsFyy6sgHWYERecPjTa+A03aWGzWtKW9HmYaTqJiIi6RBvyYtW86pSpS1fXV0MbYpkeooHyVasLyzftxKzHt+F7z7yP+b/6O75u9+DPe45h6XMf45pf/wPXPPMPIBRKG8eLa8uxoeEgNjQcxLILrKizxqe6r6uw4EcXWHHtbz9Im8b4/rlVcWmME1MbZ5Mun2U1iHpuuEmLNfWpY92kVmJ1mvtWzavGSJM25X0r51Vj6XMfY+G541KPBeZVodZqid4nlfJ8dX01hpu00dtanF6snFeV9nlbXanHGCxdQJRsdKk+bYzXWi1Y3RlrN/3PjrRjglX11bjpf3bEjQ+AyOT5Uls5vjVuCGxWc8bSBt9/5h9oPNSGJxbUIBAKR++/6fn0z726vhqjSnRJr4vxTt2RblxZZ7Vg1bxq7DtiBxDps+6dMxl1CdvtPWLH/XOr4m5PN1ZOjBeb1Yw19dUYN0Qfff7YmBHnvxPnrRPHvBwbU76TGpeuSRgTZqNYr8atF5+OdVv34/LO699Zj2/DXZt3QQHgwStT90sjTVrcN0e6HI/NakZQ4pp5dX01fvL7T6O3dXj8WfWHyzftZMxSXjrS7sF//f6f+KLFhQde3YPLfrENV/3qH3GlUbNRrFdjVZrrvdX1p/rjxNs3fXI46/4y1letLtz7p91YeO64lI9L95z3zqnEHz45HNefA8BDb+yVbBceemNv3DENN2lT9t1iGZ/PjjrYHhQoWTgcDmfejHqLw+FAcXEx7HY7TCZT9PbjDi8Otjjx5FtNaDzUjiW2cpwzbgjGDNEjGA4jFAa8gSC8QhClBjW8/gD8QUCtkkMuA1RyOTz+INy+IIxaJTRKOeSIrLBNFbjNDi9cvgDcnY8p1qkw3KRhkBOlkC5uY3m9Xuh0Olz91NtQqDRp9yW4O7D5x5fiqif+BpUmeSKpq9v1xT4HaruubBv0+/CHZRfA4/FAq+3axRkNDtnEbW853OrCR18049vjh8EpBNHh8aNIp4JRrYjePsZs6NNjICoUvRm7X7e5sXzTzrhviSy70JryG5sWoxobFp6FUr02EsedaeyNagU8gSDs7gD0GgUMKgXUKgU8ndsYNEp8/FUbVm7ZC7cQhMWoxrr5UzDMpIGrc4xt0iqhkMnQ5vFH92vSKiEEQrB7up4u3+4WmGqfckp/9rm95bjDizaXAIc3AJNWiVKDOjrh/02bGw5vIBpjRVol3P4A3F4/zIb4NsIfDOGm53fgcJsHerUich0/3oxgOAx/IITGw+0YW6rDO58146pvjcEwkwZObxAlegWUCgUEfwhOXyBaHmTTJ4dxz+zK6AfO+446cOPvPsYvrzsr+g3XIp0Kgc7nfeb6aZg0Mvk9/7zZiYseezft6//bbedhwjBj37y5lBfyMW57S2KMm7RKjC6NlLYW2wYhEECpXpM0tm93++AUQnALQZTqVWhzRxZ6NB5ux4aGg9CrFVg3fwpGmLTwBQKwGLVwCUHYPX4YOuN8+aad0dIGtVYzll82EXOf2h49vr/eVgeDWgV7zLihWKdKuRAFYLwPNr0du8cdXhy1e9Hq9KFYp8K/jnfAKfhRZx2KUAhweAMoNSihUSrgC4TQ4Yn0WTqVAnIAbn8QwXAYLl8QerUCchk640MNly+AIq0KOrUCHV4/7J7kPjd2XFusU0GtlMPhDcDl82OIQQN/MASPEJQc83JsTLkuU9xKjUu74ki7Bz/9wz9TZkl46cbpeOa9LzB5VDFqxpREy240Hm7HviN2LDqnHEIohBEmLVxCACatCnq1Ai1OH3RqJfRqBVqdXhTrVdAolejwBqL9o0GtwE9+/yk+/LI9+nxv3FqHIQY1nN4APIIfxTo1XEIw+hoNagXsHgE6NWOWcle62LW7BSx7sRFnjilJmxFsZoUFTy6oyXhu290C/uv3/8TEkaak2DzS5sZPLp0Ih8ef1D6I7YbTF4DZoIY/GIZbCEj2g7FzZOK1q/icxToVxpr1OK1UH9cmFWmV0Knk8AVDePWfR7Gh4SDcQjBuv1dUDcMdsyYnzaWFQkG0uiPzYonHJPbddo8ferUCCrkMCrkM5i5klaH8wjI9OaLNJaBIq0St1YwH5lbBHwzB4fHD7Q9Cp1LgqN0Nk06Nt/91Ai99eAjfP7ss2lBoVQrsONSGq2pGo3JUcVbPN6wbAxoiIiJK5hSCeOmTI5g2fhgAQFzlGwbw0idHMOk0c9rHElHf6fAGopMCU0ab8OSCs+D2B1FnteCeKybDqFbg7c+O46Gt/0KLU8DcX76P9QunxZXoECcQTh+e+mL482Yn7vzjrujvsSn/gcgHQOIHXCPSfIjUVSyrQdRzw03atJP8o0v1GJ3h8fuPOnDZ49vibhNTGT/1VlNcW7J+4TS8tvs4Xtt9POW+1i+chu89837091suPh0GtwItTgEuXwAPX30mTnT4oJDJ4AuGoFdHFrM9MLcSCpkMdrcQ1yYcd3jhD4bw0g9mwKhV4rjDG/fhN9Me94w4cerw+mHSqbqUhptyg1SMJ7YNnzc7cU1MfCbGdqqyXo2H21EzpgQmrQr+UBg6lRzzf/VR3MR97AcAQiCIV5fZ4AsE4fD4EQ7LYFAr0i4+idWf8c5zP7/Z3QLaPf7OBdUBGDQKGDRKyMJAuysyfl2/cBpWvbYPL904A4FQGEfavRhVrEMoJMP+Yx3QKCPzzxsaDuLJBTUpz3/R3247D1PLSqPnjVsIwmxMLl2QalybqQ9OxLEx5TupcakUcXGlwxNZzGVQK3AioTSsyKBR4q39J/DW/hMA4vuhySNNsJg0eG1X5IPmP/7HuZjYudi5LOaLVWNjfv6mzY3Vr+1NW37HpFV2vq7IbXa3ACEYhkohg0oph0mn4pe2KG+JJRIXnTsuZXkaIL40aqZ9vbmvGW/ua47G5bSyUlw0cRiUCjmOtHtQalDjjOHxJRel2o0j7R4csTuibYOpc1Fz7BxZYhkeILKILN2+v2lzY98Re9wCFvFz6X1H7JDLZSm/JDE2zetm3z34cDFKjnD6AhhiUOM7k0fgvld2x62mE9MgXfub9zHltGI8f8MMPLhlT1xjUWs1o76mq8N1IiIi6qlQ0I+Hr56KOzfvSuq/H756Ktw+lukhGggOT+TbylNGm/DEgrNw18vJMbpqXjUqhhVh6e8+gVsIwhcIRe/PJl0wU+MTDU4Ob0Dy/ti2JPbnTNvq1Qoo5XIse7Exroa3zWrGUtt4qBQyPLR1X1xbNrPCgofmT8GoEh0OtbpSjkeev2EGrvvt+5g80sS0xz1wpN2D5Zt2xv1tYt9/KjyJ/bxUbOvVCjyxoAYbtx+Mm6+rq7DgiQU1uOXFRriFYNx2GxoOdv58IG1cp9Of8c5zP78dbffg0Ek3nnrrALbFnC+1VjNuvrACo0q10KsVCITCeGJBDR7Zuh+fHGrHEwtqkvqcWqs5qbxUKi6fn+cNUR/6qtWFu1L0Ac9cPw03/u5j/KvZGbe90xu/IDJVfyXGt9MnPc4FTpW+u3vzrrgFKWJpDvELGQD7ECo84vgw03VeNvNB4r7EuHzhg68wdUwJfvaXz7o8NgTStw2r66vhFbo/fzW6VI9751Tirs274tqNVDFPlIp8oA+AIswGNZo7vLjvlT1JaZ0amlrx4Kt7sG7+FEweVYwHtyRvs72pFfe/sgd2t9Cfh01ElPP8fj+8Xm/Gf34/PzCk7jHptLg74UNuINJ/3/PyLhSxlBTRgDDpVACAJxbUSMZoiUGDJbZyAMB4iwEv/+hc/O228/DkghqMzHChb9KqJO8vynA/EeUnk1b6ez0apTzlz5m2XWIrxwOv7I6brAci7dVRuwcbGg4mtWXvHWjBHZt24ki7J+mDafGxK7fsweb/ODerdo1Ss7uFpA9SgFPvP+diClNiPy8V20ts5di4PTlGtx1owcbtB6Njjdjt0j0m03l13OHtt3jnuZ/f7G4B7/zrBJ5MWIgCROaSn3zrAD75MlIufmSxFhu3H8Q2iXNze1MrNm4/iJHF0te4xTo1zxuiPvJNmzvpw2bg1PXtL/+/s5IeY9Qqoj9nim+zIbtFjGPNBqybPwVv3FqH//vhDLxxax3WzZ8Sl0GFfQgVInF8mOk6L5v5IHFfYlxOHlXcrbEhEFn4la5tuHvzLliM0n231PHa3QLueXl3yn2veHk3Y5ky4mKUHOEPhmHQKFPWFwMiQT3MpEHNmJK022zrTP1EREQRfr8fY8rGQafTZfw3pmwcF6RQtziFoGT/7UyopUlEfcfuFvB5sxONh9pgVCtgs5rh8YckYzQMoGZMCWZWWDCyWIupZaWYMMyY1TeJLUY1ZlZYUt7HUhhEhavUoIbNmroMX63VjMbD7dHfmx1e1FlTtxOJ254z3pz0YaFouEmbMhU6EJmctHv8km2dSwjmREaU2Hb68xPOvJm4FNNxp/Ie52IKVmI/33i4HbWdsR/7MwDJ+brtTa2oGVOStJ3UY6TOqzaX0G/xznM/v7U4BQwr0qTtP7Z3zjefM94MIRDK6tzc3tQKIRCKO/9j1VVY4AuEeN4Q9RFHTKmNRA1NrQgEkzMXuXyB6Ng1U3z7Uzw+HaNGCbVCDpVCDrVSDqMmfsE2+xAqROL4MHEsGCvb+SBxX2JcdndsCCDj9aBTCKa9hrVZzSiS+MIFY5l6imV6coRLCMDrl07r5PQGeyX1ExHRYBEMBnH82BHU//zPUKjSDwCDfgGbf3wpgsEgVCp+i526RiwFkg77ZqL+kZj+9+xxJXj46qk47pAuldXRGcPdSWVfrFfjoflTcMemnXgvIe0wS2EQFa7hJi3W1FfjrhSpyRfVluOWFxujv9usFpxrtaRMY564rdS36zLNBWQaj2QqLdQf8jlNO8uyDU6J/bxYVkcGRH8GIh/eZYpRUVfKeKU7rzLFc2/GO8/9/Obw+rMqF2fUKGGP6UcyPeaE04ebL6yAXCaLa9NrrWYsPHccvm53Sz6e5w1R92Wcg0q432Y1Y6RJh/vmVOKBV/dkjG+3kF0fks24jn0IFSJxfHjfn3ZjcW0k811iSZ1s54PEfe076gDQs9I/2cxPS5XXOk2i1A5jmXqKi1FyhEmrglIh3dEbtQq4BelkNgYN/6RERIkUKjUUKs1AHwYVKLEUSDos00HU91Kl//3wy3bc/odP8cCV1ZKPLdKpMMSg7nYq+1ElOjy5oAYtTgEdXj+KtCpYjGouRCEqcGVmAx69ZiraXAIc3gBMOiWKNEo4hQCeXXw2TFolSg1qDDdF0iE/fPWZsHv86PD6YdKqYNQq4fQF8Ozib6NIq0KxTgWPRDa1TGmgM41HMpUW6muZ0rQ/uaAmp9tNlmUbvBL7eZNOhYfmT0GHNwCXz4+VV1bBHwwhEJL+JnnZED3+dtt58AVOxXl307tniufejPfEb7kn4jxkbjNpVTjpkv62skYpxxCDGsV6VdxtUsrNBows1uJn3z0Tnzc70e7xQ6OUo/FwO255sRFPdi7USodtJlH3ZZyD0qnwxq110WvTIq0Sbn8Azs4Pot0ZsvdmE5/Zjus4fqJCNapEh59990y0ugTcP6cSwVAYbiGIYl3X54NGlejg8kU+G+5J6Z9s5qfHmg3RcWxsGyG1EAXgeJB6jmdIjrAY1dh3zAeb1ZwydaLNakazw4fGw+1pt6m1mqFWsPISERFRfxJLgaTrv41qRYpHEVFvSpcy9MMv26FTySVjVAZgWFHPFiwW67n4hGgwGm7SRhebZDKqRJcx+4fdLWBmhSUu05LouMOLOmvqMj4zKywo1qkk27pSw8C2Udmkds7ldlRMoZ3qb8OybIUvm35eKn5nVlgwrEiDYr06bjsxvXuqlOpS55VYKqw/4l2tkKc9Rs5D5j6LUY0PvzyZtv+otZrR3OHDtLGlAJD1uTmyWItivRotzU5c+9sPkrbp7rlNRJmZtErJPsCkVWK0xAfLmfqrbOIz23Edx09UyHpzHmhYkSau9E93+s9M14PFnYtVMi08SYXjQeopniE5olivxrghetw/tyqpbpfNasa9cyqxfNNO7D/qwIrZlUm1yGqtZiyuLYfdw9pcRDR4eL3ejP+I+prbL2DVvOqU/ffq+mq4/eybifqaVMrQW15sxOo0MbpqXjXMOlVOfwBKRIOHmKZ5ZoUl7nab1YyRxTostpUnzQWIaaBHleiwpj51W7emvjrrRTN9Jd9TO6f727AsG4myPUdit9vQcBCLa9PHdbrzSiwV1h/x3u4RUh4j5yHzQ7FejfNPH4plF1agzhp/btZazbj5wgpccPrQ6AdqXT0307Xt4uPr2GYS9brRpXqsTtMHrK6vllyIAvTOmCbbcR3HT0TZEWPls6OObo0NgciXH6Tahp6UReV4kHqKmVFyyIgSHexuAWvrq+EUgtE0SQa1Au1uAf974zlQymWY///+ju+fXYYlteXwBUJxaRBfXWYb6JdBRNTnQsEAIFegtLQ0q+3DYemUyUQ9oZSrcPsfPsXPvjsVLiGIDo8fRbpI//2T33+KtVedOdCHSFTwpNL/7vzGAVk4nJSK1KhWwMSFKESUY1KV/jJqlXD5IunV18yrhhAMweULJJUFSyodlFAqaCAVQpp2lmWjTLI9R2K3c/mk4zqd/op3o0aFBb/5AEts5ZyHzFMjS3TQqxVYVV8FjxBEhzcAg0YBg1qJEn38WLir52a6tt0tBHHLi41445Y6BEJhtplEvWys2YB186fAEXN9mykjSqyejmm6Mq7j+IkoO71R+mes2RBXHlYsB9uThSgAx4PUc1yMkmPSpXYqMxsARNKoTR5pwlNvNSVtw9RmRDRYhEMhIBTElY++AZUm/WSb4Hbildvn9OpiFL/fj2BQur4qACgUCqhUuT+pTj1nMaqhVSkx85F3ku5j30zUPzKl/y02cLKLiPJHT1I+d6V0UH8qlDTtLMtGmWR7jvTGudQf8W4xqjFtbCnnIfNcV863rmwr1bZPG1uatNiFiHrP6FI9Rvfg8T3ph7o6ruP4iSg7vREr2ZSH7SqOB6mnWKYnzzC1GRHRKQqVGgqVRuJf77aJfr8fY8rGQafTZfw3pmwc/P7cTjdOvYN9M9HAYxwSEeU2ttNE+YmxS1J4fhANTox9osGFMU89xcwoeYipzYiIBkYwGMTxY0dQ//M/Sy50CfoFbP7xpQgGg8yOMkiwbyYaeIxDIqLcxnaaKD8xdkkKzw+iwYmxTzS4MOapJ7gYJU8xtRkR0cARM7IQxWLfTDTwGIdERLmN7TRRfmLskhSeH0SDE2OfaHBhzFN3cTEKERFRJ6/X26P7iYiIiIiIiIiIiIiIiIiLUYiIiBAKBgC5AqWlpVltHw6H+/iIiIiIiIiIiIiIiIiIiPIXF6MQEdGgFw6FgFAQVz76BlQabdrtBLcTr9w+p9cXo/j9fgSDwYzbKRQKqFSqvH9eIiIiIiIiIiIiIiIiKmxcjNLPxA8wHQ7HAB8JUW4rKiqCTCYb6MMAkF3ciuVbBI8HikD6D/cFjyf6fziUfkFDttv1xT4HartcOMZgIAi5Iv3fL9j5t820v6BfAAA0NzdDq02/uAWILAip+dY0nDh+THI7ALAMG45Pd3zSKwtDuvK8Q4ePwL49uzM+b77FLRFFMHaJ8g/jlig/5UrsMm6JspcrcQswdomyxbglyk+MXaL8k03cysKsNdCvvv76a4wZM2agD4Mo59ntdphMpoE+DACMW6JsMW6J8hNjlyj/MG6J8lOuxC7jlih7uRK3AGOXKFuMW6L8xNglyj/ZxC0Xo/SzUCiEI0eO5NQKv8HK4XBgzJgxOHz4cM50cINd7N9k9OjRORMj/RG3hXg+8jXlh958TbnUtxVKf1tI5xxfS+7KpTgplNjtjkI7r3JFob6vuRQj+Rq3hXpu9Ca+R5l19T3KlTjJxbjl+RaP78cpA/1e5FKcdDd2B/o9zEV8T+IV2vtRCHE70ArtnOgJvhcR/fE+5FKc9FXs8nwaePwb9K5sYoRlevqZXC7HaaedNtCHQTFMJhMbnBxjMplyZtAB9G/cFuL5yNeUHwrtNRVaf1tIfx++FpJSaLHbHTyv+gbf176T73HLcyMzvkeZ5dt7lMtxm2/vZV/j+3EK34uexy7fw2R8T+Lx/eh9udznZoPnxCl8LyIGy/vQ17E7WN7HXMa/Qf+RD/QBEBEREREREREREREREREREVHh4GIUIiIiIiIiIiIiIiIiIiIiIuo1XIxCg5ZGo8F9990HjUYz0IdCnQbz36QQXztfU34oxNdUSArp78PXQiSN51Xf4PtK6fDcyIzvUWZ8j3oP38t4fD9O4XvRc3wPk/E9icf3gxLxnDiF70UE34fewfdx4PFv0P9k4XA4PNAHQURERERERERERERERERERESFgZlRiIiIiIiIiIiIiIiIiIiIiKjXcDEKEREREREREREREREREREREfUaLkYhIiIiIiIiIiIiIiIiIiIiol7DxShERERERERERERERERERERE1Gu4GIWIiIiIiIiIiIiIiIiIiIiIeg0Xo/SzcDgMh8OBcDg80IdCRFli3BLlH8YtUX5i7BLlH8YtUf5h3BLlJ8YuUf5h3BLlJ8YuUe/hYpR+1tHRgeLiYnR0dAz0oRBRlhi3RPmHcUuUnxi7RPmHcUuUfxi3RPmJsUuUfxi3RPmJsUvUe7gYhYiIiIiIiIiIiIiIiIiIiIh6DRejEBEREREREREREREREREREVGv4WIUIiIiIiIiIiIiIiIiIiIiIuo1XIxCRERERERERERERERERERERL2Gi1GIiIiIiIiIiIiIiIiIiIiIqNcoB/oAcsl7772HRx55BJ988gmOHj2KzZs3Y968eQAAv9+Pe+65B6+//jq++OILFBcX4+KLL8ZDDz2EUaNGDeyBFxi7W0CLU4DD64dJp4LFoEaxXj3Qh9Vt4uuxewToNUrIZTIo5TKY8/x1EeWz4w4v2lwCHN4ATDolSvVqDDdpJR9TaG0TERERDWz/3p3xSCGK/RsYNEqo5DK0ugQYtYP3PSEqdEfaPbB7/HB4/CjWqWDSqTCqRDfQh0VEJClX5ng5P0X9Kd/Ot+4cb769RqJclQux1JNjyIXjL1RcjBLD5XLhzDPPxOLFizF//vy4+9xuN3bs2IEVK1bgzDPPRFtbG/7zP/8Tc+fOxccffzxAR1x4jrR7sHzTTmw70BK9bWaFBQ/Nn5KXExOpXk+t1YzFteVY+/o+PHBlVV6+LqJ8dqjVhTs378L2ptbobTarGWvqq1FmNqR8TKG1TURERDSw/Xt3xiOFSOp66foNH+KsspJB954QFbqvWl24K0X7t7q+GmMZ60SUo3JljpfzU9Sf8u18687x5ttrJMpVuRBLPTmGXDj+QsYyPTFmzZqFVatW4aqrrkq6r7i4GH/9619xzTXX4IwzzsCMGTPw5JNP4pNPPsGhQ4cG4GgLj90tJAU7ALx3oAV3bNoJu1sYoCPrnnSvZ3tTKzZuP4gzRpry8nUR5bPjDm/SBz8A0NDUirs278JxhzfpMYXWNhEREdHA9u/dGY8UokzXS0ts5YPuPSEqdEfaPUkLUYBI+3f35l040u4ZoCMjIkovV+Z4OT9F/SnfzrfuHG++vUaiXJULsdSTY8iF4y90XIzSA3a7HTKZDCUlJWm38fl8cDgccf8otRankBTsovcOtKDFmV8BL/V6tje1omZMSV6+rsGAcVu42lxC0sSnqKGpFW2u5HgstLapUDFuifITY5cGykD2790Zj+SS3orbbK6XgPx4T4hyXa70t3aPX7L9s3v8/XxERLktV2J3sMuVOV7OT+WHQonbfDvfunO8+fYaqW8VSuwOhFyIpZ4cQy4cf6HjYpRu8nq9uOOOO3DttdfCZDKl3W7t2rUoLi6O/hszZkw/HmV+cXilJx06MtyfazK9Hl8gBCD/XtdgwLgtXA5voMv3F1rbVKgYt/E8Hg/a29uz+ufx8BuoNHAYuzRQBrJ/7854JJf0Vtxme70U2Ta33xOiXJcr/a0jw2ITXlsRxcuV2B3scmWOl/NT+aFQ4jbfzrfuHG++vUbqW4USuwMhF2KpJ8eQC8df6LgYpRv8fj++//3vIxQK4emnn5bc9s4774Tdbo/+O3z4cD8dZf4xaVWS9xdluD/XZHo9GmUk/PLtdQ0GjNvCZdIqu3x/obVNhYpxe4rH48GYseNQWlqa1b8xY8dxQQoNGMYuDZSB7N+7Mx7JJb0Vt9leL0W2ze33hCjX5Up/a9Lx2oqoK3Ildge7XJnj5fxUfiiUuM238607x5tvr5H6VqHE7kDIhVjqyTHkwvEXOs7odJHf78c111yDgwcP4q233pLMigIAGo0GGo2mn44uv1mMasyssOC9FOmQZlZYYDGqB+Couk/q9dRazWg83J6Xr2swYNwWrlKDGjarGQ0pUkPbrGaUGpLjsdDapkLFuD3F5/Oh9UQzZq/ZBJXOKLmt3+PElrvmw+fzQafT9dMREp3C2KWBMpD9e3fGI7mkt+I2m+slID/eE6Jclyv9bbFOJdn+FWdYrEI02ORK7A52uTLHy/mp/FAocZtv51t3jjffXiP1rUKJ3YGQC7HUk2PIheMvdMyM0gXiQpQDBw7gzTffhNlsHuhDKijFejUemj8FMysscbfPrLBg3fwpKNbnV8Cnez21VjMW15bjs6OOvHxdRPlsuEmLNfXVsFnj22+b1Yw19dUYbtImPabQ2iYaPFQ6I9T6Isl/mRarEBEVqoHs37szHilEma6XNjQcHHTvCVGhG1Wiw+o07d/q+mqMKuHiaCLKPbkyx8v5KepP+Xa+ded48+01EuWqXIilnhxDLhx/oZOFw+HwQB9ErnA6nWhqagIA1NTU4LHHHsMFF1yAIUOGYNSoUZg/fz527NiBLVu2YPjw4dHHDRkyBGp1diejw+FAcXEx7HZ7xqwqg5XdLaDFKaDD60eRVgWLUZ3XwS6+HrvHD71aAYVcBoVcBrMhv1/XYMK4LTzHHV60uQQ4vAGYtEqUGtQZP+QotLap0A3muG1vb0dpaSnqf/5nqPVFktsK7g5s/vGlaGtrQ0lJSf8cIJGEwRy7NDAGsn/vzngkF/U0bmP/Bnq1EiqFDK0uAUZN/r4nRLluoPvbI+0e2D3+aNtbrFNxIQpRFgY6dge7XJnj5fxUfsn3uM238607x5tvr5H6R77H7kDIhVjqyTHkwvEXKpbpifHxxx/jggsuiP5+2223AQAWLlyI+++/H6+88goAYOrUqXGPe/vtt3H++ef312EWvGJ9YQV4ob0eokIw3KTt8gcbjGUiIqLCM5D9e3fGI4Uo1d+gfOgAHQwR9YtRJTouPiGivJMr80K5chw0OOTb+dad482310iUq3IhlnpyDLlw/IWKi1FinH/++ZBKFMMkMkRERERERERERERERERERETS5AN9AERERERERERERERERERERERUOLgYhYiIiIiIiIiIiIiIiIiIiIh6DRejEBEREREREREREREREREREVGv4WIUIiIiIiIiIiIiIiIiIiIiIuo1XIxCRERERERERERERERERERERL2Gi1GIiIiIiIiIiIiIiIiIiIiIqNdwMQoRERERERERERERERERERER9RouRiEiIiIiIiIiIiIiIiIiIiKiXsPFKERERERERERERERERERERETUa7gYhYiIiIiIiIiIiIiIiIiIiIh6DRejEBEREREREREREREREREREVGv4WIUIiIiIiIiIiIiIiIiIiIiIuo1XIxCRERERERERERERERERERERL2Gi1GIiIiIiIiIiIiIiIiIiIiIqNdwMQoRERERERERERERERERERER9RouRiEiIiIiIiIiIiIiIiIiIiKiXsPFKERERERERERERERERERERETUa7gYhYiIiIiIiIiIiIiIiIiIiIh6DRejEBEREREREREREREREREREVGv4WIUIiIiIiIiIiIiIiIiIiIiIuo1XIxCRERERERERERERERERERERL2Gi1GIiIiIiIiIiIiIiIiIiIiIqNdwMQoRERERERERERERERERERER9RouRiEiIiIiIiIiIiIiIiIiIiKiXsPFKERERERERERERERERERERETUa7gYhYiIiIiIiIiIiIiIiIiIiIh6DRejEBEREREREREREREREREREVGv4WIUIiIiIiIiIiIiIiIiIiIiIuo1XIxCRERERERERERERERERERERL2Gi1GIiIiIiIiIiIiIiIiIiIiIqNdwMQoRERERERERERERERERERER9RouRiEiIiIiIiIiIiIiIiIiIiKiXsPFKERERERERERERERERERERETUa7gYhYiIiIiIiIiIiIiIiIiIiIh6DRejEBEREREREREREREREREREVGvUQ70AeSS9957D4888gg++eQTHD16FJs3b8a8efOi94fDYTzwwAN45pln0NbWhunTp+OXv/wlKisrB+6ge5HdLaDFKcDh9cOkU8FiUKNYrx7ow4qTD8dIRJStXG/Tcv34iIgoN7C/6LlCfg8zvbZCfu1EhaKv45TtABGlw/aBAJ4H/YHv8eDEvzt1B8+b3JEvfwsuRonhcrlw5plnYvHixZg/f37S/Q8//DAee+wxPPvsszj99NOxatUqXHLJJfjss89QVFQ0AEfce460e7B8005sO9ASvW1mhQUPzZ+CUSW6ATyyU/LhGImIspXrbVquHx8REeUG9hc9V8jvYabXVsivnahQ9HWcsh0gonTYPhDA86A/8D0enPh3p+7geZM78ulvwTI9MWbNmoVVq1bhqquuSrovHA7jF7/4Be6++25cddVVqKqqwnPPPQe3240XXnhhAI6299jdQtIJCwDvHWjBHZt2wu4WBujITsmHYyQiylaut2m5fnxERJQb2F/0XCG/h5le23GHt2BfO1Gh6Os2qpDbQCLqGbYPBPA86A98jwcn/t2pO3je5I58+1swM0qWDh48iGPHjuE73/lO9DaNRoPzzjsPf//73/HDH/4w5eN8Ph98Pl/0d4fD0efH2lUtTiHphBW9d6AFLU5hwNP65MMxUuHIh7il/JbrbVquH18qjFui/MTYzW/52F/kmnx8D7ON20yvrc2Vf6+dKF91t7/t6zYqH9tAov40mMfKbB8IyM/zIN/iNh/fY+o5/t2T5VvsDgSeN7kj3/4WzIySpWPHjgEAhg8fHnf78OHDo/elsnbtWhQXF0f/jRkzpk+PszscXr/k/R0Z7u8P+XCMVDjyIW4pv+V6m5brx5cK45YoPzF281s+9he5Jh/fw2zjNtNrc3gDkvfn4msnylfd7W/7uo3KxzaQqD8N5rEy2wcC8vM8yLe4zcf3mHqOf/dk+Ra7A4HnTe7It78FF6N0kUwmi/s9HA4n3RbrzjvvhN1uj/47fPhwXx9il5m0Ksn7izLc3x/y4RipcORD3FJ+y/U2LdePLxXGLVF+Yuzmt3zsL3JNPr6H2cZtptdm0konas3F106Ur7rb3/Z1G5WPbSBRfxrMY2W2DwTk53mQb3Gbj+8x9Rz/7snyLXYHAs+b3JFvfwsuRsnSiBEjACApC0pzc3NStpRYGo0GJpMp7l+usRjVmFlhSXnfzAoLLMaBT+WTD8dIhSMf4pbyW663abl+fKkwbonyE2M3v+Vjf5Fr8vE9zDZuM722UkP+vXaifNXd/rav26h8bAOJ+tNgHiuzfSAgP8+DfIvbfHyPqef4d0+Wb7E7EHje5I58+1twMUqWysvLMWLECPz1r3+N3iYIAt59912ce+65A3hkPVesV+Oh+VOSTtyZFRasmz8lJ+pK5cMxEhFlK9fbtFw/PiIiyg3sL3qukN/DTK9tuElbsK+dqFD0dRtVyG0gEfUM2wcCeB70B77HgxP/7tQdPG9yR779LWThcDg80AeRK5xOJ5qamgAANTU1eOyxx3DBBRdgyJAhKCsrw7p167B27Vps3LgRFRUVWLNmDd555x189tlnKCoqyuo5HA4HiouLYbfbc25lnd0toMUpoMPrR5FWBYtRnXMnbD4cIxWeXI5bym+53qbl+vFJGcxx297ejtLSUtT//M9Q66XHJ4K7A5t/fCna2tpQUlLSPwdIJGEwx24+y+f+Ilfk83uYKW4zvbZ8fu1E+aqr/W1fxynbAaLsDMaxMtsHAvL7PMiXuM3n95i6j3/39PIldgcCz5vckS9/C+kizYPMxx9/jAsuuCD6+2233QYAWLhwIZ599lncfvvt8Hg8+NGPfoS2tjZMnz4df/nLX7JeiJLrivW5eZLGyodjJCLKVq63abl+fERElBvYX/RcIb+HmV5bIb92okLR13HKdoCI0mH7QADPg/7A93hw4t+duoPnTe7Il78FF6PEOP/88yGVKEYmk+H+++/H/fff338HRURERERERERERERERERERJRH5AN9AERERERERERERERERERERERUOLgYhYiIiIiIiIiIiIiIiIiIiIh6DRejEBEREREREREREREREREREVGv4WIUIiIiIiIiIiIiIiIiIiIiIuo1XIxCRERERERERERERERERERERL2Gi1GIiIiIiIiIiIiIiIiIiIiIqNdwMQoRERERERERERERERERERER9RouRiEiIiIiIiIiIiIiIiIiIiKiXqMc6AMgIiIiygcejwc+ny+rbTUaDXQ6XR8fERERERERERERERERUW7iYhQiIiKiDDweD8aMHYfWE81ZbW8eOgyHv/qSC1KIiIiIiIiIiIiIiGhQ4mIUIiIiogx8Ph9aTzRj9ppNUOmMktv6PU5suWs+fD4fF6MQEREREREREREREdGgxMUoRERERFlS6YxQ64sG+jCIiIiIiIiIiIiIiIhymnygD4CIiIiIiIiIiIiIiIiIiIiICgcXoxARERERERERERERERERERFRr+FiFCIiIiIiIiIiIiIiIiIiIiLqNVyMQkRERERERERERERERERERES9hotRiIiIiIiIiIiIiIiIiIiIiKjXcDEKERERERERERERERERERHR/8/evcfHWdb5/3/P+ZTMJCS0UChYSBBoU6mgoEkrIApqQWL360/EVZBFdwXxbDnIQaUtuLvAAu66KCh+Udj92q2u5xMKLShqKbQVxFYqFAqtCclMkjkffn8k93TOM0kmmbmT1/NhHyb38ZqZ+3N9Ptd130wA1A0PowAAAAAAAAAAAAAAAKBueBgFAAAAAAAAAAAAAAAAdTMnH0YZHh5udBMAAAAAAAAAAAAAAADmJdM/jHLzzTfrv/7rv7K/v/vd71ZHR4eOOOIIPfnkkw1sGQAAAAAAAAAAAAAAwPxj+odR/vM//1OLFy+WJP385z/Xz3/+c/34xz/W2972Nn3mM59pcOsAAAAAAAAAAAAAAADmF3ujGzBdL730UvZhlB/84Ad697vfrbe+9a161atepVNPPbXBrQMAAAAAAAAAAAAAAJhfTP/NKO3t7dq7d68k6Sc/+YnOOussSVImk1EqlWpk0wAAAAAAAAAAAAAAAOYd038zyrve9S69973vVXd3twYHB/W2t71NkvTEE0+oq6urwa0DAAAAAAAAAAAAAACYX0z/MMqtt96qJUuW6Pnnn9eXvvQltbS0SBr/8z0f+chHGtw6AAAAAAAAAAAAAACA+cXUD6MkEgl96EMf0rXXXqtjjjkmb93HP/7xxjQKAAAAAAAAAAAAAABgHrM2ugHT4XA4tGnTpkY3AwAAAAAAAAAAAAAAABNM/TCKJPX39+u73/1uo5sBAAAAAAAAAAAAAAAAmfzP9EhSV1eXvvjFL+rRRx/VySefLJ/Pl7f+iiuuaFDLAAAAAAAAAAAAAAAA5h/TP4zyta99TW1tbdq6dau2bt2at85isfAwCgAAAAAAAAAAAAAAwCwy/cMoe/bsaXQTAAAAAAAAAAAAAAAAMMHa6AbUSzwe1zPPPKNkMtnopgAAAAAAAAAAAAAAAMxbpn8YJRwO65JLLpHX69XSpUv1/PPPS5KuuOIK3XTTTXU9VzKZ1Oc+9zktWbJEHo9HxxxzjL7whS8onU7X9TwAAAAAAAAAAAAAAABmZfo/03PVVVfpySef1K9//Wudc8452eVnnXWWrr/+el155ZV1O9fNN9+sr3zlK7r33nu1dOlS/eEPf9DFF1+sQCCgj33sY3U7T62C4bgGRuMajSUU8DgUT6WVTksZSWOxpFrddrkdNoVjSUUTKXW0uBROpKTMwW18LptanHYl0xmFEymFYym1uu1yOayyZqSUpMjEcr/HLqfNqvjESTJS3rFaXOOXU0YZ+Zx2RZIpBcNJBTx2uWxWxVJppTPSaDQpv8cun8uuZDKtSCIli8Uii2X8daUzB4/ntFs1HI6r1e3QglaXJGlgNK5gJC6vyy67zSKX1aqxeEqjsaQ6fE4lUhmNxZPyexzq9Dmz+4SiieyygNc5o5/JbJwLaDb7hiMKRhIKxxI6tNWtsXhKIxPx3u51KplKKxRNaiQ63mc5bFYNjsbU6naoxWlTLJVSPHWw/3LYrAqGY+pomThWJKFWz8S26ZRaXU4t9Lv1wlBYI9GkQpHx47a47Tqy3Ztt1wtDYY3Fk3JarYom0xqLJdThcymRyiiWTKrN41Q4kVImtz9z2+V3O7SozZN3nErnAQBgphg1ZjSRkN/t1Gg8lc1HPqdNiXRKDqstb3mpPJVbq7Z5HHI5bApFEgpFk/K77fI4bRocjcrjdMhtt8oiKZZKaySalM9ll8UieWyS3WpTUlJ4Ij/7PQ61+5yyShocGz9+wOOQ1zHeppGc3yOJlELG8SRZLJLXYZMyGY0m0hqZqKPbveN5fjJeHAorlJOrW912HTEDubpeNf98GTtUe537Q1ENjcWVTifV6nYdvI69DrW47BqNJRUMH7yuo8mkEomEWlzuomt+LJ7U8FhC7T6HvE47tRswDeVit1JMG/EciiZ1SItdbnt+HHqcNg2MROVzOeR12jQwGlWLuzhevU6bXhmLKuBxKZZKKzSRa4w+wdjOOTGmbG9xyFVwLp/TpmAkKrstP/6Ncauxnd+TP+4D0DhGH1Jujje3fsjti1pcdrnsVqUzGUUTaY3mzCu9MhpTi3u8T5CkcCKlUCSpVo9NPoe9qK4eSyQ1Gk1l57mNWjWVzmisYI58cCyuVvfBn1vc9mwNGwzHdWAkppFoQm1ep+Kpg/8xq0VSJiONFsynu+022a0W+T0OSflz4JrYyuuwK5wYn29rmainZZF8DptcDtt4PzjxnjhtVg1H4mpx579/ufcU2rxOxZPj71mtfX2pz2Au17LzkfHZhuMJBTxOjZWouUPhhDpbXIqn0grHU/K57HJYLRoci8vvtcvnGM/L4XhSnS2u7Nyu32PUADF5Xfa8cZ/RB8STSbV7XSVr/WQiKb/HVRS7o7GYbHa7vBPnTSQTave6i7YLJ6LKZPJrg8I5X99EHeJy5G+X+760Ge9LNKmA1y6f067RifgzapRQNFE2/iYTN7WOc3PrMGM+frJj6mrXxGTjfSbbhOaxPxRVMBKXY+L+y0g0Ib/bIZfdqkQmrYB7/HPfNxxRKJooeV9ZlvFvz3DajGMk1eqxy+ewaSyRys4J+Jw2xSfmwMbiqYn73OP50GqV3HabwomURkvMO8XTKTkL5s78TptSksLJVPb+kdH+FrddkURSqVTl+0bBcFzDY3FZrZaS83Kl4sBtH68dkqm0UhM1QcAz3peMxJJ57bfapBanQ5F4quYYnE6Onon8bvqHUb773e/qv/7rv3TaaafJYjzNIOnEE0/UX/7yl7qe6ze/+Y3e+c536h3veIck6VWvepXuv/9+/eEPf6jreWqxbziitRu3a+tzQ7rzvSt0xy936T2nHq2vP7JHj+wezG7X19WhS1ceo0VtHt3w/T/qvTnbeJ02ffm9r5XbkdCdv9qdt9/K7k5df+6JWv+jp/Xgn/6WXf7m4w/VZ885QTf/5Om8Yxl6uzp0ce8S3f/Yc7rg1KN1xf3bJEl3f+AU/fuvdmtzQdtuOG+Z/jYS1zd+s6fi8d539+908tHtuuyMLn3wG79XOJ5SZ4tTD3zoNF25aYe2PT+s2y9YoVt/8eei15G7jySt6u7UTWuW132ywfhMNu8ayC6bqXMBzea5wTFdvWmHnnl5RN/6h9N01aYd+bHY1anLzjhWH7z3D9lYNOL7n771uO64YEVRH/G2ZQv12XOOLzpWX1eHbjy/Rz96cq/OPHGRri6xfl1/j47u8Om5wTHd9OOn9fGzXq3PfW9nTl+xK9vW6wv6xnLHqXQeAABmilFj/nVgTN+85PW6siAfvfn4Q3Xt6qW6atMObamQp3Jr1c4Wp771D6fpc997sii3Xbt6qS782m91/GGtuuG8pbrwa49pYDQuSfrwyiW68NSjFUmldf3//rFo38+/c5ned/djCsdTuv2CFXnjjtzfDbljh2tXL9XH7t+mPx8YzR5vfX+Pjqoxz85Wrq5XzT9fxg7VXufzg2O6atMOJZIpfenvTiq6vvu6OnRR7xJdcf82heOp8evi/B45nLaS2167eqmu/e5O3fHe12rtxu3UbsAUlYrdt5ywQNeuPlHXfHdnyZhOpdLZuDxuQYvuev8pJeMwN89cf+5SyaKi7d58/KH63OoT9bnv7qzYJ/R2deiy04+VzWIrea4bz+/RFfc/Lr/HoXX9PbJJWsu4DmhKRk1Qbo43t34o7KO8Tpvu+cDr9OVf7cqbVzJqzX8smHcqV5uW6mOMWvWqt5+gD9zzu2xdbKx7/z2/04qj2rI/v+GYQ3TduUv1uU07tfX5Id1+wQrd+avdeu+pR+vbjz1Xcf772489p39807GKpzK64X//qM27B/K2uW71Ut3w/T/mzdUb+z7w2PP6h5VLSs67XfDVx3TK0e26ac1yWSR9duKewu0XrNCXfvpM0ft84/nL9IUfPKVfPH2g5PsvzZ9adj4yPtunXwqVnOPt6+rQdecuVSSe1ue+t7PoWr505THyexz67MbtZeeJC+uB9f09smo8R/8tFNNd7z+lZK3/kdOP1aI2b8l1N57fI2XSWrtxe8Vj3Hh+j/75J08pGE3p5v4eJaWS48gbz+/Rh775By3wu7Suv0dem1WfzHlfjGNXG+uWir/JxE2t41yjDy3cbjJj6nKmGu8z2SY0j+cHx7Qh5/5LqVi/85d/1j+sOlafL3MfJjeXXbJyiS7JyWWFudmYA7u6YA6sWp405p2uz1m/uN2j/3vJ63XzT/5Utv1fPH+ZbvnZn/TjnfvzlhsxuG84ott/+Wf945u6SvY56/p79OVf7dJ//+HFvOU3nLdM+4Yi+s/Nf8nrS77xyJ6813Xm8Ydq7Tkn6LPfeTJveaUYnE6Onqn8bslkMpkp790EvF6vdu7cqWOOOUatra168skndcwxx+jJJ5/UqlWrFAwG63aum266SV/5ylf0s5/9TMcdd5yefPJJvfWtb9Vtt92mCy64oKZjhEIhBQIBBYNB+f3+KbUjGI7r8vu3afOuAV1+ZpeeeH5IJx3Vrm3PD+Vd6IYN/cv0ox0v6TUF21x+ZpcWBdz64Y6XSu63sqtDrzmqXXc+uDu77PIzu7Tt+SGtqHC+3q6O7PoVR7VLUtlt+7o6dPmZXdqye7Dq8e58cHfez3d/4BTdM9FpGe2qtr9hVXen7rhgRd2e1s79TArV+1yYffWI27ls33BEn/nO+M2s3LgsVCoWe7s69MHeJSX3qXSsvq4ObejvKUrwuetvWrNcazduzzt+bl9hHL9Sf5Z7nErr+a9sm0+943Z4eFjt7e3qv/WncnpbK24bD49o0yfO1tDQkNra2qZ97skyU1uBQuTcfLk15v9e3qubf/KnonxUqQ428lSry55Xq1bLsRf3jg/+c3+WpM2fOV0vBiO648HdFffdtne4aNxRrVZ/4vkhXX/eUr3llofzjvev7z6p6n859eJQWJ+tkKtvXrO8Lt+QUq+af66NHcrFbbXXedOa5dka8uHPnF40UWkorCGN8e3mMp/39ect1Q0FD0vlrqd2Ayrn23KxW6kvX9ndqbctO0xXb9opSfr5J1dVjEMjt6zs6tTbeg7uV8u5CvuEBz50mu54cFfZc914/jKd/i8Pqa+rQ9e84wS97d+2lNzuS3/3Gm6gounN1Vp5fyiqT/73E1XneFd1d+qf/89r9On/92ReH1Wtzyicd5pMH5Nbq+bWxYXbGj9LB+fBC+fRa5lPXxRw68cV6pyTCubVcvc1zlE472YsW9Xdqbf1HK6r/mdH1TFEqfMYdaqkOVXLzjQzxW1uDVBtzHj5mV16z12PFa3Lze2TGXcax6tUQ1TL+ev6e/Smf/511TpkQ3+PVv7zr/Xgp96kawtuPuduZ4xPc/cpfE219ie58VeoXNzUOs7N7UNLbVfLmLqcqY5dZ7JNs8VMsdsoxudc7v6OdLAev+a7Oyd1X7lcLptK/srN5bnrjXm2au0vzP/G8pvXLNeV/7ND1517YsU+p3Cuy1ie24+We13V6qLCGJzOfNNMzlVZp7RXE3nd616nH/7wh9nfjW9H+epXv6o3vOENdT3X2rVrdcEFF+j444+Xw+HQihUr9PGPf7zigyixWEyhUCjv33QNjMazF8OKxW3asntQKxa3lbwYJWmB363NJbZZsbhNC/3usvsZ++QyjlHpfLnrVyxuq7jtlt2D8rnsNR2v8OcFfld2n1r3Nzy8ayD7JHs95H4mhep9Lsy8mYjbuSwYSWTjLzcuC5WKxUd2D5bdp9Kxtuwe1Gg8VXH9SDRZdPzcvsJYXq2PMo5TaT0aj7gFzInYrSy3xrTbrCXzUS15rLBWrZZjF/hdRT9L0ujE1y9X27fUuKNafbBl96CSqfz/TmLL7kENjVWvo0NVcnWoTrm6XjW/2ccOtcZttdeZW0OOVajrCmtIY3xbinEdUbsB+SaTb8vFbqW+fPOugbwbCtXi0Mgtm3cPlLwRMZk5Hp/LVvFckUQ6+3NGlrLbBSOJkuuARpovtfLQWLymOd6Hdw1oaKy4j6rWZxTWvpPpY3Jr1dy6uHDbUvPghfPotZx3YZU6p3BeLXffcvNuxrKHdw1oQaur6ntQ7jxGnWr2WnammTlucz/bamNGn6v0H13Ize2TGXcax6tUQ1TL+cY3KVSrQ0Yntosl0xW3M8anuftMtT/Jjb9C5eKm1nFubh9aartaxtTlTDXeZ7JNM8XMsdsoxudcLdYjifSk7yuXWidNLX/l5vLc9cY8W619VeHyUDSpzbsGqvY5hXNdxvLcfrTc66pWFxXG4HRy9Ezmd9M/jLJhwwZdc801+qd/+iclk0n927/9m97ylrfoG9/4htatW1fXc/3Xf/2X7rvvPn3729/W448/rnvvvVf/8i//onvvvbdi+wKBQPbf4sWLp92OUPTgADmWTOf9fynltokl0xX3K7dPtfMVbldt29FoalLtMH4ejabKtrPS/oaRaP0mGkJVjlXPc2HmzUTczmWhnEm73LgspVQsltun2rFGqkwWGuvL9RXG8mr9R9XzEN9NgbgFzInYrSy3xiyXj6rmsWiiqFatlmNz1+f+HIokatq33BiiHGN9qddYy4MkoVnK1fWq+c0+dqg1bqu9ztzPrdpnWGo8WMtxS2n29xeYCZPJt+VidzLzLtXisNp8zmTONZlxY6WxHX0DmtF8qZVz672qeb5EbVjL3PNkti9Xy5bqbwprlFI1y2Tm06cyx13tHJXaNNnzlBpblNpmPjNz3OZ+tpMZMxaqFDPljmH8XKmGqDXnVx0PTHK73J+n059U2rZU3NQ6rqk2Zp7Of5wx1XifyTbNFDPHbqMYn2OtsTmZ+8qTWVdqu1r2LxfXhcqtn0pfUu641dpd9tgFMTidHD2T+d30D6O88Y1v1COPPKJwOKxjjz1WP/vZz7Rw4UL95je/0cknn1zXc33mM5/RlVdeqfe85z3q6enR3//93+sTn/iENmzYUHafq666SsFgMPtv7969026H3+3I/uyyW/P+v5Ry27js1or7ldun2vkKt6u2bYvbNql2GD+3uG1l21lpf0Nrzvs4Xf4qx6rnuTDzZiJu5zK/5+D1nRuXpZSKxXL7VDtWq6dK3E2sL9dXGMur9R9Vz0N8NwXiFjAnYrey3BqzXD6qmsfcjqJatVqOzV2f+7Pf46hp33JjiHKM9aVeo99d+r+4y9tmlnJ1vWp+s48dao3baq8z93Or9hmWGg/WctxSmv39BWbCZPJtudidzLxLtTisNp8zmXNNZtxYaWxH34BmNF9q5dx6r2qeL1Eb1jL3PJnty9WypfqbwhqlVM0ymfn0qcxxVztHpTZN9jylxhaltpnPzBy3uZ/tZMaMhSrFTLljGD9XqiFqzflVxwOT3C735+n0J5W2LRU3tY5rqo2ZaxlTl993avE+k22aKWaO3UYxPsdaY3My95Uns67UdrXsXy6uC5VbP5W+pNxxq7W77LELYnA6OXom87vpH0aRpJ6eHt17773auXOnnnrqKd13333q6emp+3nC4bCs1vy3zGazKZ0u/2SSy+WS3+/P+zddnS1OrerulCRt2zuslV0d2rZ3WL1dHSW3PxCKltxm295h7Q9Fy+5n7JNr295h9VU5X2/O+m17hytu29fVobFYsqbjFf58IBRT38Q+te5vWNXdqc6W+v3tytzPpFC9z4WZNxNxO5cFPI5sLObGZaFSsdjb1aEDoVjJ+K10rL6uDrU4bRXXt7rt6ps4fqm+wlherY8yjlNpPRqPuAXMiditLLfGTKbSJfORUZ+XYuSpwlq1Wo49EIoV/SxJLU6bxmLJqvuWGndUq9X7ujpkt+X/+YS+rg61+6rX0f4qubpeE131qvnNPnaoNW6rvc7cGtJXoa4rrCHHx7elj2tcR9RuQL7J5NtysVsp36zs7tSBUDT7e7U4NHLLyq78/Wo5V2GfMBZLVTyXx2HN/mxR8VdkG+sCVSaRgUaYL7Vyu89Z0xzvqu5OtfuK+6hqtWbhvNNk5pFza9Xcurhw29x58MLXUvj/lc67f2Iev5S+ruJ5tdx9y827GctWdXfqwEis6ntQ7jxGnWr2WnammTlucz/bamPGsVjpb7bIze2TGXcax6tUQ1TL+V6nreoxjDllafwmb6XtjPFp7j6Fr6nW/iQ3/gqVi5tax7m5fWip7WoZU5cz1XifyTbNFDPHbqMYn3O1WPc4rJO+r1xqnVR9DqxSnixcb8yz1dpXFS73u+1a1d1Ztc8pnOsyluf2o+Xem0qvt1QMTidHz2R+N+XDKIV/t6vSv3o699xztW7dOv3whz/UX//6V23atEm33HKL+vv763qeagJep25as1yrujt1z5Y9urhvif60L6SLe5cUXax9XR1a1ObRdecu1dP7gnnb3LNljw4PeHT5GV1F+63s7tT15y3VU/uCecuf3hfUtavHl5c6X29Xhy7uXZI91z1b9uieLXt0+RldRROGfV0duuG8ZYonMlWPd8+WPVrZ3amPntmte7bskSSt3bhdN5y3VH1dHePvQ4n9C/eRxoPm5jXLFfDWL+Hlfia5ZuJcQLNZ1ObRuv4e9XV1aO3G7bp29dKiBLmyq1MfPSM/Fo34Xrtx+3gfURA/39m6V188f1nRsfq6OnRjf49+8dS+7HkL16/r79GR7V6t6+/Rxq17s23K7SuMthb2jeWOU+k8AADMhNwa87JvPV4yLz69L1g1TxXWquXydV9Xh647d6nWbtyerdXXbtyeXX/fb5/TIr8nW4MX7vuFd45vb+TbvpxxR+7vhtyxw7r+Hl123+N5x1vf35P9e+OVHFElVx9Rp1xdr5p/vowdqr3ORW0erZ/43D79/57QjeeX/gyN8aDxe29Xp24sUyNed+5SXXbf42Wvb2o3oLpysfvMSyGt7+8pGdNfWrNcfV2d2bi77L7Hy8Z0bp657twTdcqSQ0rmti+ev6zkGC23T+jt6lA6nS57rnX9Pbri/m3Zn1udxTd1jHWL2jyTfKcA1MtCvztbE5Sb4zXqh4V+d1Efdc+WPfroGd1F80rl5p3K1aal+hijVi2si3PnrHN/Nuralca8fe+S7Lx3tfnvp/YF1bWgRTect6zkazHm90vt+6d9obLzbvds2ZN9/04/7tCD9xTKvM/r+3v0zEuhouVGnTpfatn5KPezrTZmjCcyJa/lS1Yu0cmvOqTiPHFhPbC+v0dHBjzq6+qoWENUy/mZdLrqMdb19+imHz+lvq4OuayWsuPIGyfGp8Y+bpu15PtSbaxbKv5yVYqbWse5uX1o4Xa1jqnLmWq8z2Sb0DyMzzn3/ksuI9bv3vys1vX3lL0Pk5vLLi/IZYW5udwcWLU8aeyXu/6ybz2uG89fVrH9Xzy/R9/ZurdouRGDN61Zrrs3P1uxz/naw38pWm7cG++t0pc8NXFPvnB5uRicTo6eyfxuyWQypf+zgCZmtVplsRQ/SVRKKlX5bz1NxsjIiK699lpt2rRJBw4c0KJFi3TBBRfouuuuk9NZ24cQCoUUCAQUDAan/WRdMBzXwGhcY7GE/B6H4qm00mkpI2ksllSr2y63w6ZwPKloPKWOFpfCiZSUObiNz2VTi9OuZDqjcCKlcCylFrddbodV1oyUkhRJpBSOp9Tqtstlsyo+cRLjwslkjGPZZZGUUUY+p12RZEqhcFKtHrvcNqtiqbTSGWl0om0tLruSybQiyZQssmjif0rnHM9lt2o4HFer26EFrS5J0sBoXMFIQl6nTQ67RU6rVWPxlEZjSXX4nEqkMgrHk2p1O7JPag2MxjUSTWSXzVRRbHwms3EuzJ56xu1ctm84omAkoUg8oY4Wt8LxlEaiSfnddrX7nEqm0gpFkxqJJhTwOOSwWfXKWEw+l0OtTptiqZTiqYP9l8NmVSgSU7vPONZ4XLU4bYqlU2p1ObXQ79YLQ2GNTBy31e1Qq9ued5PhhaGwxuJJOa1WRZNpjcUS6vC5lEhlFE8mFfA4FU6klMnpG1tcdvk9jrwJyWrnQXOpd9wODw+rvb1d/bf+VE5va8Vt4+ERbfrE2RoaGlJbW9u0zz1ZZmorUIicW5pRY8YSCbW6nRotyIuJdEoOqy1veak8lVurBjwOuRw2hSIJhaLjudfrtGlwNCqP0yG33SqLpFgqrZHoRK1vkTw2yW61KSnl5edDfE5ZJQ2OxRWKjo9PfI6DbTJ+jyRSCkUPjh1kkXwOmyyZjEYS6bzaYbITVC8OhbO1xvhXiNvr9iBKufdxOjX/XBk7VIvbaq9zfyiqobG40umkWt2ug9eM26EWt12jsaRCkYPXdTSZVCKRUIvLXXTNj8WTCoYTCngd8jnt1G5AGbXk23KxWymmjXgORZM6pMUutz0/DnPzjM9p08BoVD53cbz6nDa9MhZVwONSLJVWKFLcJ/g9DrlsVg2OxdTmcxSdq8VpUzASlc2WH//GuNXYLlAw7gOa2VyvlY0+pNwcb279kNsXGXPI6UxG0URao7GkWtx2OXPmnYxvNQgnUgpFkmpxj8+JF9bVY4mkRqOpolo1lc5obGKO3J89djx7nsGxuFpcB2vYYDiuAyMxjUQTavM6FU8d/Gb1wvlvYz7dbbfJbrVkv+4/dw7cYhnfxuuwK5wYn29rmajPpfE2uhy2bD/oc423KxiJy+fKf/9y7ykEPONtG5+Lq62vL/UZmLmWnWlmjFvjs43EE/J7nBorUXOPRBI6xOdSIpVWJJ6S12mXw2bR4Fhcfo89m9vD8aQ6W1x5xxivAWLyOvPHfUYfEE8m1e51laz1k4mk/B5XUeyOxmKy2ezyTpw3kUyo3esu2i6ciCqdya8NCud8W5w2DYWjctjzt8t9XwIT70somlTAY5fPZddoNJkdC7ts1olYLB1/k4mbWse5uXXYVMfU1a6Jycb7TLZpppkxdhtlfyiqYCQux8T9F+M6cdutSqTTCnjGP/d9wxGFoomCe9QHc5lVktNmVXRiHqrVZZfPadNYIpWdE2hx2hSfmAMbi6fycqnFKnnsNoUTKY2WmHeKp1NyFsydBZw2pSSFk6ns/aPcfieSSCqVqnzfKBiOa3gsLqvVUnJerlQcuO3jtUMylVEqk9FoLCm/x64Wp10jsWRe+61WqcXlUCTn2NVicDo5eibyuykfRnnooYeyP//1r3/VlVdeqYsuukhveMMbJEm/+c1vdO+992rDhg36wAc+0KhmlkQHBpgPcQuYDw+jmKOtQCFyLmA+xC1gPsQtYE7ELmA+xC1gTsQuUD+m/GPJb3rTm7I/f+ELX9Att9yiCy64ILvsvPPOU09Pj+66666mexgFAAAAAAAAAAAAAABgLrM2ugHT9Zvf/EannHJK0fJTTjlFv/vd7xrQIgAAAAAAAAAAAAAAgPnL9A+jLF68WF/5yleKlv/nf/6nFi9e3IAWAQAAAAAAAAAAAAAAzF+m/DM9uW699VatWbNGP/3pT3XaaadJkn7729/qL3/5izZu3Njg1gEAAAAAAAAAAAAAAMwvpv9mlLe//e3atWuXzjvvPL3yyisaHBzUO9/5Tv35z3/W29/+9kY3DwAAAAAAAAAAAAAAYF4x/TejSNKRRx6p9evXN7oZAAAAAAAAAAAAAAAA896ceBhleHhYv/vd73TgwAGl0+m8de9///sb1CoAAAAAAAAAAAAAAID5x/QPo3z/+9/XhRdeqLGxMbW2tspisWTXWSwWHkYBAAAAAAAAAAAAAACYRdZGN2C6PvWpT+mDH/ygRkZGNDw8rKGhoey/V155pdHNAwAAAAAAAAAAAAAAmFdM/zDKiy++qCuuuEJer7fRTQEAAAAAAAAAAAAAAJj3TP8wytlnn60//OEPjW4GAAAAAAAAAAAAAAAAJNkb3YDpesc73qHPfOYzeuqpp9TT0yOHw5G3/rzzzmtQywAAAAAAAAAAAAAAAOYf0z+Mcumll0qSvvCFLxSts1gsSqVSs90kAAAAAAAAAAAAAACAecv0D6Ok0+lGNwEAAAAAAAAAAAAAAAATrI1uAAAAAAAAAAAAAAAAAOYOU34zyu23364PfehDcrvduv322ytue8UVV8xSqwAAAAAAAAAAAAAAAGDKh1FuvfVWXXjhhXK73br11lvLbmexWHgYBQAAAAAAAAAAAAAAYBaZ8mGUPXv2lPwZAAAAAAAAAAAAAAAAjWVtdAMAAAAAAAAAAAAAAAAwd5jym1E++clP1rztLbfcMoMtAQAAwHREIhHFYrGatnW5XPJ4PDPcIgAAAAAAAAAAMF2mfBhl27ZtNW1nsVhmuCUAAACYqkgkosVHv0qDfztQ0/Ydhy7Q3uf+ygMpAAAAAAAAAAA0OVM+jPKrX/2q0U0AAADANMViMQ3+7YBWr98oh6el4raJyKh+cPUaxWIxHkYBAAAAAAAAAKDJWRvdgOn6xje+oUgk0uhmAAAAYIocnhY5va0V/1V7WAUAAAAAAAAAADQP0z+MctVVV2nhwoW65JJL9Oijjza6OQAAAAAAAAAAAAAAAPOa6R9GeeGFF3TfffdpaGhIZ5xxho4//njdfPPNevnllxvdNAAAAAAAAAAAAAAAgHnH9A+j2Gw2nXfeefqf//kf7d27Vx/60If0rW99S0cddZTOO+88fe9731M6nW50MwEAAAAAAAAAAAAAAOYF0z+MkmvBggXq7e3VG97wBlmtVu3YsUMXXXSRjj32WP36179udPMAAAAAAAAAAAAAAADmvDnxMMr+/fv1L//yL1q6dKlOP/10hUIh/eAHP9CePXu0b98+vetd79IHPvCBRjcTAAAAAAAAAAAAAABgzrM3ugHTde655+qnP/2pjjvuOF166aV6//vfr0MOOSS73uPx6FOf+pRuvfXWBrYSAAAAAAAAAAAAAABgfjD9wygLFizQQw89pDe84Q1ltzn88MO1Z8+eWWwVAAAAAAAAAAAAAADA/GTaP9Pz4IMP6sQTT9Stt95a9CBKMBjU0qVLtXnzZkmSxWLR0Ucf3YhmAgAAAAAAAAAAAAAAzCumfRjltttu06WXXiq/31+0LhAI6MMf/rBuueWWBrQMAAAAAAAAAAAAAABg/jLtwyhPPvmkzjnnnLLr3/rWt2rr1q2z2CIAAAAAAAAAAAAAAACY9mGU/fv3y+FwlF1vt9v1t7/9bRZbBAAAAAAAAAAAAAAAANM+jHLEEUdox44dZddv375dhx9++Cy2CAAAAAAAAAAAAAAAAKZ9GOXtb3+7rrvuOkWj0aJ1kUhE119/vVavXl3387744ot63/vep46ODnm9Xp100kn8OSAAAAAAAAAAAAAAAIAJ9kY3YKo+97nP6X/+53903HHH6fLLL9erX/1qWSwWPf300/ryl7+sVCqla665pq7nHBoaUm9vr8444wz9+Mc/1oIFC/SXv/xFbW1tdT1PKcFwXC+HogpFkvK5bPI4bHJaLRpLpeSwWBVNpjUaTarFbZfFIlkkOW1WDYXj8jrtslglh9WqeOrgdi6bVbFkWqOxpLxOm1pcdkWSKYXCSfk9djltB4/r99jltFsVT6aV0fjx0xlpNJaU321Xi8uu0XhSwYl9271OLfS7p/2aB0bjCkbi8rrsslosslst6vA5JUkDo3GFogn5PQ51+pwKeJ3ZfQqXo/H4bOrrhaGwRqJJhSIJBTwOeZw2DY9F1e5zK5JMyWkdj99YIqEOn1uj8VR2W5/TpoHRqNxOh/xOm6yShuMpjUTH1zvtVlkyUiSZ1kg0Ib/boRanTRZJoYLjRBJReRwHj+/3ONQ6ccxgzrYtbrtskoYL2jwwEpXP5VCr264j2r2NfVMBAJiEwlzc4rYrHE9O1Ot2WSS57OP191gsqUN8TmUyUjydksdu11hBTh1LpBQMJxTwOtTiGP89t/Z3WC0aS6Q0MlHLex02hRMT+XciV4dTKY2EEzq01V10/FQmo7F4SuF4Sv6JsUBGUjQn33ucNg2NxeRy2GWzSm67TWMTNULrxDn8HkfZGm7fcETBSCJ7Xr/HoUVtHknS/lBUQ2NxhaLF44VK68yOGnh6cq+Ndp9dHoe9qAYeGInK53aMj0ljSQXDCXW0OuS2j28bTyR0SEE93OK2ayyW1LARczn7GjGTSMeUSNnV6nYomkgpGOEzBCYrN4YDHrtcdquCkYTcDrscNosGR2NqbzkYr0aMeifGrD6XQw6bVYOjsfE85LYrnEgqGkuo3Vsc15FkUpl0Qh57/jqjr2hxO+Rz2TUaTY7nPs/B4/s9E+ty+oIWt11Htnsr5jcA+YzaZyQaV8DjVCyZ1khsvA/wGLXlxHyyx2FTJJmU02rLq0m9TpuiyZQyGcliGZ/TjibTGpnIxS1Om1LKKJoYr7PbvM7snLdRh1utkt1q1dBYXH6vXW6bLW/uqsVpUziZ0mg0qQ6vUxlJ4URK4VhKrW673A6rHBaLEumMIhPz5/7c1zBRH/ucNsVS4211WK2K5bbDItmsFjmtVg1H4mpxj9cRkjQcTmgsntRYPKV2r0OtbodGo0lqRtSs1Hj0yHavXhwKK1SwPJVM65WCWjZ3uzbveA6MJdIKRRPyuexyWC0aicbV7nXl5dTcOVwjzydTSQU8rqK8HE0mNRJOqLNlPC+PFuReI7enkkm9PHIwZ0diUflcpfN8aOzgeHc0mlBni0vxVFqhSEKtnoN1vbGfw2bV0FhMh/iM7ZJqLTMeDceT6mxx5Y2lW9x2JZLj74vf7VAslVYoPDEHnvNeGH1fOJ5Qm8c5fowS49ty48PCMXGry66xeFLDBffbGF+a23Q/v9x7puNxOp5fvM7xW/02u+Q16uoa51f2h6IKRuIHc210fIzc6nIoEk9pOBKXz2mXwya5bDaNFMw1xdIpJZNSRtJYbOIetcbzdzotWaySMyc/tk7k0tx7WEZd7nNM5ObI+BxaIpPO3v82agTfRP4OhfPP5bRZlUin5bHbFE+nNDAyPi/gsh7M/+0+hzz28d+NPO62WxWf2M8qaSSeOlhvTPSfA+G42r12OXKOldvvTsXBmB9/XS6HVcpIh8zRmDbtwygLFy7Uo48+qn/6p3/SVVddpUwmI0myWCw6++yz9e///u9auHBhXc958803a/Hixfr617+eXfaqV72qrucoZd9wRGu/86Q27x7MLlvZ1akr3tylgNepa/93p7bkrOvt6tDFvUv07cee03tPPVof+r9bdccFK/Tvv9qtzbsH5XXadPsFK/T1R/bokZz9+ro6dFHvEl25cbtuWrO8aP3Krk5dfmaXwvGUvrbl2ZL7XnH/NoXjKfV1dWh9f4+O6vBN/TVv3K7NuwbyXtclfUs0MBrTHb/crc27D65b1d2pG89fpi/84Cn94ukDectvWrOcSYIGK/V58tlM3XODY7p6046iGLzx/B7d+atduqTvWH3uezv1/GBY37zk9bqyxLZfPH+ZPvzNrfr8O5dm+wbDyu5OfeT0Y3XJvX9QOJ7K7nPDeUv193c/poHReN457/jVLv33H16UJHmdNt39gVOKj9nVqcvOOFYfLDjmtauX6sKv/VbHH9aqdf09OnqKfQYAALOpXC7OrYdXdnXqI2ccq4/ev023vvskxZNRPfD75/Wxs47TVWX2rVSHf+SM4txcWH9/8fxlCvicRccvzMOdLU498KHTdP3//rGoHdeuXqqPfvtx/fv7XluynTect0yReEqHFdRw5d6Tdf09skv6bIl1N/X3KC2VPM90xhLNghp4ep4fHMteG50tTn3rH07T2o3bS16zRj15Ue8S3f6LP+v2C16rtRu362+hmO56/ykl6+HC+Cn8/cbze/TdrX/VjpdG8tbxGQK1yY1hgzFfdcX9j2nFUW36yJuOld1iqxjbrz6sVRf3LtEHvv57vfaoNt1w3lIFPO6Scb3h/B6lbbaS6647d6leGo7ors3PFrXpkr4lGo2Vnuta19+jbz6yR3c/+lzRcsavQD6j9tn63JBuv2CF/vlnf9YjFeai33z8ofrc6hN17Xfz57aNPuA/fr1L/3R6tz73vZ3Z/XLnnbY+P6zbL1ihf/35n0v2NQ889rze/8ZXqdXjKNsvhGMpxZNR3fmr3SXnwS3K6KJv/EFep03f+ofTStatn3/nUqUz0rXfqzxHf8FXH9PJR7fr+nOXav2PntKDf/pb2feGegOVlBp7vX3ZQq192wll54zXfme7/nxgVO953ZH6p9O7stuVuwZ7uzq07vweXf/9P+rBP/0t73i5Y7yRSEK3X/DakjG2/vwetfusReuM2DBy+43n9+ibjz6jH+48oP/vlCP0T6d3lzzejef3qM1n0VWbdmjbRPzf9stdFev8M48/VGvPOSGvH8m2r79HFklXbtqhZ14eKRvj1527VMFwUl/66TMl6wSXzarPbNyup18K6Vv/cFrp96K/R86J7XLHh6t7DtNnzjm+5Od27eql+si3tmpgNJ4915d+8if9cMfL2e3oK8xjuvMD5e6ZXty7RO+7+3c67ZhDdO3qE7V24/ainFpufuX5wTFt+PHT+vhZr87GyME+4an8vFjmntGN5/forkcO3h/Kbdf/bN2rj5316mx+NMb1hefMbeslfccoo4y+tuXZ8W1+ULzNtauX6p8mYsM41/2PPafPnnOCNvz4aX32nBP0zUef0afPOSEbj8a5S8XntauX6qYfP61PvvXVJe9/fes3e3TFWceX3HcqY4JS4ySjHdds2qGr33HinItpS8Z4isPEhoaGtHv3bmUyGXV3d6u9vX1GznPiiSfq7LPP1gsvvKCHHnpIRxxxhD7ykY/o0ksvrfkYoVBIgUBAwWBQfr+/6vbBcFyXf3tb3oMXhg39y/SjHS/l3fA19HZ1aMVR7dr2/JA+2LtE9+QUE5ef2aVtzw/lXei5+xVun2tlV4fe1nO4rt60s+w573xwt6Tx4PnXd5806f+qMRiO6/L7t+V1qrWcv6+rQyflnN+wqrtTd1ywYk4+TWYGlT5Ps3w2k43bmfTCULhoos7Q19Wh689bqhsmbiz97+W9uvknf6pp20KF8Wzsc3HvEl1y7x+KjvOWWx6WVL1/qXTMvq4O3bxmOd+Qgrqod9wODw+rvb1d/bf+VE5va8Vt4+ERbfrE2RoaGpqVb08rRFthZs2Uc8uplIsLc51RWx8IRfWDHS9p7TnHl83N1erwUnm0VP19zTtO0Nv+bUvF/e/+wCllz1OtRujr6tDlZ3brhMNaszXcvuGIPvOdJ8tuX65ND3zoVN3x4O6y+01lLNEs5kINXKuZiNv9oag++d9PZK+NatesUU+OT5ov0zXfHZ+w+vknV9Vc75aKpw39PVr5z78uWjfXPkPMPzOdbwtjOFduPD3wodN0x4O7aoptY59Kc2GVjreyq0Nv7zlcV5WYT6o217S+v0er/vnXRcu/9HevmXMTxWhuzVwr59Y+hXND5eaKKs0h9XV16LMlaufcfWqZg3py77DetuywkvG9sqtDl53ZVbYeNfqGfcGoVixuK1uL1DpHb/RjuXPYlV4D9cbcUO+4LTcerWWM95ZbHi6qj6vFYan7LbljvF9/+k3Z2rtQpfFebm7Prbsr1e/jY9Euveeux2qeg6603cquTr2tZ7x/qPb+Gectva5b77nrtzUcY3y7XLWOc0r9bqCvmBn1jN3pzg9U2t+43iVVjOXC+RWjXp/s/eNS93dy7w/lblt4bON6rzT3tX4ip15cYZvCWDDa9cTzQ7q4d4m+/sgebejvyXt4pJZY+/oje0re/yo8VuG+N61ZXvM3pFQaJxntuPfRv865mLY2ugH10N7erte97nV6/etfP2MPokjSs88+q//4j/9Qd3e3fvrTn+of//EfdcUVV+ib3/xm2X1isZhCoVDev8kYGI2XfBBFkhb43SWLXEl6ZPegVixu0yO7B7XA78q7sI3l5fYr3D7X5t2DZSeEjXMatuwe1NBYvOS2lQyMxkt2qtXOv6Xg/IaHdw1kn2TD7Kv0eTbrZzPduJ1JI9Fk2fjcsntQyVQmu95us9a8baHCeDb2WeB3lTyOoVr/UumYW3YPKhRNltwXqKaZ4xZAeWaM3Uq5uDDXGbX1Ar9bj+werJibq9XhpfJoqfo7I0vV/Sudp1qNsGX3oHwuW14NF4wkKm5frk0+l73iflMZSzQLM9bAtZqNuB0ai+ddG9WuWaOefGT3oCKJdHbbydS7peJpdOK/+CpcZ/bPEPPPbOfbwhjOlRtPPpet5tg+mMPKz4VVOt7m3YNaUGY+qdpc09hEX1C4PBhJlNwHqBcz1cq5tU/h3FC5uaJKc0hbytTOufvUMge1eddA2fjevHuwYj1q9A0rFrdVrEVqnaM3+rHcOexKr4F6w5xmOm7LjUdrGeNJxfVxtTgsdb8ld4yXW3sXqhRfhTFh1N3Vx6L2qu1+pMYY27z7YP9Q7f0zzlt6na3GY9iKltc6zin1u4G+oj5mMnanOz9QaX/jeq8Wy4XzK0a9Ptn7x6Xu7+TeH8rdtvDYxu+VrvuFfnf2Wq81Nox2GcuNPmWycwrl7n8VHqtw/cgk7mlVGicZ55+LMT0nHkaZLel0Wq997Wu1fv16rVixQh/+8Id16aWX6j/+4z/K7rNhwwYFAoHsv8WLF0/qnKFo+YFtLJmuuK+xfjSaKrm8nMLtJ3PewnVTubFc6TVP9vyGkSrHxMyp9nk242cz3bidSaEqk12560eqbFttfal4KtU/5B6n1n6p3DGb8XqAOTRz3AIoz4yxWy0XF+a60Wgqu6xa7p1KHV64rNI5yo0PCtXSztycXe09KXe8au0w80OqZqyBazUbcVv42Ve7VvLqyUjt12Zh/FSKp6J1Jv4MMf/Mdr6t1n/Xmo9y1xv7VBpz1nM+K1e5PEY/gJlmplo5t/apll+rLTeUir3cfWqdg5puvxFLpituN5V21NI2iX7GjGY6bsvVt7WO8Qr3n8pcbqXjTaZNuceu5Xi5x6xH/Oeun0xNUm7dVI4x2X3KbU9fMX0zGbvTnR+o5Z5ptWu9sD43fp/s/eNS62ud86klVqYak4X7FfYltR6v2v2vUiYTf9XGScb551pM8zDKJBx++OE68cQT85adcMIJev7558vuc9VVVykYDGb/7d27d1Ln9LsdZde57JU/PmN9i9tWcnk5hdtP5ryF6/zu0k+MVlLpNU/2/IbWKsfEzKn2eTbjZzPduJ1Jfk/l9yt3fWuVbautLxVPpfqH3OPU2i+VO2YzXg8wh2aOWwDlmTF2q+XiwlzX4rZll1XLvVOpwwuXVTpHufFBoVramZuzq70n5Y5XrR1TGUs0CzPWwLWajbgt/OyrXSt59aSn9muzMH4qxVPROhN/hph/ZjvfVuu/a81HueuNfSqNOes5n5WrXB6jH8BMM1OtnFv7VMuv1ZYbSsVe7j61zkFNt99w2a0Vt5tKO2ppm0Q/Y0YzHbfl6ttax3iF+09lLrfS8SbTptxj13K83GPWI/5z10+mJim3birHmOw+5banr5i+mYzd6c4P1HLPtNq1XlifG79P9v5xqfW1zvnUEitTjcnC/Qr7klqPV+3+VymTib9q4yTj/HMtpnkYZRJ6e3v1zDPP5C3785//rKOPPrrsPi6XS36/P+/fZHS2OLWyu7PkugOhqFZ2dZRua1eHtu0dVm9Xhw6EYurN2c5YXm6/wu1zrezq0P5QtOI5DX1dHWr3Tf5vWnW2OLWqzGuudP6+gvMbVnV3qrNl7vxtLbOp9Hk262cz3bidSa1uu/rKxGdfV4fsNkt2fTKVrrptpb6gMJ76JvqHUscxVOtfKh2zr6vD1Ded0FjNHLcAyjNj7FbKxYW5zqitjfq6Um6uVoeXyqOl6m+Lir8etXDbA6FYzfVEqfVjsVReDRfwOCpuX65NY7Fkxf2mMpZoFmasgWs1G3Hb7nPmXRvVrlmjnuzt6pDHYc1uW+laLhWvhfHU4rSVXGf2zxDzz2zn28IYzpUbT2OxVM2xfTCHRbWyq3T/Wul4K7s6dKDMfFK1uSafs3hSuq+rQ4EqE9PAdJmpVs6tfQrnhsrNFW3bO1yxDyhVO+ceq5Y5qJXdnRVjfyyWrDoPvm3vcMVapFK/lDtHb/RjuXPYlV4D9YY5zXTclhuP1jLGk4rr40rXYLn7LbljvNzau1Cl8V5hTBh1dy1j0Wrt7i2IsfK1wcH+odr7NxYr/W0GuW2qfozib1yodZxT6ncDfUV9zGTsTnd+oNL+xvVeLacWzq8Y9XrhNTiV+zu594dyty08tvF7pet+/8R978nEhtGu3GO3OG2TnlMod/+r8FiF61sncU+r0jjJOP9cjGkeRpmET3ziE/rtb3+r9evXa/fu3fr2t7+tu+66S5dddtmMnTPgdermNcuLHkhZ2dWprgUtuvbcpUUXbm9Xhy7uXaKn9gV1ce8Srd24XZef0ZUtiu/ZskcX9y4p2q9vYr+1G7eXXL+yq1OXn9mtwwOeos7I2PeeLXuyv6/v7yn7Nzmrveab1iwv6lx7uzp0cd8SdS1oKXo/VnV3an1/j555KVS0/OY1yxXwzq3ANZNynyefzdQc2e7Vuv6ekvF7Y3+PvvbwX3Tt6vF+4bJvPa4vnr+s5LZfPL9Hl933+HjfUNi/dHfq8jO6s/Fs7HPDecu0duP2vGXrJs5puGfLntLH7OrUR88sPuZ15y7V2o3bs8c6ot079TcHAIBZUCkX59bDK7vG8+najdt1ZLtnIg8+WzY3V63DS+Tmwvr7xvN75LAXTwYW5uG1G7frhvOKxxFGbr7svsfLrr/hvGVacog3r4Zb1OYp+56s6++R31k8YdrX1aEjAx6tL7PfVMcSzYIaeHoW+t1518bajduzNW6uwnry4t4luuL+bbrx/PF9L7vv8ezPhfsVxk/h7+v6e/Tt3/61aB2fIVBdYQwbenPiqberQ6lUumyMGrGdu09fV4det+QQ3Vgmlx4RcGtdmeNde+5SLWrzlG5T3xIdHiheZ/QF9z6yp+TyRW2eKb0/wFyUW/sYc8/G/HG5uein9wXL1sbXnbtU92x5tij/5847FZ7HYPQbf9oX0qUrj9HJrzqkbL+QSGZ0+RldRccw5sG7Dm3RPVv2VKxFXn9Mh64798Sqc/T3bNmjld2duuG8ZXpqX7Die0O9gXLKjUc3bt1bcc74svselyTdvfnZvO3KXYO9E/s9PXGt5h4vd4yXW3sXbndEwFMyZxfm9nX9Pbrpx09Jkr728F90Y4Wx5aGt4zdyy8V/Ye3+1L6grl29tOR26/qXqa+rU31dHVXHG/FEpswxevSqQ7xa1d1Z8Rjrc7bLtenxF8p+bkYtlHuuTY+/kLcdfYU5THd+oOI904nr/akKObXU/IpRr2/cujfvui3XJ5S7Z7Suv0dfzbk/lNuuwmMbMVK4PPd4hwc8urhvib5TYZvc2DDO9fS+oK47d2m2L7zpx0/lvR/VYnzj1r0l73/d2N+jW3/+p7L93Lr+Hh05iXta5cZJRjs2Pf7CnIxpSyaTKf2fqaGkH/zgB7rqqqu0a9cuLVmyRJ/85Cd16aWX1rx/KBRSIBBQMBic1JN1wXBcL4eiCkWS8rps8jpsclotGkul5LBYFU2mNRpLqsVll9UiZSQ5bVYNh+PyOO2yWiWH1ap4Kq3RaFItbrtcNuv437yMJeV12tTisiuSTCkUSap1Yr1x3Fa3XS67VfFkWhlJFknpjLLrWl12jcaTCoaT8rvtavc5pz15HAzHNTAaVzCSkNdpk81qkc1qUcfEE3wDo3GNRBNqdTvU2eJUwOvM7lO4HI1n5s9mqnE7k14YCmskmsy+n16nTcFwVAGvW9FkSk7rePzGEgl1+Nwajaey27Y4bRoci8rlcMjvtMkqaTie0mg0Ib/HIafdKktGiiTT2X1anTZZJIUKjhNJRuWx5x+/deKYwdxlbrtskoYL2jw4GpXH6ZDfbedBFNRVveN2eHhY7e3t6r/1p3J6WytuGw+PaNMnztbQ0JDa2tqmfe7Joq0ws2bMueUU5uJWt13heFKhSFK+iZrcaRuvv8diSR3icyqTkeLplDx2u8YKcupYIqVQZDwXtziM3w/W/g6rRaOJlEaj48f3OW0KT+xj5N9wKqXRSEIdLW6FC46fymQ0Fk8pHE/JP1HrZyRFc/K912nT0FhMLoddNqvkttuK2un3OMrWcPuGIwpGEtntAx5H9kbd/lBUQ2NxhaLF44VK68zOzDVwrWYybnOvjXafXR6HvagGHhyNyutyqMVl12gsqVAkofYWhzz28W0TyYTavQX1qtuusVhSwcjB3419jWs9kY4pnrLL73YomhNrc/EzxPwzW/k2r3/32OW2WxWKJORy2OSwWfXKWEwB38F4NWLU57RpYCK2nRPb+VwTuTaRVDRWOq4jyaQy6UTRGLWor5g4l9/jyLajxZ3fjxjHPLLdWzG/AbPJDLVybu0T8DgUS6Y1EhvvA7xGbRkbr/k8DpsiyaScVlteTepz2hRJpmRMQhtzXLnzTkllFEuM19ltXmd2ztvnsstikSyW8bnwobG4Wr12eWy2ormxcHK8tu7wOpWRFE6kFI6l1OK2y+OwymGxKJHOKJIcP0+rxy5PQX3sc9oUS6WUzoy3M5bTDqtFslosctqsCkbi8rkc2f/SeTic0Fg8qXA8pTavQ61uR7Zvot6YW2YqbkuNR49s9+rFobBCBctTybSGCmrZ3O38nvEcGEuMx5nXaZfDZtFINK52rysvdnLncI08n0wlFfC4ivJyNJkcH59OzE2PFuReI7enkkntHz2YsyPxqHzO0nl+JHxwvDsWS+gQn0uJVFqhaEItrvy6PjBxruFwTG3eie0m7n2VGo+G40l1tLjyxtKtbrsSOf1PLJXO1gm574XR90XiCQU8To3FUyXHt+XGh4Vj4la3XWPxpIYL7rfNh/Fls5iJ2J3u55d3z9Rlk9Nq1XBk/B6wRZLNJnknxsy1zq/sD0UVjMTlyMm1Ac94XorEUxqOxOV12uW0SS6bTSMFuTSWTimZHE/ZY7GD+U8WKZOWLNaJ/Gjca57IpZGce1ilcvMhXqcSmXT2/nfhNqHI+P1wy8SXsrhsVsXTaXntNsXTKQ2Ojs8LuK0H83/A65DXnl8PuO3j+3ns4/e0RgriP5VMayAcV5vXLqfVVtQvTeZBlML33Yj51om6I5ORDvHNzZjm7yFM0urVq7V69epZP2/AOzcvwEqqveZS6+bj+2QWfDb1VTLJdfhq3n9xwbaH17jfEUVLyp9zUYllhec5ehJtBgCgmUx1wNnsppObF7V5yt6cW+h3l50AqbTO7KiBp6eWa2Pm6knqVGC6qsXwMYe2lF13VE5sV9quVpX6imrHr5TfAORrutrn0EY3wJDfB5V6jxY25/NFaFLlxqNHtHtLzN9KR9e43WRMZxxXmHuPzovVetfhlfN8PcajtfZ95bartQ1N18diUqb7+c3E5z9X52OOrWP+L+w/62Guvu/l8Gd6AAAAAAAAAAAAAAAAUDc8jAIAAAAAAAAAAAAAAIC64WEUAAAAAAAAAAAAAAAA1A0PowAAAAAAAAAAAAAAAKBueBgFAAAAAAAAAAAAAAAAdcPDKAAAAAAAAAAAAAAAAKgbHkYBAAAAAAAAAAAAAABA3fAwCgAAAAAAAAAAAAAAAOqGh1EAAAAAAAAAAAAAAABQNzyMAgAAAAAAAAAAAAAAgLrhYRQAAAAAAAAAAAAAAADUDQ+jAAAAAAAAAAAAAAAAoG54GAUAAAAAAAAAAAAAAAB1Y290AzDzguG4BkbjGo0l1O51Kp3JKBxPKRxPqcVll8UiuWxWJdIZZaTx9bGkAl6nOn1OBbzORr8EYF7bH4pqaCyuUDSpgMcut92qWDKtVEYajSbV6rar1W3XEe3eRjcVAABMQjAc13A4obF4UmPxlNo8Di1odSmaTGdzv99jV7vXqYV+d03HGxiNKxiJy+uyy2qxyG61qKOONb1xjlA0Ib/HwXgBTavStfrCUFgj0aRCkYQCHoda3HYlkmkNR7iuAbPKnftq8zoVT6YVjifl9zgUS6YVmojvFpddY/GkguHJ5VgAjZU7N+b32OV3OxRLpDQ8kct9LrtGo0mFogm1uOxy2ayKpdJKZTIaiyUn5sDrXxsDKK0wZo18u284omAkka3D/R6HFrV5JOXX7y0uu5w2q4YjcbW4qc8BM9kfimo4HFcmI2UkheNJtVW431xrv8BY3bx4GGWO2zcc0dqN27X1uSF9+b2vVTie0p2/2q1Hdg9mt1nZ1anLz+xSOJ7S17Y8m7duVXenblqzPBv4AGbX84NjumrTjmxcep023f2BU/Tvv9qtzTmx2tfVoXX9PTq6w9eopgIAgEl4aTii514J644Hd+Xl+Xsuep2+/OCuojy/vr9HR1XI80bdv3nXQHZZb1eHLu5dog0/elqff+eyadf0pc7BeAHNqNy1+s9rliuaSuvqnPpaGo+xa1cv1aXf/IMGRuNc14DJ5M593X7BCn3pp89o2/PD2Z8L4/2i3iW64v5tCsdTNeVYAI1VODcmHczdV9y/Tdeft1Rff2RP1bmzetfGAEorF7Pr+nt004+f1o937s9bvr6/R3abtex49oKvPqZTjm6nPgdM4PnBMd3w/T/qvacenZebpdLzR88NjpUcn6/r75HbZtWnmYOaE/gzPXNYMBzPJvAP9i3RS8FI0YMokrR594DufHCXXgpGitY9vGtAV27crmA4PptNB6DxJ0gLC/cP9i3RnQWDaUnasntQ12zaoReHwrPdTAAAMEnBcFy//vPf8h5Ekcbz/B0FD6JI43n+6k07tD8ULXu8wok7SXpk96C+/sgevfpw/7Rr+nLnYLyAZlPpWn0lkiia6JLGY+yLP/ijbl6zPLst1zVgDoVzX8akd+7PubZM5MYP9i3J/l4pxwJorFJzY9LB3P3lC19bFOvl5s7qWRsDKK1SzF6zaYf+7uTFRcsf2T2gtd8pP579YN8S6nPABIz4P3FRoGQdXhjH+4YjZcfn12zaoVciCeag5ggeRpnDBkbj2UBdsbhNC/3uoqA2bN49WPZrSR/eNaCBUQIbmG1DY/GimF2xuK1sHG/ZPahQNDkbTQMAANMwMBrXglbXpPP80Fjpmjy37i/0yO5BrVjcNu2avtI5GC+gmVS6VjNSxRhb4Hdlf+e6BsyhcO7LiPFKOdXIjYZKORZAY5WaGzNs2T0ou806qZq6XrUxgNKqxWxuvW1Y4Hdr8+7K41mJ+hxodkb8V8rDuXEcjCQq9heZMuehLzAf/kzPHBaKJrI/x5LpqttX2mYk51gAZkepB0uqxTKxCgBA8wtFEyVzerU8X+6h01CV/G8cdzp1QrVzUIOgWVS6Vkcila/T0Wgqf3uua6DplZv7qpZTC9fzH3YAzalabJbK7bXGP3keqL9qMVtYb0uTy9nELdC8jPiv9R5WqMr4vNL4nb7AXPhmlDnM73Zkf3bZrXLZK3/clda35hwLwOzwu4ufF6wWx8QqAADNz+92lMzp1fJ8qdrAOF4lxnGnUydUOwc1CJpFpWu11VP5Om1x2/K357oGml7h3Fepn0spXF8uxwJorGqxWSq31xr/5Hmg/qrFbGG9LU0uZxO3QPMy4r/We1j+KuPzSuN3+gJz4WGUOayzxalV3Z2SpG17h7U/FFVvV0fJbVd2dZT9+7irujvV2eKcsXYCKK3d51RfQcxu2ztcNo77ujqYQAMAwAQ6W5w6MBIryunV8ny7r3RNnlv3F+rt6tC2vcPTrukrnYPxAppJpWvVIhXV14a+rg4dCMWyv3NdA+ZQOPdl5NFKOdXIjYZKORZAY5WaGzP0dXUomUpPqqauV20MoLRqMZtbbxsOhKJaWWU8K1GfA83OiP9KeTg3jgMeR8X+wlLmPPQF5sPDKHNYwOvUTWuWa1V3p+7ZskeHBzy6/Iyuok5gZVenLj+zW4cHPEXrVnV36uY1yxXwEtjAbFvod2t9f09eQr5nyx5dfkaXVnblF+h9XR1a19+jI9q9s91MAAAwSQGvU6cfd6g+emZ3Xv19z5Y9+uiZ3SXz/Pr+Hi30u8sez6j7c/V2deji3iV65qXQtGv6cudgvIBmU+la7fA4tK6gvpbGY+y6c5dq7cbt2W25rgFzKJz7urh3iXq7OvJ+ztU3kRvv2bIn+3ulHAugsUrNjUkHc/dl33pcF/cuqWnurJ61MYDSKsXsuv4ebdy6t2h5b9d47V1uPHvPlj3U54AJGPH/9L5gyTq8MI4XtXnKjs/X9ffoEI+DOag5wpLJZDKNbsR8EgqFFAgEFAwG5ff7Z+WcwXBcA6NxjcUSavM4lVZGkXhKY/GUfC67rBbJZbMqkR6/FFLpjMLxlAIehzpbnAQ15r1GxG2u/aGohsbiCkWT8nvs8titiqXSSqWl0WhSLW67/G47D6IAOeodt8PDw2pvb1f/rT+V09tacdt4eESbPnG2hoaG1NbWNu1zTxZthZk1OufOtmA4ruFwQmPxZLb+XtDqUjSZPpj73Xa1+5w13SQz6v5gJCGv0yab1SKb1aIOX/1qeuMcI9GEWt2MF9C8cVvpWn1hKKyRaDK7rtVtVyKZVjDCdY35oVnjdjpy574CHqfiqbQi8aRa3Q7FUmmFIgfjfSyeVDA8uRwLNIO5GLu1ypsbc9vl9zgUS6QUjCTk9zjkc9k1OpHbfS67XDZj7iyjsXhSPpddNkv9a2Ogmvkat4Uxa+TbfcMRBSOJbB0e8Di0qM0jKb9+97nsctqsCkbi8rmozzH75mvs1sP+UFTD4bgyGSkjKRxPqs3jLBvHtfYLjNXNi7/nMA8EvAQnYGYL/W4mxwAAmIPK1ekBaUq5fzbqfsYWMItK1+qRPMQNzDnkJ2Buq2VubCH3CoGmUS5mF7V5sjeZC5XO5b4ZaB2AmTTZ+1mT7xdgNvyZHgAAAAAAAAAAAAAAANQND6MAAAAAAAAAAAAAAACgbngYBQAAAAAAAAAAAAAAAHXDwygAAAAAAAAAAAAAAACoGx5GAQAAAAAAAAAAAAAAQN3wMAoAAAAAAAAAAAAAAADqhodRAAAAAAAAAAAAAAAAUDc8jAIAAAAAAAAAAAAAAIC64WEUAAAAAAAAAAAAAAAA1A0PowAAAAAAAAAAAAAAAKBueBgFAAAAAAAAAAAAAAAAdcPDKAAAAAAAAAAAAAAAAKgbHkaZhg0bNshisejjH/94o5sCAAAAAAAAAAAAAADQFOyNboBZ/f73v9ddd92l5cuX1/W4Lw2FlUxnlEhnFImnFI6nFPDa5bbbFE4k5bLbFEumNRJJyu+xy2m3ypqR0pIykjIZKZpMKRxLye+xy+2wypKxaDSeVDieUovbLpfNqlgqrdFoUq1uu9w2qyxWi8biKY1EEwp4HHLarApFE2pxO9Tpcyrgddb1dQJzSTAc18BoXMl0Ql6HU6PxlEKRhPweh1qcNiXSKTmsNrnTUUWtboWTKTmtVkWTaY1EE/K7HfI4bRoYicrncqjFbZdT0mA0qWg8oc4Wt0bjKcUTCR3icxcdP5ZOyW2368h2b7ZN+0NRDY3FFYqO9xXtXqcW+t2Ne5MAAJgFRk4ejSXU5nUqnkwrGEmoxW2Xz2HTWCKlSOxgbg1Fxmtfr9OmVDolu9WWt7zFaVMyndFYYry+Dnjt8tptCidSCk3U0g6bVa+MxdTicshnt0pWS94xfE6blM5oNCfvt7rtSqcyGoknNRZPKeB2yGGzaHAsrha3XR1ep+KptELR5MG2uO0KJ5IKhRPq8Lmy9XzA49CCVpckaWA0rlB0vEbo9DkVTaar1gPGe5a7X6Xaf7LbA43y4lBYoWhSI5GEAt6DY1y/2yGH3aqRifg6pMUhj8OukWhSSifU4s7vH1rcdiWSSWWUkMNavC6VTOrlkYTavA75XPbscY34t6bjSsghe845230OeZ3527a4D9bzuXHW7jm472g0oc4Wl+KptMLxVMkYLBwH+Bw2DUfi8rqKt21EPJu9DzF7+83OeP+jiYT87oNj74DXoRaXXaOxZF6eLxxDG7E2Fk8qHC2uB4x1I5GDuTYUHv+sfU6bgpGo7PaD5wqGD8b64FhUXtfB2M6N11AkodaccX+Le7y/GI0mNVIirt12q0Zyju/3OLSozVP0ftQa7/W4bpljMLdgOK7hSEKReEoj0aR8LptaXHa5HDaNRpMKRuLyuexy2qyyWKRYcrzObPc6lVT64BxWZHxfj8Mmm0WyWSwaSaQ0Fk3qEJ9T8XRamfT4HPVoNKnWietyLJ7UWCylDp9TGYsUTYwf3ziWRdJwJK6AxzlR4yZ0iM+lRCqtkWhyfJ7MatVwJC6P0y6LJItF8rnsclgseiWS0OjEdlaL5LBZ1eEbv8YPjMQ0HEnI57TJ57KrzeOg30ZTmWr/atS6Rg5rddt1RLtXLwyFi2rMSDKp0fDBvGfcA3LYrBocjamjxSGnvbiODSei8jjcGiuRK4NjB2vsV8Lj42HjeK3u8e2iyaTGIsW5uHAePJpManAk/3UU5i4jN45E8vNmy0TfNRyJcy8LsyoYjmtwLK5kOqN0JqNwLKmA1zn1Oisc18jEPJPLZlU8PZ53W1zjt/GtNqnF6VAkntJwJC6f0y6rVeP3juOp7FjX57QpnExpeGx8jNrisiuaSCsYiavFZZfHMb7eyNdjsfFzeh02ZdIpWe3jda4y4+sj8fF6wJiD8rkm8rBV8jntiiWTcubMpbV5HfJOzL+NRsfbb7GMH0sZyW6XXBPb5+ZuWTQ+35ZMjc97teTXAS7beC0yFhv/3euYmJuLjL9ul8MqZaRD6AOaEg+jTMHo6KguvPBCffWrX9WNN95Yt+PuHRxTPJ3WgVBMd/5qtx7ZPSiv06bbL1ihjVv36hNvebWu++5Obd49mN3nrBMW6Kq3H6+BkZjSGWX3M6zs7tRHz+zSRV//vcLxlCSpr6tDF/Uu0ZUbt+uW/3OSFrW7df2mnXn79XZ16OLeJbrgq4/plKPbddOa5SUHvsB8t284orUbtyuWSOpLf3eSrty0Iy+W+ro6dOP5PfrLgWG96tA23fzjp/Xxs16tz31vZ9F2165eqgu/9lsdf1irbjy/R3f+8hl9+pwTdOWmHfpbKKa73n9K2ePf8cs/6yNndOvoDp+eHxzTVSW2W9/fo6M6fLPzxgAAMMuMnLz1uSHdfsEKfemnzxTlwg+vOlZHHuIpm0//9efP6LtPvJRdvrKrUx8541hdcu8fJEm3X7BCX39kT8m6+Qvff0q3X/BaXVPm2B+7f5v+fGA0u+yG85bq/ff8TgOj8ey5Lu57lb7w/T+OH+e7xce57tylGo2ldOsvdhbV/Jed0aUPfmO85u9sceqBD71B1/9vcb2RWw8Y79nmXQPZbVZ1d5at/Se7PdAozw2O6eqCWOzt6tClK4+Rx2nX5zZu1yO7B7W43aNvXvJ6rd24XVZl9MXzl5fsH9ad3yObbFpbJr43Pf4XnbV0UVH/YOzrlPSZiXN2tjj1rX84TWsnfs/btr9HTptVn52Is9z2bXt+WLdfsEK3/XJX3n65MVhuHHDt6qX6//7zNzrxcH9220bEs9n7ELO33+yM9/+vA2P65iWvLxmrH1p1rI6ayPOVxtA3vHOp2nyukuuuO3epwrF0Ua414v2K+x+X3+PQRb1LdMX92xSOp9TX1aEvnr9ML74S0X88/FTZeDWO/9JwRHdtfrbidoXHX9ffo6NzxvO1xPvNa5YrI037umWOwdxeGo7o+VfCuvPBXdk5Za/Tprs/cIr+/Ve78+aZV3Z36rLTj9Xl92/TTWuW62tbntUn3/JqXVswH33m8Yfq6refoM//705tnbiOv/zr3XrvqUeXzIXXnbtUkXhc+9OxvHZI4/n5ijO71e5z6nPf25mNi1t/satkzX3F3b/TiqPadHHvEt3/2HO66u0n6O/vfixbUxvbrf/R0/qHvmP0wXsPzon3dnXoo2d26+hDvDqcfhtNYKr9a6la18gVX/7VLv33H17MP975PXL4rEV5r7erQx8741hZLbai2vTtyxbqs+ecUDbXfOTbj2tgNJ6Nub+/+/fZ2PzA13+v1x7Vpg3n98jutZXMt4Xz4Ot++KS2vxjSm48/VNedu1Sf++7OvNzV19WhD/YtkUUW3fZL7mWhsfYNR3Td93bqPa8/qijvTaXOunrTDm2pUAv2dnXoutVL9bnv7tCDf/qbJE3M+5xWNkY//f+e1PXnLS1q35uPP1SfPecEffGHf8yfV+rq0BfP79GGHz6lNScv1tcf2ZPNyf/68z+XjLmH/rRfl6w8Nhvjxv3scvNmv/7Tfv3DymN1VcHrNdbf/9hzuvC0o/PivNwxS9XL165eqms27dDV7ziRPqDJWDKZTKbRjTCbD3zgAzrkkEN066236vTTT9dJJ52k2267raZ9Q6GQAoGAgsGg/H5/dvmLQ2HtHQrr2b+N6Yc7XsoG1eVndmnb80P6YO8SfeORPXnFurF+UWD8Sdnc/XKt7OrUa45q050P7s4u6+3q0Ad7l8jnsumOB3eX3K+3q0MrjmrXnQ/u1qruTt1xwQqeKMO8VC5ug+G4Lr9/mzbvGtDDnzm9KPEb+ro6tKG/R1du2qEP9i7RPQWJM3e7i3uX6JJ7/5C3zyO7B/XzT67SDf/7x7L7XX/eUn3+f/+om9YsLxo85G73r+8+if96CfNCubidquHhYbW3t6v/1p/K6W2tuG08PKJNnzhbQ0NDamtrm/a5J4u2wsymGru5Odmon0vlwgc+dGrZ2revq0OfPed4nXfnI3nLjZpYUtnj9nZ1aN35y3TNd3dWzNVvueXhvGVG3jesnLiZVe44G/qX6Uc7XioaE+S2884Hd+vuD5xSsd7413efJLfdmn3PCpWq/XPf41q2x/xR75w7XS8OhfXZMvXwyq5Ova3nMF29aack6X8v79XNP/mTHtk9qM2fOb1ootzQ19Wha95xgt72b1tKrsut28utX/nPv5akivG5sqtDb+9ZpKs27ShqX6W+zZjw/Mx3nqw6zljV3al//j+v0af/35OzGs9m70PM3v5CzRa31eS+/7lxUWhld6fetmw8xiuNoavVA5ef2aX33PVYyXU3nr9Mp//LQ3l511hn9BOV4nU8zg/XVZt2Vtyu1PG/9Hev0aI2j/aHovrkfz9RNd43vKtHP9r+kjbvnvp1W+1czDHMrsnGbjAc1492vqwfbt+Xd9On2rVnzF1Vmo829jd+XnFUe9ljGvGx7odP57XDsLKrQ2/rOVxXTyIujJ+feH6oqKY21hntKpwTX718kd6+7DBT9dswr3JxO9X+tVKtW2rcKUkb+nv0ox37So4jy9XA1caUuXFXKjbvfHC3fvyxPt34w6drmgc38mu1HGr0FYW4l4V6q3ZP6DWL2yqOz6ZbZ5WqBU/K+b1ajH72nONL1syVYsyIS+O41XJy4TzYZLcv9XqffH4oL84nWy9f3LtE9z76V/qAJmNtdAPM5oEHHtDWrVu1YcOGmraPxWIKhUJ5/0oJTXy90UK/Oy+oVixu0yO7B7XA7ypZLKxY3KaFfnfRfrk27x7QisVtecuMY/pc9rL7PbJ7MLvfw7sGsk+YA3NdrXE7MBrPTkaOxVNlY2nL7kGNTqxf4HdV3G6B31W0jyQlU5mK+yVTGW3ZPaiRaLLidkNjxDHmplrjFkBzqVfs5uZko34upVLtu2X3oOy24uGRURNXOu4juwcVSaSr5urCZUbeN2yucpwFfnfJMUFuO8e3q1xvDI3F896zQqVq/8luj7mr2XNuqEI9vHn3QN6kvt1mzW47WqWez8hSdl21fUcn/otsqXJ8bi7oF3LbV6kPenjXgIKRRE3jjId3DWhobPbj2ex9iNnb3+xxW03u+58bF4U27zoY45XG0NXqAZ+r9BdJb5nI01J+3jXWGf1EpXgdj3N31e1KHT8YSUiShsbiNcX7glZXyQdRpNqv22rnYo5hZk03dgdG41rQ6ip6AKTatWfkqkrz0YX5qdIxjfgo9SCKNB4XCycZF8bPpWrq3PaUnBNvdTV9vw3zqjVup9q/Vqp1S407JZWNZal8DVzrHLZUOjYlKSNLzfPgRn6tlkPLPQDJvSxM12TvCVUbn023zipVC+b+Xi1Gy9XM1fJ17nEnOw82nXkz4/UWxvlk6+UFfhd9QBPiYZRJ2Lt3rz72sY/pW9/6ltzu2p7637BhgwKBQPbf4sWLS24XiiQ0Gk0plkznLTd+H42mSu2mWDKd/VdJqfWj0VTZ45babySaqLgtMFfUHLc5MRGKVI4PY321mMtdPxKp/fjGttXiNBRNVlwPmFWtcQugudQrdnNzcqW6uFoeHimTb2upt2vN1dXaU+k4tdb81V5nKJrMe89KKawpJrs95q5mz7nVYjFvjDuFenuy6wrXT2oMHqmtb5Oqtz/3vNXGBDMRz2bvQ8ze/maP22py3/9q8WbESqWYmMy4vFCluDTW1ZqvJzuXZ1xn1WLYaH+149dy3VY7F3MMM2u6sRuKJkpeB9WuDeMaqjQfXfhz1eutxtidTFxUqn0rHS+WTDd9vw3zqn1eeWr961Rq1kpxVe54k82VpWKzWtyXmgefyn2uUuuIcUzWZO8JzUadVe5+sTS9+a1Kco872THoTNQCk+0TjPbTBzQXHkaZhK1bt+rAgQM6+eSTZbfbZbfb9dBDD+n222+X3W5XKlUc/FdddZWCwWD23969e0se2+9xqMVtk8ue/5EYv7e4bSX3c9mt2X+VlFrf4raVPW6p/VrdjorbAnNFzXGbExN+T+X4MNZXi7nc9a2e2o9vbFstTv3u0v+FF2B2tcYtgOZSr9jNzcmV6uJqebi1TL6tpd6uNVdXa0+l49Ra81d7nX63Pe89K6Wwppjs9pi7mj3nVovFvDHuFOrtya4rXD+pMbintr5Nqt7+3PNWGxPMRDybvQ8xe/ubPW6ryX3/q8WbESuVYmIy4/JCleLSWFdrvp7sXJ5xnVWLYaP91Y5fy3Vb7VzMMcys6cau3+0oeR1UuzaMa6jSfHThz1WvtxpjdzJxUan2rXQ8l93a9P02zKv2eeWp9a9TqVkrxVW54002V5aKzWpxX2oefCr3uUqtI8YxWZO9JzQbdVa5+8XS9Oa3Ksk97mTHoDNRC0y2TzDaTx/QXHgYZRLe/OY3a8eOHXriiSey/0455RRdeOGFeuKJJ2SzlSh8XS75/f68f6X43XaNxZI6EIqqt6sju3zb3mH1dnXoQCimlTnLc9cfCEW1v2C/XCu7OrVt73DeMuOYY7Gk+srs19vVkd1vVXenOlv4+1qYH2qN284Wp1Z1d0qSfE5b2Vjq6+pQy8T6A6FYxe0OhGJF+0iS3WapuJ+xvtVtr7hdu484xtxUa9wCaC71it3cnGzUz6VUqn37ujqUTBX/FxdGTVzpuL1dHfI4rFVzdeEyI+8bVlY5zoFQVCu7Osu2wajdq9Ub7T5n3ntWqFTtP9ntMXc1e871V6iHV3Z16kAomv09mUpnt22pUs9bVPyV58a6FqetbP9grDdUis+VXR06MHKwX8htX6U+aFV3pwIeR03jjFXdnWr3zX48m70PMXv7mz1uq8l9/3PjotDK7oMxXmkMXa0eGIuV/q9U+ybytJSfd411Rj9RKV5XdnVk21ittig8fmBiAr/d56wp3g+MxKZ93VY7F3MMM2u6sdvZ4tSBkeI55WrX3oFQLGc+uvga2rZ3uCg/VTqmER+l5ralqcWF8XOpmjq3PSXnxEdiTd9vw7xqjdup9q+Vat1S405JZe8tSeVr4FrnsKXSsSlJFmVqngc38mtu/1JoZVeH9ufU8rm4l4Xpmuw9oWrjs+nWWaVqwdzfq8VoMpUu2b5KMWbEpbHfZOfBpjNvZrzewjifbL18IBSjD2hCPIwyCa2trVq2bFneP5/Pp46ODi1btmxaxz6i3asjAh69/phDdPkZXdngumfLHl3cu0Qbt+7VtecuLRoA/OmlkF5/TIeOPdSXt59hZXenPvrmLt2zZU92WV9Xhy7uXaK1G7crnsjohvOWFnUAvRPb3LNlj1Z1d+rmNcsV8BK8QK6A16mb1izXqu5Offr/PaEbz+8piqW+rg6t6+/RXw4Ma11/z3gsry6Oub6uDl137lKt3bg9u89NP35KXzx/mfq6OnTZfY+XPf6N/T362sN/0br+Hh3Z7tX6/tLbre/vKft3NQEAMLPcnGzUz6VyYSKZyebWwnXr+nv09S3P5i1f2dWpy8/o1j1b9pQ9rlE3X3H/toq1wGX3PZ637Ibzlmntxu1557q4r/JxTllyiC5ZuaR0zX9md7bmX7txu244r/TrNOqB3PcsV7naf7LbA41yRLtX60rUw71dHbpk5RKd/KpDsusu+9bj2T7h6k3bK8Zwq6N44t9Y9+Vf/blsv7Ouv0e2jLLr1m7cXnY8cGN/j04/7tBsnOW2z+iDCuPfiMFFbZ6y4wBjnGFsu9DvnvV4NnsfYvb2m13u+58bF7n6ujp06cpj9IZjO6qOoTtbXWWPcd25SxVPZIpizYjnK+7flp1XM/JuX1eHvnh+jwZH4hXjta+rQ9eeu1SL2jxVtys8/rr+Hi1q80iSFvrdNcX7GccdOu3rttK5mGNofgGvU6cfd6guP7M7b075ni17dPkZXUXzzEZNuXbjdl3cu0Tf2bpX1517olYWXENP7QvqhvOWaWVO7f3UvmDZ6/m6c5dqcCRe1A5pPD9ffma3Tn7VIeqtEBe5c9XGz09PtCO3pjbW/emlUF59bKz76JndOuO4Q+m30XBT7V/L1bpGrvjaw38pWt7b1VEy7/V2deil4XDJfLlx696y5zFyjXGMwti8Z8ue8f9o0mkvm4sL58GvuH+bJOnpfUGt6+8pyl19XR26uG+JDg94KvYP1GaYaUZd+sxLoYrjs+nWWbm1YO9EzDy9L5jdZnzep/x9psu+9XjJMerT+4K6dvXS4nmliVjcuHVv9nVVy8l3b342L8arzZt9rWD7wvVP7wsWxXmlOb7Cevm6c5dq0+Mv0Ac0IUsmkyn9n/egJqeffrpOOukk3XbbbTVtHwqFFAgEFAwGSz5Z99JQWMl0Rol0RpFESuFYSgGvXW67TeFEUi67beLvWibV6rbLZbfKmpHSkjKSMhkpmkwpHE/J77bL5bDKmrFoNJ5UOJ6Sz2WX225VLJXWaDSpFrddHptVFqtFY/GURqIJ+T0OuWxWjUQT8rkc6mxxEriY16rFbTAc18BoXMl0Ql6HU6MTsdTqdqjFaVM8nZLTapM7HVXU6lY4mZLTalV04m/Utrod8jptGhyNyuN0qNVtl1PSYDSpWCKhDp9bo/GUEsmE2r3uouNH0yl57HYd2e7Ntml/KKqhsbhC0aT8brvafU4miTCvVIvbyRoeHlZ7e7v6b/2pnN7WitvGwyPa9ImzNTQ0pLa2tmmfe7JoK8xsurFr5OSxWEIBj1PxVFrBSEItbrt8DpvGEilF4wdzq5FPfU6bkumUHFZb3vJWp03JdEZjE3W532uXz25TOJHSSDQpn9sup82qV8Zi8rkcarFbJaulKFcrndFoTt73u+1KpzIamajRWyeOMzgWV4vLrg7feNtD0eTBtrjtCieSCoWTOmRi/Wg0qYDHoQWtLknSwGg8u31ni1PRZLpqPWC8Z7n7Var9J7s95r5659x6eXEonI2h3DFuq9shh92qkYl1bT6HvA67RqJJKZNQiyu/f2h125VIJpVRQg5r8bpUMqn9o+PnaHHZs8c14t+ajishh+w55wx4HfI587dtdR+s53PjrM1zcN+xWEKH+FxKpNKKxFMlY7BwHOBz2hSMxOVxFm/biHg2ex9i9vYbmjVuqzHe/1gioVa3sygeR2PJvDxfagzd6rZrLJ5UJFZcDxjrRiIJdfhciqXSCkUOxnMwEpXdPh7ro7Fk3rrBsag8roOxnRuvoUhCLTnjfq9r4hjRpEZLxLXbYdVIzvEDHkf2QZRctcZ7Pa5b5hiaw1RjNxiOaziSUCQ+UcO6bGpx2uVy2jQaTSoYScjrsslls8pikWLJ8TqzzetUSumDc1iRpLwumzwOm+wWyWaxaCSR0lgsqUO8TsXTaWUy4/PTo7GkWl3j1+VYIqmxaEodPqcyFimaGD++12WT12GTRdJwJK6AxzkxZ30wLkaiSbW4xmvl4UhcHqddFkmySC0uuxwWi16JJLLz3FaL5LBZ1THxrRIHRmLjr89pk89pV5vXYcp+G+ZVLW6n2r/m1rrGGPOIdq9eGAoX1ZiRZFJjkYN5b3SiPnZMjGXbfQ657MV1bDgRldvhVrhErgyGD9bYr4RjanEdPJ7PNb5dNJlUOFqciwvnwaPJpF4ZzX8dhbnLyI25/UNk4n6X02ZVMBLnXhbqqpZ7QoNjcaXSGaXSGYXjKQU806izwvFsznPbreNzPrGkvBN5z2qVWlwOReIpDUfi8jrtslk1fu84nlJo4p5xi9OmcDKVjdFWl13RxPjcmG8i74aTKWXS4/eUx2LJ7JxZOp2SzT5e5yozvj4ST6rd68zeU/a5xttjsUg+l12xZFLOnLk0v8eRnX8ztrdaxo+ljGS3S66J7XNztyyS1z7etpHIwTgfnZh7c9nGaxGjvV7H+NycUS97HFZlMtIhPvqAZsQf9pymX//613U93uE5N5MBmEPAW2uC81Vce3RH/voF02jTQr+biSEAwLxTe06ur2MObanLcZYcmv/7EZPcv+jbTKSq9cBk37NGvcfAZB3R7p10DE3V0YdWWlt5DFDKdOKs1DhgcZk2NCKezd6HmL39Ztfo979cLEnS4o7aYr1w3D8dtcZ7Pd435hjMrdI1sNA8z6OVtbDEw1oG+mw0u6n2r+Vq3SMneX+p8li2tpy1RAePUevYuCgfFtTTk89d9cuvQC3qWZdSZ2Gu48/0AAAAAAAAAAAAAAAAoG54GAUAAAAAAAAAAAAAAAB1w8MoAAAAAAAAAAAAAAAAqBseRgEAAAAAAAAAAAAAAEDd8DAKAAAAAAAAAAAAAAAA6oaHUQAAAAAAAAAAAAAAAFA3PIwCAAAAAAAAAAAAAACAuuFhFAAAAAAAAAAAAAAAANQND6MAAAAAAAAAAAAAAACgbngYBQAAAAAAAAAAAAAAAHXDwygAAAAAAAAAAAAAAACoGx5GAQAAAAAAAAAAAAAAQN3YG90ATF4wHNfAaFyhaEJ+j0OdPqcCXmejmwVgiohpAABqQ84EADQLchJgTnM5dufyawNQG/oBwPyIY8w1PIxiMvuGI1q7cbs27xrILlvV3amb1izXojZPA1sGYCqIaQAAakPOBAA0C3ISYE5zOXbn8msDUBv6AcD8iGPMRfyZHhMJhuNFnZAkPbxrQFdu3K5gON6glgGYCmIaAIDakDMBAM2CnASY01yO3bn82gDUhn4AMD/iGHMVD6OYyMBovKgTMjy8a0ADo3REgJkQ0wAA1IacCQBoFuQkwJzmcuzO5dcGoDb0A4D5EceYq3gYxURC0UTF9SNV1gNoLsQ0AAC1IWcCAJoFOQkwp7kcu3P5tQGoDf0AYH7EMeYqHkYxEb/bUXF9a5X1AJoLMQ0AQG3ImQCAZkFOAsxpLsfuXH5tAGpDPwCYH3GMuYqHUUyks8WpVd2dJdet6u5UZ4tzllsEYDqIaQCSFIlENDw8XNO/SCTS6OYCDUHOBAA0C3ISYE5zOXbn8msDUBv6AcD8iGPMVTyMYiIBr1M3rVle1Bmt6u7UzWuWK+ClIwLMhJgGEIlEtPjoV6m9vb2mf4uPfhUPpGBeImcCAJoFOQkwp7kcu3P5tQGoDf0AYH7EMeYqe6MbgMlZ1ObRHRes0MBoXCPRhFrdDnW2OOmEAJMipoH5LRaLafBvB7R6/UY5PC0Vt01ERvWDq9coFovJ4/HMUguB5kHOBAA0C3ISYE5zOXbn8msDUBv6AcD8iGPMRTyMYkIBLx0PMJcQ0wAcnhY5va2NbgbQ9MiZAIBmQU4CzGkux+5cfm0AakM/AJgfcYy5hodRAAAAAJOIRCKKxWI1betyufgWHQAAAAAAAABAQ/AwCgAAAFCjWh8GmYkHQSKRiBYf/SoN/u1ATdt3HLpAe5/7Kw+kAAAAAAAAAABmHQ+jAAAAADWYzMMgM/EgSCwW0+DfDmj1+o1yeFoqbpuIjOoHV69RLBbjYRQAAAAAAAAAwKzjYRQAADBv1fotF8FgcBZag2ZX68MgM/0giMPTIqe3te7HBQAAAAAAAACgXngYZZZlMhlJUigUanBLgObW2toqi8XS6GZIIm6BWpktbiORiE5c1qNXBv5W83HDoWGlkqmK2yQiY5KkvXv3Vu03jIdcoiOhuh13Jo45U8zUVulge1PJtKwV2ptKpiXVv61Teb9CoZCsVmvFbc0WuwCIW8CsmiV2iVugds0StxKxC9SKuAXMidgFzKeWuLVkjIjCrHjhhRe0ePHiRjcDaHrBYFB+v7/RzZBE3AK1Im4BcyJ2AfMhbgFzapbYJW6B2jVL3ErELlAr4hYwJ2IXMJ9a4paHUWZZOp3Wvn37muoJv/kqFApp8eLF2rt3b9MkuPku9zM54ogjmiZGZiNu5+L1yGsyh3q+pmbKbXMl386la47X0ryaKU7mSuxOxVy7rprFXH1fmylGzBq3c/XaqCfeo+om+x41S5w0Y9xyveXj/Tio0e9FM8XJVGO30e9hM+I9yTfX3o+5ELeNNteuiengvRg3G+9DM8XJTMUu11Pj8RnUVy0xwp/pmWVWq1VHHnlko5uBHH6/nw6nyfj9/qYpOqTZjdu5eD3ymsxhrr2muZZv59Lnw2tBJXMtdqeC62pm8L7OHLPHLddGdbxH1ZntPWrmuDXbeznTeD8O4r2YfuzyHhbjPcnH+1F/zZxza8E1cRDvxbj58j7MdOzOl/exmfEZzJ7Kf0AeAAAAAAAAAAAAAAAAmAQeRgEAAAAAAAAAAAAAAEDd8DAK5i2Xy6Xrr79eLper0U3BhPn8mczF185rMoe5+Jrmkrn0+fBagMq4rmYG7yvK4dqojveoOt6j+uG9zMf7cRDvxfTxHhbjPcnH+4FCXBMH8V6M432oD97HxuMzmH2WTCaTaXQjAAAAAAAAAAAAAAAAMDfwzSgAAAAAAAAAAAAAAACoGx5GAQAAAAAAAAAAAAAAQN3wMAoAAAAAAAAAAAAAAADqhodRAAAAAAAAAAAAAAAAUDc8jAIAAAAAAAAAAAAAAIC64WGUWZbJZBQKhZTJZBrdFAA1Im4B8yFuAXMidgHzIW4B8yFuAXMidgHzIW4BcyJ2gfrhYZRZNjIyokAgoJGRkUY3BUCNiFvAfIhbwJyIXcB8iFvAfIhbwJyIXcB8iFvAnIhdoH54GAUAAAAAAAAAAAAAAAB1w8MoAAAAAAAAAAAAAAAAqBseRgEAAAAAAAAAAAAAAEDd8DAKAAAAAAAAAAAAAAAA6mZePIxyww03yGKx5P077LDDsuszmYxuuOEGLVq0SB6PR6effrr++Mc/5h0jFovpox/9qDo7O+Xz+XTeeefphRdemO2XAgAAAAAAAAAAAAAA0NTsjW7AbFm6dKl+8YtfZH+32WzZn7/0pS/plltu0Te+8Q0dd9xxuvHGG/WWt7xFzzzzjFpbWyVJH//4x/X9739fDzzwgDo6OvSpT31Kq1ev1tatW/OOhZkVDMc1MBpXKJqQ3+NQp8+pgNfZ6GYBwJxEnwsUIy4AoL7oVwHQDwAoh/4BmB3EGoBa0V9gsubNwyh2uz3v21AMmUxGt912m6655hq9613vkiTde++9Wrhwob797W/rwx/+sILBoO6++2793//7f3XWWWdJku677z4tXrxYv/jFL3T22WfP6muZr/YNR7R243Zt3jWQXbaqu1M3rVmuRW2eBrYMAOYe+lygGHEBAPVFvwqAfgBAOfQPwOwg1gDUiv4CUzEv/kyPJO3atUuLFi3SkiVL9J73vEfPPvusJGnPnj16+eWX9da3vjW7rcvl0pve9CY9+uijkqStW7cqkUjkbbNo0SItW7Ysuw1mVjAcL+rgJOnhXQO6cuN2BcPxBrUMAOYe+lygGHEBAPVFvwqAfgBAOfQPwOwg1gDUiv4CUzUvvhnl1FNP1Te/+U0dd9xx2r9/v2688Ua98Y1v1B//+Ee9/PLLkqSFCxfm7bNw4UI999xzkqSXX35ZTqdT7e3tRdsY+5cTi8UUi8Wyv4dCoXq8pHlnYDRe1MEZHt41oIHReFN8DVSpr6eSxtsfjMTlddlltVhkt1rUwVdXNS3idu7bNxxRMJJQKJJQwOOQ3+Pgyd0cZulzcxG3c0Mzf82jmeJifyiqobG4QtGk/B672r1OLfS7G92skohdwHzqFbeF/Wpni1M3r1muBX6XRqMpvRSKaiyeUjSRUjDSfHkBMJNmy7cHa5WE1p5zvC56Y1RrN25XOJ7SB/uWaMXiNsWSab0UikoScY95q9lidzY1cvxVblxqLGeOF5WYLW4rxdpTL4UUiiT0UjBqivkFqbnnldDczBa7jWCG/oI+oDnNi4dR3va2t2V/7unp0Rve8AYde+yxuvfee3XaaadJkiwWS94+mUymaFmhWrbZsGGDPv/5z0+x5TCEoomK60eqrJ8NhV9P5XXadM9Fr9OXH9ytzbsPdtC9XR26uHeJNvzoaX3+ncu4Ad6EiNu57bnBMV29aYce2T2YXdbX1aF1/T06usPXwJY1DzP0uYWIW/Nr9q95NEtcPD84pqtK9HHr+3t0VBP2ccQuYD71itvcfrWzxalv/cNp+sIP/ljUf13Uu0RX3L9N4XiqqfICYCbNlG/L1SrfvvQ0vTQc0V2bn9WdD+7OriPuMZ81U+zOtkaNv0qNS99ywgJdu/pEXfPdnXnLmeNFKWaL23KxZtTnV5pofqHZ55XQ3MwWu43Q7P0FfUDzmjd/pieXz+dTT0+Pdu3apcMOO0ySir7h5MCBA9lvSznssMMUj8c1NDRUdptyrrrqKgWDwey/vXv31vGVzB9+t6Pi+tYq62daqa+n+mDfEt3x4K68B1Ek6ZHdg/r6I3v06sP9fHVVkyJu5659w5GiB1EkacvuQV2zaYf2DUca1LLm0ux9binErbmZ4WsezRAX+0PRops70ngfd/WmHdo/8V8XNxNiFzCfesVtbr9685rlRQ+iSOP919cf2aMP9i2R1Fx5ATCTZsm3lWqVL37/j9o3HClaR9xjPmuW2G2ERoy/yo1LX324X1dt2lG0nDlelGK2uC0Xa5Xq82acXzDDvBKam9litxGaub+gD2hu8/JhlFgspqefflqHH364lixZosMOO0w///nPs+vj8bgeeughvfGNb5QknXzyyXI4HHnbvPTSS9q5c2d2m3JcLpf8fn/eP0xeZ4tTq7o7S65b1d2pzpbGfs1Sqa+nWrG4rajzNTyye1ArFrdlv1YSzYW4nbuCkUTZuNyye1DBSHN8s0GjNXufWwpxa261fAVzo5khLobG4hX7uKGxxr+PhYhdwHzqFbe5/eoCv6vq2MnQLHkBMJNmybeVapXNuwe1oMzXeBP3mK+aJXYboRHjr3LjUuZ4MRlmi9tysVapPm/G+QUzzCuhuZktdhuhmfsL+oDmNi8eRvn0pz+thx56SHv27NFjjz2mv/u7v1MoFNIHPvABWSwWffzjH9f69eu1adMm7dy5UxdddJG8Xq/e+973SpICgYAuueQSfepTn9Ivf/lLbdu2Te973/vU09Ojs846q8Gvbn4IeJ26ac3yoo5uVXenbl6zvOF/86vU11PFkumK+xjrm+Vr/YH5IFTlYRPicVyz97mYe8zwJ3DMEBehaHJa6wFgNuX2q6PRVMVtC8dWzZAXAExetVqk0jwKcQ/ML40Yf5UblzLHi7msXKyNVanPm21+wQzzSoDZNXN/QR/Q3OyNbsBseOGFF3TBBRdoYGBAhx56qE477TT99re/1dFHHy1J+uxnP6tIJKKPfOQjGhoa0qmnnqqf/exnam1tzR7j1ltvld1u17vf/W5FIhG9+c1v1je+8Q3ZbLZGvax5Z1GbR3dcsEIDo3GNRBNqdTvU2eJsips/pb6eymWv/KyXsb4ZvtYfmC/8nub/MxvNopn7XMw9ZvgTOFLzx4XfXbm0r7YeAGab0a/uC1b+2t7CsVWz5AUAk1OtFqk0j0LcA/PPbI+/yo1LmePFXFcq1hKpyg9hNdv8glnmlQCza9b+gj6guTVXxpghDzzwQMX1FotFN9xwg2644Yay27jdbt1xxx2644476tw6TEbA2zw3fHIZX0/1cM7XQG3bO6zero6SX0/V29WhbXuHm+Zr/YH5IuBxqK+rQ1tKxGVfV4cCVR5WmW+atc/F3FMqjxqaLVc2c1y0+5wV+7h2X3O2G8D8FvA6FU2my/ZfxtjJ0Gx5AUDtKtUqK7s6dGAkVnI/4h6Yv2Zz/FVuXLpt73DVOoV+CmZXGGv7Q1FTzS+YaV4JMLtm7C/oA5rbvPgzPcBMK/X1VPds2aOPntmtlQVfWdXb1aGLe5fomZdCTfO1/sB8sajNo3X9Perr6shb3tfVoXX9PVrU5mlQy4D5zQx/AscMFvrdWl+mj1vf36OFfneDWgYAlVXqvy7uXaJ7tuyRRF4AzK5SrK/r79Hpxx1KPQigYcqNS595KaT1/T1Fy5njxVxmtvkF5pWAxmmG/oI+oLlZMplMptGNmE9CoZACgYCCwaD8fn+jm4M6C4bjRV8dKUkDo3EFIwl5nTbZrBbZrBZ1+Jr3v6yeCcZ7E4om5Pc41Gmi10/cjjPzZ1ho33BEwUgiG6sBj4MHUeYY4ra0Zo/jUnm0mdpnFvtDUQ2NxRWKJuV329XuczbdRFE5xC5gPvWM27z+y2OX3+1QNJFSKFI9LzR7jgOaSaPzbaVapdZ6kJjHfNTo2K23Zo3jcv2QsXy+z/FicmYqbmcrfsw2v8C8EuplruXceqjW7zRDf0Ef0JzmxZ/pAWZLua+OnO+d3b7hiNZu3K7NOV+Rtaq7UzetWc4DACYx1z7DRW0eU7YbmA4zxHEz/wkcM1nodzf15BAAlDPV/ssMOQ7AQZVivZZ6kJgHzK+Z47jS/C7jVTSD2Ywfs80vEKfAzKil32mG/oI+oDnxZ3oAzKhgOF6UpCTp4V0DunLjdgXD8Qa1DLXiMwTMjzgGAMxV5DhgfiHmAfMjjoGpI34AzDb6HUwXD6MAmFEDo/GiJGV4eNeABkZJVM2OzxAwP+IYADBXkeOA+YWYB8yPOAamjvgBMNvodzBdPIwCYEaFoomK60eqrEfj8RkC5kccAwDmKnIcML8Q84D5EcfA1BE/AGYb/Q6mi4dRAMwov9tRcX1rlfVoPD5DwPyIYwDAXEWOA+YXYh4wP+IYmDriB8Bso9/BdPEwCoAZ1dni1KruzpLrVnV3qrPFOcstwmTxGQLmRxwDAOYqchwwvxDzgPkRx8DUET8AZhv9DqaLh1EAzKiA16mb1iwvSlarujt185rlCnhJVM2OzxAwP+IYADBXkeOA+YWYB8yPOAamjvgBMNvodzBdlkwmk2l0I+aTUCikQCCgYDAov9/f6OYAsyYYjmtgNK6RaEKtboc6W5ymSVLE7Tgzf4aYf4jb0ohjNDtiFzCfZolbchxQu2aJ2+kg5jEfzYXYzUUcYz6YqbglfoCZNddybj3Q72Cq7I1uAID5IeAlMZkdnyFgfsQxAGCuIscB8wsxD5gfcQxMHfEDYLbR72Cq+DM9AAAAAAAAAAAAAAAAqBseRgEAAAAAAAAAAAAAAEDd8DAKAAAAAAAAAAAAAAAA6sbe6AYAUxEMxzUwGlcompDf41Cnj79VBjQ74hZANfQTAIBKyBPA/ELMA5gp9C9A8yEuAZRD/2BuPIwC09k3HNHajdu1eddAdtmq7k7dtGa5FrV5GtgyAOUQtwCqoZ8AAFRCngDmF2IewEyhfwGaD3EJoBz6B/Pjz/TAVILheFGnI0kP7xrQlRu3KxiON6hlAMohbgFUQz8BAKiEPAHML8Q8gJlC/wI0H+ISQDn0D3MDD6PAVAZG40WdjuHhXQMaGKXjAZoNcQugGvoJAEAl5AlgfiHmAcwU+heg+RCXAMqhf5gbeBgFphKKJiquH6myHsDsI24BVEM/AQCohDwBzC/EPICZQv8CNB/iEkA59A9zAw+jwFT8bkfF9a1V1gOYfcQtgGroJwAAlZAngPmFmAcwU+hfgOZDXAIoh/5hbuBhFJhKZ4tTq7o7S65b1d2pzhbnLLcIQDXELYBq6CcAAJWQJ4D5hZgHMFPoX4DmQ1wCKIf+YW7gYRSYSsDr1E1rlhd1Pqu6O3XzmuUKeOl4gGZD3AKohn4CAFAJeQKYX4h5ADOF/gVoPsQlgHLoH+YGSyaTyTS6EfNJKBRSIBBQMBiU3+9vdHNMKxiOa2A0rpFoQq1uhzpbnHQ6mDHEbX0Qt5hNxK050U+A2AXMZzbjljwB1IdZ8i0xD+QzS+yaAf0LZgtxWzviEs2E2G0u9A/mZm90A4CpCHjpaACzIW4BVEM/AQCohDwBzC/EPICZQv8CNB/iEkA59A/mxp/pAQAAAAAAAAAAAAAAQN3wMAoAAAAAAAAAAAAAAADqhodRAAAAAAAAAAAAAAAAUDc8jAIAAAAAAAAAAAAAAIC64WEUAAAAAAAAAAAAAAAA1I290Q0ACgXDcQ2MxhWKJuT3ONTpcyrgdTa6WQDmOfomAGZBfwXATOizgPmHuAeAqaMPBeqLmAIg0RfMJB5GQVPZNxzR2o3btXnXQHbZqu5O3bRmuRa1eRrYMgDzGX0TALOgvwJgJvRZwPxD3APA1NGHAvVFTAGQ6AtmGn+mB00jGI4XBbskPbxrQFdu3K5gON6glgGYz+ibAJgF/RUAM6HPAuYf4h4Apo4+FKgvYgqARF8wG3gYBU1jYDReFOyGh3cNaGCUgAcw++ibAJgF/RUAM6HPAuYf4h4Apo4+FKgvYgqARF8wG3gYBU0jFE1UXD9SZT0AzAT6JgBmQX8FwEzos4D5h7gHgKmjDwXqi5gCINEXzAYeRkHT8LsdFde3VlkPADOBvgmAWdBfATAT+ixg/iHuAWDq6EOB+iKmAEj0BbOBh1HQNDpbnFrV3Vly3aruTnW2OGe5RQBA3wTAPOivAJgJfRYw/xD3ADB19KFAfRFTACT6gtnAwyhoGgGvUzetWV4U9Ku6O3XzmuUKeAl4ALOPvgmAWdBfATAT+ixg/iHuAWDq6EOB+iKmAEj0BbPBkslkMo1uxHwSCoUUCAQUDAbl9/sb3ZymFAzHNTAa10g0oVa3Q50tToIdDUXcQqJvMhviFvOZmfsrYhcwn+nGrZn7LMCsGp1viXtgahodu2gO9KHmQtw2P2IKpRC78w99wcyxN7oBjbBhwwZdffXV+tjHPqbbbrtNkpTJZPT5z39ed911l4aGhnTqqafqy1/+spYuXZrdLxaL6dOf/rTuv/9+RSIRvfnNb9a///u/68gjj2zQK5mbAl4CHEDzoW8CYBb0VwDMhD4LmH+IewCYOvpQoL6IKQASfcFMmnd/puf3v/+97rrrLi1fvjxv+Ze+9CXdcsstuvPOO/X73/9ehx12mN7ylrdoZGQku83HP/5xbdq0SQ888IC2bNmi0dFRrV69WqlUarZfBgAAAAAAAAAAAAAAQFOaVw+jjI6O6sILL9RXv/pVtbe3Z5dnMhnddtttuuaaa/Sud71Ly5Yt07333qtwOKxvf/vbkqRgMKi7775b//qv/6qzzjpLK1as0H333acdO3boF7/4RaNeEgAAAAAAAAAAAAAAQFOZV3+m57LLLtM73vEOnXXWWbrxxhuzy/fs2aOXX35Zb33rW7PLXC6X3vSmN+nRRx/Vhz/8YW3dulWJRCJvm0WLFmnZsmV69NFHdfbZZ5c8ZywWUywWy/4eCoVm4JUBqCfiFjAf4hYwJ2IXMB/iFjAf4hYwJ2IXMB/iFjAnYheYOfPmm1EeeOABbd26VRs2bCha9/LLL0uSFi5cmLd84cKF2XUvv/yynE5n3jeqFG5TyoYNGxQIBLL/Fi9ePN2XAmCGEbeA+RC3gDkRu4D5ELeA+RC3gDkRu4D5ELeAORG7wMyxZDKZTKMbMdP27t2rU045RT/72c/0mte8RpJ0+umn66STTtJtt92mRx99VL29vdq3b58OP/zw7H6XXnqp9u7dq5/85Cf69re/rYsvvjjvyThJestb3qJjjz1WX/nKV0qeu9TTdIsXL1YwGJTf75+BV9t8guG4BkbjCkUT8nsc6vQ5FfA6p7R9qXWSJnV8oBridma8OBRWKJpUKJJQwONQq9uuI9q9jW4W5gjidm6gn5h/iF3AfJolbveHohoaiysUTcrvsavVZddYPKnh8Pjv7V6nFvrds9YeoJk1S9xOV2Hcex02DYzG5HUR85ib5krsNlLuXHKLyy6nzapQNK5Wt0PRZFqhCHUD6muux21hLm7m2Jnsfamp7oO5Ya7HrhnU0r9MN0aJ8caYF3+mZ+vWrTpw4IBOPvnk7LJUKqWHH35Yd955p5555hlJ499+kvswyoEDB7LflnLYYYcpHo9raGgo79tRDhw4oDe+8Y1lz+1yueRyuer9kkxj33BEazdu1+ZdA9llq7o7ddOa5VrU5ql5+5vXLFdGylvnddp0z0Wv05cf3K3Nu2s7PlCL+R63M+G5wTFdvWmHHtk9mF3W19Whdf09OrrD18CWYa4gbs2PfmJ+InYB82mGuH1+cExXlcgZ165eqo98a6sGRuPq6+rQ+v4eHUUOAZoibqerUtxf+LXf6vjDWol5zDlzIXYbqdQ885nHH6q155yga767s6g/oQ9BPczluC2Xi5sxdiZ7X2qq+2DumMuxawa19C/TjVFivHHmxZ/pefOb36wdO3boiSeeyP475ZRTdOGFF+qJJ57QMccco8MOO0w///nPs/vE43E99NBD2QdNTj75ZDkcjrxtXnrpJe3cubPiwyjzWTAcLwpsSXp414Cu3LhdwXC85u1//ee/ae138td9sG+J7nhwV96DKJWOD6AxXhwKF91glqQtuwd1zaYdenEo3KCWAWgW9BMAgFrtD0WLJqmk8ZzxxR/8UTevWZ79/epNO7Q/FG1EMwHUUS1xT8wDyFVunvnERQF94Qd/LNmf0IcA5VXKxc0WO5O9LzXVfQDURy39y3RjlBhvrHnxMEpra6uWLVuW98/n86mjo0PLli2TxWLRxz/+ca1fv16bNm3Szp07ddFFF8nr9eq9732vJCkQCOiSSy7Rpz71Kf3yl7/Utm3b9L73vU89PT0666yzGvwKm9PAaLwosA0P7xrQwGi85u0XtLqKHjpZsbitqHOqdHwAjRGKJsvG6pbdgwpFk7PcIgDNhn4CAFCrobF4xZyxwO/K+31ojHEhYHa1xj0xD8BQbp650nwyfQhQXrVc3EyxM9n7UlPdB0B91NK/TDdGifHGmhd/pqcWn/3sZxWJRPSRj3xEQ0NDOvXUU/Wzn/1Mra2t2W1uvfVW2e12vfvd71YkEtGb3/xmfeMb35DNZmtgy5tXKJqouH6kYH2l7WPJdE3LKh0fQGOEIpPrCwDMP/QTAIBaVXtAcTSamtT2AJrfZOKemAcglZ9nrjafTB8ClFYtNpopdiZ7X2qq+wCoj1r6F4fNUnGbajFKjDfWvH0Y5de//nXe7xaLRTfccINuuOGGsvu43W7dcccduuOOO2a2cXOE3+2ouL61YH2l7V324i/xKbWs0vEBNIbfM7m+AMD8Qz8BAKiV3115GqPFnf8fi1TbHkDzm0zcE/MApPLzzNXmk+lDgNKqxUYzxc5k70tNdR8A9VFL/+KwTe9+MDHeWPPiz/SgMTpbnFrV3Vly3aruTnW2OGve/sBIrGjdtr3D6u3qqPn4ABrD77arr0ys9nV1NNVgBUBj0E8AAGrV7nNWzBkHQrG839t9jAsBs6s17ol5AIZy88zb9g5X7E/oQ4DSquXiZoqdyd6Xmuo+AOqjlv5lujFKjDcWD6NgxgS8Tt20ZnlRgK/q7tTNa5Yr4HXWvP0Zxx1atO6eLXv00TO7tbLG4wNojCPavVrX31NUUPR1dWhdf4+OaPc2qGUAmgX9BACgVgv9bq0vkzOuO3ep1m7cnv19fX+PFvrdjWgmgDqqJe6JeQC5ys0zP7UvqGtXLy36DxzpQ4DKKuXiZoudyd6Xmuo+AOqjlv5lujFKjDeWJZPJZBrdiPkkFAopEAgoGAzK7/c3ujmzIhiOa2A0rpFoQq1uhzpbnBUDu9L2pdZJmtTxgcmaj3E7E14cCisUTWZj1e+2c4MZM4a4NSf6CRC7gPk0Km73h6IaGosrFE3K77ar1W3XWDyp4fD47+0+Z1NNigPNxKz5tjDuvU6bBkZj8jqJecwPZo3dRsqdS/a57HLarBqJxtXidiiaTCsUoW7AzJprcVuYi5s5diZ7X2qq+2Bummuxawa19C/TjVFivDH4znPMuIB3csFcafty6+gsgOZ3RLtXRzS6EQCaGv0EAKBWC/3upp34BjAzSsX9UR2+BrUGgBmUnkum3wCmykw1+GTvS011HwD1UUv/Mt0YJcYbgz/TAwAAAAAAAAAAAAAAgLrhYRQAAAAAAAAAAAAAAADUDQ+jAAAAAAAAAAAAAAAAoG54GAUAAAAAAAAAAAAAAAB1w8MoAAAAAAAAAAAAAAAAqJumfhgllUrpoYce0tDQUKObAgAAAAAAAAAAAAAAgBo09cMoNptNZ599toaHhxvdFAAAAAAAAAAAAAAAANSgqR9GkaSenh49++yzjW4GAAAAAAAAAAAAAAAAatD0D6OsW7dOn/70p/WDH/xAL730kkKhUN4/AAAAAAAAAAAAAAAANA97oxtQzTnnnCNJOu+882SxWLLLM5mMLBaLUqlUo5o2pwXDcQ2MxhWKJuT3ONTpcyrgdVZdBwBmtT8U1dBYXKFoUn6PXe1epxb63Y1uFjCvEIcAgHohpwDzCzEPmB9xDMwdxDMwfxH/KNT0D6P86le/anQT5p19wxGt3bhdm3cNZJet6u7UzWuWKyPpuu/t1PGH+7VicZteCkY14HPoiHavYok0D6gAJkRxID0/OKarNu3QI7sHs8v6ujq0vr9HR3X4GtgyoL6aOd6JQwDAZOT+RxIBj0M+l12j0aRC0YS8Ttv/z96Zx0dVXv//M/uaScIMYdEEAhMFQoBQlGUmqFSrICBItSLfFghqW4rYWivIJsqi2NpaQG21oLRFrD8RRFDbKm1NQlGRWMKiMhAJyhIyzJJZ72y/PyZ3uHfmLjNZJ/C8Xy9fLzJ35s4z43ye5zznnOccfHbKgdV7jsFHxQ+wkDWFQOge0Nr2BEPI0ypBhaPwBMOCviZiRxII3Z/Tdi8aHH64/CGoFTJ8dPwCjp1x4fEppSk6JgclCQR+skEffOvyU9PLYNAounx8BEJ3JRv0LTYushcncCGJxWKxrh7ElYTb7UZubi5cLhcMBkNXDycFl4/Cgm21rEQUmqfuLMOHR8/jntFFeKWmHjU2O7RKGdbPLE/8TTO+xISnZwxD3zxNZw6fQOgQsl23bYE47eLB+Yff+Jz1HdBYzUY8e/eIrAnWE9LnctZta8lmvRMdEmiIdgmE7kdX6JZ5gIJvT2oxGzHXUoyF22pZTjCyphAI2bve0tr+7JQjbV8TsSMJVxLZqt220nDRh8feOsS5jm/7+BTW3jksoWO+Q5TED03IVjpTt9mgD751WauUYdPsUXjhXydQZSP6JWQ/2bbmZoO+0x0X2YsTkpF29QDSoaqqCv/3f/+HcePG4dtvvwUA/OUvf0F1dXUXj+zyo8lDcSaiAEBBjgqD+hpYzoBKa3GKcwAAPjrehMXbD8Hlozp8zAQCoXWcdwdSAtMAUG2zY8mOOpx3B7poZJ2Lw0txOi6B+Hfh8MbnMZePwolGD2obHDhxwUPmN0K3Itv1nq4OCQQCgXB5k4695fJRLGcX3560xmbHKzX1qLQWJx4jawqB0LlksodiajsTXxOxIwmE7o3LR2FpUiIKcGkdH9w3l+WXSQ54AcQPnSnEv3V5ki364FuXK63F2PgvGysRpSvG1x0hmiVki77THRfZi7eey1XvWd+mZ/v27fjhD3+IWbNm4eDBgwgGgwCA5uZmrF27Fu+++24Xj/Dywh0I8V4LhqMoL8zDxr22xGPJfzP56HgTmjxUVpSJIhAIqaTjtLsSMlXdgbDo9WzNPCYQ0iXb9Z6ODgkEAoFweZOuvZV8gEJoT1pjs6PSUsx6jKwpBELnkOkeiqntTHxNxI4kELo3TR4KVTx7VXodp3UsdIiS+KHTg/i3Ll+yRR986y6JI7UOolkCkD36TkZoXGQvnjmXs96zPhll9erV+MMf/oAf/ehHeP311xOPjxs3Dk8++WQXjqz7kU4/sR5aJTbNHoVgOAq1QoaDDQ5srq6Hj4pAJZciGI6ynh8MR6FVylBpLUZ5YV7K65oFklsIBELX0tlOu/PuABxeCu5AGAaNHPlaJSv4fcYZ7w3s9oeQq1HAoFF0yiJrUMsF5zGDWi6YebxhZjnZLBGynmx30hvUclxToMfz/zcS4UgMbn/cVpHLJPjZXw/CoM56k5VAIBAIbYDrRJVWKcOwwjx83eTFt04/DGo5ctQKOP0Uy3bTKuXYPOc61t6VSfIelqwpBELHk6xppmaPnXXDGwyjIEeV2EeddwcQCEfwwqyRUCtkyNcqoFXKUvRMY/cGEToXRb5WiTytsKaJ5gmE7EboYCQQX8evatGx0HO1ShmisRhONHoSvm+9So4gFYGHCsNLRZCnVUAtk6I52PK3RsGaizqLdHz0HfW+xL91+SKmpY6O09B+3xyedTfZJk8meXxCfmSmhvQqOZQyKZx+Cnp15+mpMyCaJdB0tb75SGcNZ5KOXZ68RupVcniDYbj8ma2ZfGttV63B6Yz3ctZ71u/IvvzyS4wfPz7lcYPBAKfT2fkD6qakk1F1xunHsp2HWaXSLGYj1s8sx8JttWh0B9DfpGPdV6u41J+bmdlKv86gUXTwJyMQCK1FbPFvT6ddg92b0iLEajZi7fQyFBl1OGX3YgnH9TXTy9DPqOO6ZbvRQxdPwtv4L1vKPLZp9ijolbKszDwmEDKhM/XeGnKVMrz0o1FYujN1HnjpR6OgknTh4AgEAoHQ4SSfqNIqufeZVrMRK6aU4vl7R+JP1Sc596DMvtT0vZivz9cRu41A6GiYmubTM+2TikSiWJy0F6wwmzj1TNMcCOPuP+5P7BknDe2Fdw+fT3ke0TyBkP0Y1MK+41yNIqFjvufS88yT7xxhVVmpMJsw/6aBmLflAAAk5iLWfFNiwrpOPHHclaees/VkPaF9ENNSjsj1tsD0+26aPQpWsxHVSRWPVHJp2uPj8yM/Nb0MMpk0RUMWsxFzLcWY+fLHGNUv/7KoIgAQzRIu0ZX6FkJsXEzdp2OXc62RVrMRcyzFiX1BOmsm131uGVyA5ZOHYOnOw1lZeeRy17vwCpAF9OnTBzZbavmu6upqDBgwoAtG1P1Ip59Y4jlJPfvo3l7Lbx+M3rka9MxRwWo2Jq5HYjHe/tyv1tRDp8r6fCcC4YolX6dk6ZlJezrtzrsDKRsIIN4aZMmOOnzj8KUkotDXl+6owxmnv13GwYdKLsUL/7JxzmMv/PsEApHMMvcJhGyks/TeWsJASiIKEJ8Hlu2sAyniSCAQCJc3ySeqKq3FnPvMapsdq945irMuP6ftltyX2mo2okfLGkcnQl8JbSgJhK6GqWk+PX90vCnhh0q+VmVrwqtJeqaxmI2oPe0EcGnP+NjEwSm2LtE8gdA9MOmVGF9i4rxmNRtRlK9J6JjvufQ8k9zup8rWhI3/sqHSWsw7F1Ux/OMdTTo++o4kW0/WE9oHIS2NLzHBpO8Yv0+y33fR9kNYPrk0ZV1udAdQkcb4hPzI1bYmLHozVUPMfUBn6akzIJol0HSVvsUQGhfTZk/HLudbI6uT9vliGue7z7V9DHhsR12XrcFiXO56z/pMgR//+Md46KGHsHnzZkgkEpw5cwb//e9/8cgjj2DFihVdPbxuQToZVQAEe3v94uZr8KPNn+DFWd/BHEsxYi2PSySSFMOAptpmhycQRi9D/O9sLX9EIFyp9DKosXZ6GZbsqGNlq7e3087hpVDb4MSCCWaedl5hwXnE5Q91aGaqUH/iquNNCEdigq/vqsxjAiETOkvvrcVDRQTnCQ9PiXYCgUAgXB4kn6gS6ilfZWvCPGsx75pB96W2tJygUsqleP+hCuTrlF2+3hEIVwpMTQvq+XgT5ozrz3ntYIMTSyYNZun8nMuPPrka/Oy1g4nnVdvs8FIRPHv3iEvl/NVyonkCoZuQq1Xi6RnDsHj7IXzE8E1XlJiwZnoZCntoRZ87boCRd56psdkTtgHfczrrxHEmp547wo+erSfrCe0Dnz7Gt1T/6ajft8NLsfy6TR4Ks/60H+tmDMOiiYPgpyIwqBXooVPihmsLRMeXfD8mBQZ1ymFqGqbWM9V0tsatiGYJNF2l73THlZz8UWE24Yk7SnGhOYhbS3shV61AkUj1e6E1kqlvQFjjfPcR2pN8dLwJdi+VeH1XzAWXu96zPhnl0Ucfhcvlwk033YRAIIDx48dDpVLhkUcewYIFC7p6eN2CdDKqhEOtgC8UwYaZ5VDKpfjpls/iGeWWYmgUMsHX0dlaXVmCkEAg8FNk1GHdjGFwB8JoDoSQo1bAoJbjqnyt+IvTxBMMC7bz8nRx1qfYHEmXf/uIw4jpysxjAiFTOkPvrcUTCAnOE95g987+JhAIBIIw9Ikq2t4S6imvVcrQJ0+N2moH55qhV8mxafYo1J52YuG2Wrw693pcX9yjwz8DgUC4BFPTQnoGuPVOt9x46t1jSS03jJjLUS3FHQihT64ag/oY2j54AoHQ6fTN02DDzHI0eajEXtWkV3ImZuRqFPj1XcPhYexrXX7h08xi8xDQOSeO0z313FF+9GR7iwnxb10eiGmpI3AHUmvZNnmoRHusN348lrU+J49Po5TBHQjhdL0fBo1cUCeZ2BTpajqb41ZEswQmXaFvMc67A2gOhLB00mDEALj8IQRCERw45cDkDdWJdptv/HisaDKK2BqZrH8+jfPdR8zHEAOwYFttl80Fl7vesz4ZBQDWrFmDpUuX4ujRo4hGoxgyZAj0en1XD6vb0B4ZVTKJBD/acgCbZo+Cj4oknH6bZo8SvbdQCcJ42bYhkEklWZNxSiBcSfD14Fw7vUzUQEgXo06J333wFWcpdQBYdcdQwdd3dNZnOv2JszHzmEDIlM7Qe2sx6lV47sPjrZ4nCAQCgdC9ST7pJdRTvtJajNW7j/KuGYtuG4QfvLQ/8bhB3S3cHgTCZQVT00J6BsB5nbedhs2OaMt1ZjKaRinHg9tqsyJwRCAQWkeultsvLBQoHlgQjw+caPQI3ltsHgLEfU/tUTkhHR+9WCufDTPLW+2HytaT9YT2hU9LHYWYrZ18nTm+BrsXv3rzf6z1fs+DVt57ZWJTpONPzlRvnV1BhWiWkExn61sIPj/z8smleP2T/yUSUYD09uRia2Sy/vk0zncfMR/DyrcPp1TPb4+1N10ud71nvVfmn//8JywWC7RaLUaNEk58IHCTbkYV33OsZiP+ezIuwtrTTljMxsQEk/x38uv0arlgeaWq4004fdGHeVsOZE3GKYFwpSDUg3PJjjo8e/eIdilrHIrEeMsr1tjsCEWisJqNrNYhNFazEbmajk1GSWeOzNUqsy7zmEDIhM7Se2sJRaKi8wSBQCAQLm+YJ70i0RgqzCbOMtxipfgpxoknq9mIfB2x1wiEroDWtNMXQkWJidMvVFFiQqM7kPK4UBnt5DLdVrMRsVgsceBpYyc4iwkEQueQbqBYyK9jMRtRe9qZ+DfXvlPsxHF7VU5Ix/+USSuf1pCNJ+sJ3Zt8nVLQr8tni/P5qc65A7z3a3QHeG0KptbTrSKQid66qoIK0SwhGxHyM6/afQTrZgxLVEdKd0+e7loOCGuc7z61p528c4uQj6GzWvkBl7fesz4ZZcaMGQgGg/jOd76DG264ATfeeCMsFgupjJIB6WZU8fXnXD55COqbvNg85zrUfevEvJaSqLUNTsilEiyeOAiN7iAkEkmiT3d5UR7mWIrhDYZFyytplXJsmXs9wtEoTtm9OOfyxzcSpFIKgdChCPXgrLbZ4fBS7RKc9oi01/AEwlg9rQzLdtaxjAG6YoNOKcOJRk+HZZ1nmnUaAwBJu709gdApdJbeW4s3mFrWlX09InidQCAQCJcHgXAUoUgU7kAYyyYPxsFTDqzacyxxqspqNkIpciLygieYeO7q6WX45qIXDi8Fg0ZBDj4QCJ1MIByFPxzBwu+WYP6NA1Fzwo7N1fWJVqjrZgxDWOBwAh90mW2r2YgVU0px3hlPaKk63oTG5iC8VAQufwhuf7ylB9E/gdA9STdQTPt1kgPFFWYT5t9kxrwtnwIA1s8shwRgzTcVIieOXT4KK94+jOGFeZgzrj/C0Rj65moQDEfwxTk3vMEwCnJUgn4qupqCJxjCk3cMxYq3D/P6n042eQW/E5c/1GYfWTon6zu7AgSh+9LLoMba6WVYsoPbr8vna+LzUy3afghb7xuDVbuPpNzPYjZhzAAj9tdfREGOCsFwFGqFDOdcfvTJ1eBnrx3E+BITnrxjKL62e6H3UoK/3XRbZ6WTGAegwzVDfNKEbEHMz7xo4iAA/PMA3xrDFaOxmo2YYynGwm21AOLr9qo7hiIQjqKJYz3ku88XZ91YPa2Mcw0W8zG4/B3Xyo/ru6Arv11OZH0yisPhwCeffIL//Oc/+Pe//43nn38egUAAI0eOxI033oinn366q4fYLUgnoyr5ORqlDAdPOTDt+ZqE889iNmLYVXkYN9CIxyeXYtXuI3jug+OJe1SYjdg534L3jpzFwm21eO2+0aLllfyhCKKxWEoJVlIphUDoWLh6emZyPV20SuGlJhCO4oebPsbzs0ZiiUyKZn984c3TKDqtV5/YHJnN/UMJhHToLL23Fp1KeJ7QqWSdNBICgUAgdBVcZX4rzEbsWWiF3UNBr5bDoFbA4aME71OUr8V7D1XA5afw/Rf3ockTf77VbMSa6WXo18Wt6QiEKwVuTZvwzgIrJJJ4O1d6v/Xs3SPg8FJwB8IwaMRdlf16aPHOgxY0uoO49+X9eJLR0tHlD2HlO0dSSoYT/RMI3Y90A8VA3K+zfPIQnL7oQzAchUouRd23LnzytR0bZpYjGI7iqjw1nppehuZgGD4qglyNQjSRxO6lcM/1RXilph6bq+uxfmY5nn7/WNo+7GR/klYpw/LJQ7Cgebw0AAEAAElEQVT09sHwU5EU/5OYHz0QiuDOF/el9d6thfjACJlSZNSx13K1HPk6peChJz4/VJOHwqw/7cf/+/FYBMPxJPUctRwufwiz/vQxnrijFHsOnUlJKntiail2/mwcPjvlxKT1VYl4ltBvN53WWfSY+BLjDpxywOELYfnbhztEM0SPhGxEzI/spyJ4/6EKznlA7DedHKPRq+Vw+alE0tfhMy6caPJgUzV/PJm+zzl3AN84/ADilVG+/4d9+OX3rk1Zg89yVGpkou0gv/SVpG/xholdjEwmw9ixY7F48WK8//772LdvH+6991589tln+PWvf93Vw+tW5GrjGVUjivIxsEDPaWjTzyk26bB6zzE8tuMwq7dXjc2OP1WfxKDeBjyx+0hKD60qmx1P7D6CUCQGH0PM40tMnGOytJRT5eoFTGeWukScjQQCoXVk2tOztUilEljMRs5rdBuw0w4/pm6swaTfV+EHL+3Hmj1HEYnFBLPO23tu4JsjxbLfyRxF6A50lt5bi1Yhg1VgntAqSDIKgUAgXM7wlfmtstmxfOdhFPbQYlBvA/rmaaBVyHhtS4vZCI1ShtV7juKelz5OJKIA8RNaS3fU4YzT36GfhUAgCGm6CY/vOgydSs7ySfUyqDGojwHXF/fAoN4G5GuVvLahxWzEe0fOYcqGGszbcgBNHorVAz4YTm3/SPRPIHRP0g0U08gkEszbcgDztx7EvC0H8NwHx/G7fx5PPObwxg8/Dembi1H9e6CkV45o5YJw9JLfutJanJEPm8uf5KMieOytOqzZcwzFJl2Kj17Ij241G7HvZMf6z4kPjNBaWGt5H4No9V0hP1STh0IwHMWgPgZc20uPte8ewz0v7ccd5VdhU3V9SjW1quNNWLnrCD475cRjb9Wx4llCv129Wi7oi9K3jFEoMa7SWozlO+s6RDNEj4RsRdzPrOCcB9L5TSfHaNRyKVbtPoZ5Ww5g3pYDCEViKYkoyfegWb3n0us27rWhyUNxrsEquVRwLlCLVE5pDVeavrM+GeXYsWP4wx/+gHvuuQd9+vTBhAkT4Ha78eyzz+LgwYNdPbzLFqFszxqbHQUGNW8ZphqbHeWFeaho6dtFl0VKNqQtZiPmWoohk0hY99IqZVgwwYxNs0fhnuuLcNYduOyERyBkA3RPTy7S7eWXDnKpBHMtxSlBg4oSE+ZYirG5up71uEmvxFxLMZoDYdFyrJ1BOmVhCYRsp7P03lq8oQjmcMwTlpZSjN4QadNDIBAIlzPptJOjUUglWDihBBXJtqU5fiLS6aMwzzoACyaYoVXKUu7VkSV2CQRCnEw0nYzLR8Hpo7B88hBUmLn9SMw9pMVsxOEzLiyYYMZr941GJBrD5jnXpcwBRP8EQvdDKDFjfIvfGYjPGycaPXD5KWy7fzSnDWBpSeTIxIfj8lGIRGOYNbofNs+5Dt8b0gu1DU7O53L5h1rjT+Lzo/P50ITu1RqID4zQEdAarW1w4MQFD1w+Cj3S9FMxf5PlhXm89sVHx5tQkKPivHbglANOXyhlDL5gWNgX1dJSWigxrrwwL+XANnNMbdEM0SMhW2H6mZnx3BdmjcRr94+GQcOtmdb8ppNfIzYPfOv048QFD5y+ED475UjrvahwVHAuoFuEtidXmr6zvk1PaWkpevbsiZ///OdYvnw5SktLu3pIVwRiZRB9QfFy/k9MLU1kdjPLK9m9QTQHwqg97cTCbbX4zV3DE6/RKmVYP7Mcr9TUY+NeW+Lxy7U0EYHQlbS2p2emGHVKPPXuMZQX5aOyZfFWyaW4Kk+DO1/cx8pWN+mV2HrfGDy5+whmje4neN9mkXmqvcikLCyBkK10lt5bi8sXwsJttai0FrPmCdpWeHXudV06PgKBQCB0LJm0k3MFKPQyqDCxrA/mWIpBRaK4Ol+Dum9cmLqR3WJ2/cxyLNxWy7I3ie1GIHQ8rW0RySxVrVXKUGktxk9uHAiZVAK9So5D3zhZmraYjbjPOgAxxE9IMv1IXHMA0T+B0L2gEzMWbz+Ej5JK2K+bMQy5WiVniXtrkv7pRLaF22px86CCtN6b674VPLYFTfIc01p/ElebgkgshmnP13C+r9C9MoX4wAjtjVAbiqeml+ExET8V8zcpFhDmuk7Hm5btrGMljYwvMeHxqaVYvP0Q7rm+iNMX9dp9owFcSoz7iCdwLERbNEP0SMhWaD/zE+8cwczR/dKO57bmN538GrF54Gu7D/O3HkRFiSntNdsbDAv6pf86b7Tge7aGK03fWZ+MsnDhQnz00UdYuXIldu7ciRtvvBE33ngjKioqoNfru3p43RaXj0KTh4I7EC9PaGL06gW4sz1pR0B5YR70KuGfTi5H5luutuU9GoG7/7g/8TiznCpd7rC2wYkFE8wYWZQPuVSCHjolmjxB+KgweurjGa5C4ycQCOmRSU/PM04/XP4Q3P4QcjUKGDSKtBLEcrVKPHHHUCzefohllLz3UEXCEKDnl1tLe+Ebhw/zrANEy70ll2PtKAxqBWv+C4ajUCtkONjgwObq+k4bB4HQVoqMOjw9YxiaA+GEjvVqOa7O13b10GDQKOCjIqw5ggnRGYFAIHRfxPaeQPrt5Fw+CjKZDCcueNE7V4ODDQ4oZBL8vwOnMaRvLjbMLEcwHIVeKUeeTgGZRIJX5lwHnUqO8+4AFm0/RNYUAiFN0tEuH6Ka1shxotHDujcAVrCKtg037rXBYjbiuv49EI7GsGFmOfK0ChjUCoQiMXiCYUSiUZQX5aO2wQmtUoZ1M4ahwKCCNxDBmz8Zi7Muon8CIdtw+Sg0Ngfh9IegU8qgU8mhUcji+1XG3MCVmEFX4uYrcV9ts0MCCbbeNxoXvVQimES3lE9nbCvePozhhXmYM64/yw/02senUGkt5ty7Jt870zZDTBJ+9BZONHp4E1HE7pUJmYy5LesEoe201k/bmYi1odgws1zUL838TapEWmVwXRdqr7Vy1xHcc32RqC9KKDHu6nxNh/mN2zKHEAgdQfK888QdQ/Hbv3/B2zJnw8xy0bgzE641JhKNYfeDVoQiUbj9YehUwq3c6Xmg6ngTorFYWmt2rkYp6Jfmine3lStN31mfjPLcc88BAJxOJ6qqqvCf//wHK1asQF1dHUaMGIH9+/cL34CQglA2Km2wmPRKVJSYEs9JrliyYIIZFrORsxySxWzE8UYPJg3tzfn+yZmktaediXuVF+Zhc3U9Z3UUi9mIedZiXPRS2PChDVU2/vETCIT06WVQi1ZFOGX3YklSz2+r2Yg108vQz6gTfQ8u54FKEe/Fd7DByan5tdOHosJsYmmdhlmOtaMx6ZXYPOc6bNh7PGVO2jznuk4bB4HQVtqq445Ep5Sx7A4mFSUm6JTCGw0CgUAgZCfp7D2BS2V+k/u/A5fKdHPdy2I2YuWUUpRdlZuoikDvXde9/0XKmvf6A2OgV2a9G4RA6HLS1S4fQpquMJtQe8qJx3bUse795B1DeUtp19jsqLQUY96WA7hlcAEen1KKx96qY+0VLWYjXpw1En3yNHjinSNE/wRCFnPG6ceiNw+xNFxhNmH+TQMxb8uBRNIFc97hSnIQKnFfZWvCHEt/zNtyIPFYur4ku5fCPdcXcfqm51qKIZdIUl7DdW+hagqZ+rXa817t8T5tXScIbSOb/TtM0mlDMbBAL+iXZv4m67518fqKK0pMuMjRBrC8MI83wFx1vAk/vWEg5/VkXfElxgHoML9xZ+meQEgHvnln1bSh+PSUE6cdftbzaY0z1++2rDH0Gnzygp93HrCYjag97Uz8Te8hhN4rk3G1J1eavoVTCbOIaDSKcDgMiqIQDAYRCoXw9ddfd/Wwuh1i2aguX3zBztUqsXJqaaJHVnIG6ebqeszl6aH14IQS3HRNT95M6OTel/S9rGYjguEob7Zqjc2OV6rrYWv0pEw0yeMnEAjtxxmnP8XQAOInTZbuqMMZp5/nlWxytUoMLNBjRFE+BhbocXW+Fmuml2H57YM5Nb96zzHMv2kgKpLmGWY51s7i+b02zjnp+X9xb2YIhGyjvXTcUUSjMcy/cSCnXTH/RjOi0VgXjYxAIBAIrSXdvSdwqcxvct94uky3Wi7lvFeNzY4DX1/E5upLtiTffrLaZsfKXUcgkaYGkAgEwiUy0S4ffJquMBvxs5vMWLXnaMq9l799GJXWVGcxTTAcxfgSE1ZOLcVjO+pS/EI1NjvOOP1YlZSIAhD9EwjZhMtHpSSiAPHkkY3/srHmAbF5R6zEPbOUfya+pHA0xu+brqlHj6QAEd+9k33grRlLR9yrre/THusEofVku3+HSXu0oWD+JiUSYP5N3L6jn91khmWgMeW3K4ZKIU1bV8m+bfp6R/mNO0v3BIIYQvPO8p2H8fyskZyvS9Z4W9YYeg0+6w5wxozoZJXN1fWCn4VLP12htStN31l/JOChhx7Cv//9bxw5cgQ9evTA+PHj8cADD+DGG2/E0KFDu3p43Q6xbNSzrgBONnlh0CigkEhwXf8eqLQUo2eOipXZ6aMirB5aBrUCOpUMOqUceVqFqFCSM0kNGkWiJJtKLuXPVrXZMYcjk40ef3KmHYFAaDsuf4izChIQNzhc/lCrTz30M+oQCEXw2I7DKdd8VATzthzA6w+MwZzmIILhKIpNOvTNVXeqzps8FGemLRDPoG/LvENKmhI6i47UcXvgD0cxb8sBzt6c87Z8iu0/HddlY0uG6JZAIBDSI52TkMz5U6h95IlGD++9CgxqVvUFodOP1TY7HF5KtCoggXAlI+o3cgcAQNT+4dK0WiHFpPXVnK0mqo43Yc64/rz3G2DSJfxIQvNBlYDNS/RPIHQ9Qj4WrhPMQv5esRL3A0w67Jw/jtXaJx2i0Rjv/rnGZodCJsU/fzEe3mBY9N5CbYYypT3v1Zb3ydTGaw/IPvwS2e7fYdJebSjo3+RZVwB3vriP03dU+eqneGeBNeW3G40JH27K0yjbpKuO9BsDHa97oi1COojNO0tk3HUvuDTeljWGWS3x3YVWRKKAw0fB5Q+xWvIxKeqhxYcP3yCqn85aY9v7PbuLhrM+GeXbb7/F/fffT5JP2gmxbNSTTV7M33oQQDwDa/5NZlS++il+c9fwlOcye2jtnD8OQ/rmZjSW5N6XAKCWS/GtSPYuM6s9mXSyaQkEQma4/W3PYhdCqOetj4rgG4cf87cehNVsxLN3j+j0xbQ9svi5ICVNCZ1JR+u4rTQHQoK9Obt6fDREtwQCgZA+rbGh+NpHCt0reX8otF+M3ysseJ1AuNIR9Rtd8GLtnmNp2T/Jmq5tcAju//gYX2JCn5ZDCSebvLzPI/onELKfTKqZ0PDtB8VK3Pdp5WEmHyU8V/ipCEb2y0/7flw+8NbSnvdq7ft0lJ+MD7IPZ5Pt/h0m7dmGgrYBxHxHzIolQDxQKzaGtuiqM/TQUbon2iKki+i8w3FdSONtWWOC4Sh8VAROXwgjivLh8lF4cFstr8YLclRp66ez1tj2es/upOGsT0Z58803u3oI3QqhLCiXj4JGIcMLs0ZCrZDhYIMDm6vrWY4AlfxSBttHx5sQA7B88hDW41ykm8UqRq5WiavzhUUiNJb2GgeBQLiEQdM+Wey89xd5vUouTZRo74hTbOfdgUun9TRy5GuVrPdpryx+JmIlTTfMLM/KDFZC96WjddxWDC2Z3+tmDEOBQQVPIIIctRzn3QEs2n5IVIedAdEtgUAgZIZeJexu0HFcZ+5nczUK6FRyeAJhhKMxbJ5znegeluvvZAzqrHeDEAhdSjr7s9bYP7RP6sX/G4mCHDUUMgnOugJQyKQJbV+dr0kJGCWXqhYaH9E/gZD9pDPHJMO3X6VL3C/efkhw3siUXI3w63JF9tfpku5p5mw79dwRfjI+yD48lWz37zBpb4225rfXUfMEc0xapQyV1mKUF+YhGI6yYm/Z9P+DSabayrZ5iNC5iM07ydfboq907QRaWx2tcSA7fv/JY9Cr5Fjx9uFusz52i13YiRMn8Nxzz+HYsWOQSCQYPHgwHnroIQwcOLCrh5ZVCGVBSQA8mnStwmzCa/ePwX1bPkWTh4LFbMThMy4smGBmLZwDTFpIIUFFiQlVx5tSFtd8rQI5anlCDJ5gCHlaJahwFJ5gOGNx9jaoebNVK8xGnG8pCZtyrcQEpUyC4+ebWe8LoMsnCgKhO5OrUcBqNrLKn9NYzcY2b8KTs+SZAWlvIII8rQLrZgzDVflaztd/4/ChORCG2x8PWujVclzN89xkGuxePJbU75BOfCky6jjHxyTTLH6arihpSriy6WgdtxWjTok3fjwWy98+nKLHN348FjkiAc3OgOiWQCAQMkMpk8JiNnKW87WYjVAmlfI94/Rj0ZuHUGWL7znXzyzHKzX1rNdbzEasn1mOl/5jwzPfHw5/KAoJkNirAkDtaSfv+1rNRuTryFxNIAghtP+xmI2oPe0EkJn9w9Q3815zLcVY8NpBfKcoD7t+ZoEnGMLyyUOglEnRHKCQo1aCikRxzh1AIBSBSiGDVMLWPJPG5iAqzEbOVj1E/wRCdpDuHEPD53dhBmXoecPlp6BTKRLPP9HoEfQHu3wUGpuDcPpD0Ktk0CvlCISjcAdC2POgFVQkCrc/jNrTDkgkwNCWquDRWAwuX/r7P64glpeKpHWaORtPPXeEn4wPsg9PpbP9O20NwjLbUHiDIeRqLq3tvlAko/uZ9EpMLuuN6SOvTjnItOPgNzDplYlDh55gGEadEqFIDF4qzDlPtOW3Q38vzQEKuxZYsHLXEVbFFovZiM1zrmtXPbQnmWgrG+chQuciNu8Y1HLs/eUNiERjiERj8FFh+EKRlLUynfmEucYkH1w0aOSIRGO4s7wv9Go5a53/9V3D4QvGD7IIjYELoXFl8vvvqKQVrjFUlJgwe1x/7DthT6k8mY3royQWE2ma1sX8/e9/x9SpUzFixAhYLBbEYjHs27cP//vf//DOO+/glltuEb3Hiy++iBdffBFff/01AKC0tBQrVqzAxIkTAQCxWAxPPPEEXnrpJTgcDowePRrPP/88SktLE/cIBoN45JFHsG3bNvj9fnz3u9/FCy+8gKuvvjqjz+N2u5GbmwuXywWDwZDRa4Vw+Sgs2FabsoBolTIsnzwEg3sbcMblT2Rlvv5JA+65vghjBxihkEkRicagV8lx0RvES1UnWY67ihITnppeBl8ojDOOAK7K1+DJd44kNvdapQyb51yH5/fa8FmDg9NpWFFiwsqppZAgHnASE8EZpz8lk81iNmKetRh6lRwb9tpYn9ViNuLxKaV4+r1j2PvFBdb7/qyl1RAtSLJQEjKlo3TbFsSqebQ3p+xeLN1RxzI4rGYj1kwvQ7+WpA0x6MXYR4WQp4lvvOnx61VyPP3uMeyvv4it943Bk7uPCCaIMMe1hCOZhDkul4/CRS8FSIBAKIrmFmMgRyXHo9sP8QYqnr17ROI75Vvwn5kxDH1aMZfUNjgw/YV9vNd3zh+HEUXpl3wlpNIVum1vg7O979ceOu4ozrsDePiNz9PSY1dBdNs5ZOOaSyAQhOHT7f9OO3DBQ3EmlMy1FKNAr8Swwvi86fJRWPBabSJQvWCCGbUNDt5ElqemlyUSik16JbbeNwardh9Btc0OrVKGP8z6DpQKSUtllbiT2hMM4epcDa7u4jWPQMgGxNZbPp/MXEsxqxe7mP3j8lFw+kNYtqOOM0HEYjaivCgfG/faWP8eX2LC6mlD8eTuo/jgWGNC50/uPoLaBieev3ckzrr86GVQIxiOQqeUQ6WQIF+rRHMgDCoSxb4T9kQlJb79JIHQ3bhcbGUuH8vNgwrwy+9di7MtyWdqhQzn3QHcdE1P9E7yu5x1+vHvry6gIEeVOEx53h3AeLMJVCSKKICVbx9mzTu0f/vqHvHDSw0XfVj61iFUtdgO62eW49WaetZ+mZ73Xv+4AfMqijFvy4GM/MsuH4WLPgordrLH8tSdZXj30FlWgh7N+BJT4jQzn7+fft6Td5TigoeCTimDTiVHnkaRsc+gtX4HrnWCPoXeGj8ZH5fDPrwjdNvR/h36d+HwUQhFoqhhrKnM336mvx8+7d54TU/0YdxP6LCzkC9YBmDRjjrUNjhbHaNK5zMx5zChfUtFiQkbO7E6QSbxgnS1JTYPiVVfyIaKEq3lcllz2wOXj8JZdwDfOvyQSCSJyj8ji/KwZnoZ8jQKOHwhLN9Zx4obL588BCOL8uCjItAp5fiswYFVu4+KrqVnnX7896Qd5UV5WLYz9eDi6mll+PX7X2DP4XOJx28ZXIDlk4dg6c7DGSVOCSWbyKQSPPLG55z7mOTff6ZJW2LaoK9HYjGsYsTjmTD3T8m0ZX3sCN12/TFTERYvXoxf/OIXePrpp1MeX7RoUVrJKFdffTWefvppmM1mAMCWLVtwxx13oLa2FqWlpXjmmWfw29/+Fq+++iquueYarF69Grfccgu+/PJL5OTkAAB+/vOf45133sHrr78Oo9GIX/7yl5g8eTI+++wzyGSy9v/gGcKVycg8TfbYW3WJxycM6pnYxDN/pBVmI+bfZEZtg5N1n6rjTVj81iGMKMqHXCrBpuqTrB9+pbUYG/YeR43NjgUTzCmLPH2PFW8fRnlRPg6ddooa68yMWZc/BK1SBplUAplUAqNOiY0zy9HYHETDRV/iNcmJKPT7RmMxVFqLE581W8sUEQjpkk41j/amn1GHZ74/HC5/CM2BEHLUCuRqFGknddGL8bGzbmy9bwwW82wapEDKNQCottmxZEcdKyD9jcOXsvmgn7t0Rx2enjEMUokEa/YcxcLvXpOS4LLnQSvnRoG+h8NLJd4rEoli4tDemDOuP4LhKFRyKRrdAYQjwj3J+ejMkqaEzqG9Twl0xKmDtuq4I7nopQT1eJGhx66C6JZAIBAyQ69SYObLH6PSWoxKS3HChqo97cTCbbV4Z4E18dzG5iArIFNemMfbC77GZsdphz+xbtxzfRHWvX8MI4ryMddSjBiAQqOG02m1ZnpZx3xYAuEyg/bJnHUFcLLJy9Iu8+SdkP1D27O/uOUaTucpENdzpaU45d8fHW/Ckh11GFGUjw+ONWLdjGGJ/ZxWKUMMMbxbdzaRgLZ+Zjle2psacNq1wIpgOIzmQCSlGhOBQOg6+uZpEr5dlz8EnUoGrVKOZTsOs+yB8SUm3HBNT9ZrXT4Kpy76sPvQmZRk1/5GLYKhKF6uPsnpm1781iGsmzEM0WgMSxlJcpXWYk5/Nv13eVE+Nv7LlpF/+YzTj/98eQG7686k3LcgR8WZiELflz7NLFa54MQFL+ZtOZD4/A9OKEG/Htq0k0Ha4ndg+u5p/0JbK01wQfbh3HSkf4frd0FXJ1y4rTbx23/qzjIsfqsuo8Arn3aLTTrEYjEseqsOn52KH3Z+5u9fsp43vsSEtXeWCfqCF0wwtylGlY4mktvbCO1bqjqxOkGm8YJ0tdWW6kSkosrlAd8h3T0PWqFWyCAF8O7hcyxt88WmmXOJj4rwrqUxxNeZ5D09ENf7sp11mGspZiWjXNvHkKIBQHi9FmpXtWj7Ifzye9fy7mOYv/9M216JaYN5fdPsUWntpZJp7frYUbrN+p3YsWPHMG/evJTHKysrcfTo0bTuMWXKFEyaNAnXXHMNrrnmGqxZswZ6vR779+9HLBbDc889h6VLl+LOO+/E0KFDsWXLFvh8Prz22msAAJfLhU2bNuHZZ5/FzTffjPLycvz1r39FXV0dPvjgg3b9vK3FHQilPMZnSA/pm5sSlAWAKps9YVgnU22zo7wwD1azKeWHX16Yd8k4Z/w7mZqWe9ACdPkowc+Uq1ViYIEeI/vlY1AfA0p65WBATz1ytXHDViqRYN6WAwmjOzkRJfl9mdATBYHQ3TjvDnAuqnSyBl8bq/agb54Gg/sYcH2xEYP7GNJefJiLMdOJyITeNHioiGiCCE1zICz43OZAGIu2H8KdI6/mfE93ICw4bvr6eXcAi3fUYcmOw5i35QDmbz2IeVsO4LEdh/FYK79zutwcF+1d0pTQ8YgZnGLrXUffj0lrddzRNPtT7RjWdQ47p7MhuiUQCITMMOmVGNUvfkqHaUNt3GvDqH75rHnT6WPP88GwcMKvi7FulBfmYe8XFxLvIwF4nVZLd9ThG4cPBAJBnFytEn1y1Xj9k4aEdpmJKEL2D9OejUSECzIz9c78dzXDl1NgUCU0XWktxqbqS9UL+HxfVceb8Piuw3jv8Hnc89J+PNpGO5pAILQvuVolSnrlYFT/HuibGw84JSdocO2Bnb5Q4lAkk5oWv/bVPTSCvqJTdh/s3hDLv52OPzsT/7LLR2HRm4dYcxcTMTuH3v9y+fv57lNjs2PD3uP491cX0prr2sPvQPvuRxTlY2CBvkMC7mQfzk9H+Hf4fhc1NjteqalPxI0+Ot6EU3ZfRr8fIe1u2HscTn8IVcebeNf1j443weULCepb19LiuTUxqnQ1kZycka6eO5LWxAvS1ZbYPMT3+TrSt0noPPj+P8bt7COQSiV4ZPshFOSw1zuhJE/mXAKkrqX0e+pUMkG9FxhUrMeEdM+3XgslW1Udb0Igqf1NMrRfIp2krcRrRLRx3h1gXRebY7iut3Z97EjdZn0ySs+ePfH555+nPP7555+joKAg4/tFIhG8/vrr8Hq9GDt2LOrr63Hu3Dl873vfSzxHpVLhhhtuwL598TJVn332GUKhEOs5ffv2xdChQxPP4SMYDMLtdrP+6wi4Mhn5xJfOYsxFMBxFmMOJwOc44LsHEP/xNjYHcarJi6NnXPj064s4fr4ZLh8Fl4/CiUYPahscOHHBw/sDZy6ErRFkNgS2CNlJZ+m2NThEqgcwkzWyhSZPXNf/fuQG9M0TdgqIBaSZunenEbyuOt7Eu/nXq4WrWhnU8Q1MR3znuVolnp4xLMXop0uakqpNmdOVus3E4OyK+3UHckR6GmfDaSei244hm9dcAoHATbq6zWTe1KrYdplKLuyqYF5P3uvx2X7ApYRlAuFKo7XrbWvtH6Y9m6zvZJh6TtY+rW9P4JIjONmnJebjur2sDzbNHoWjZ91weCmccfpx7KwbH5+044uzbpxx+gXHRyB0JVeKrZzJHthL8R9MqrHZEQwJ+4id/hCopCq36fqV0/UvN3koVNmaeO8rZufQAXWxygXJ96mx2VGQo0r44YT8693F79Ad9+HdWbdCv4vkuJGTxy/L9/sR0244Go87Ca3rYgcLaXshkxgVPdZ0NZGcnCGm5/bwZ513B/DFWTc+qb+IL865U5JLWuO7Tldbra1O1F3mGCbdWbsdhdj/R4c3fj1Zc5nGoOm19Lw7gDOuAKqON7Hsfy6Sr4vp3umn8PUFD+qbPDh21o1P6uOVuIUQ28dolfHrmSRtpfud0ojNMXlJPvW2rI8dqdusb9Nz//3344EHHsDJkycxbtw4SCQSVFdXY926dfjlL3+Z9n3q6uowduxYBAIB6PV67NixA0OGDEkkk/Tq1Yv1/F69euHUqVMAgHPnzkGpVCI/Pz/lOefOnYMQTz31FJ544om0x9la6ExGZp9GPvG1JnEDiP/oucQn5DgQeu5FL4X1jGxYrVKGzXOuw/N7bfiswYFKazHKC/PwdZMXhfla9DKoWAJiLoSZvC9NNgS2CNlJZ+m2NaRbzSObCEVCWD9zJJburMOCm0oEn5tJQNqQ5nP5DJdGdxBWs5HVX5XGajYiX0dngHfMd95ZJU2vFLpSt609JdBZ9+sOaJUyQT3Sxn1XQ3Tb/mTzmksgELjJRLfpzptquQwWszGxN6w97WT9zaSixITa087E38l7PTGn1eW4jhIIYrRlvWXq2BsMIVejBBWJ4pw7AF8owtlDnGnPJuubicVsTOiZ+W8aWt/MgwTJPisxH1d9kxevfXwK2+4fA6lEgl+9+T/OFl79OqjlLYHQFq4UWzmTPbBX5JSy2HWVXAq1QprymNhr+J7H5V+mPw/ffYXsHIvZiAOnHNCp5Jz+fpoKsxE9c1R4YdZIqBUyHGxwYHN1PYLhKJx+CivfOSJYYr87+R262z68O+s2k2o8Qrrh+v2IaZOuvia0rosdLKSvi2larbh0n3QrEdHPS07OENJze1TvSaf9Tmt91+loS2geEvp83WmOoenO2u0oxP4/0r8tvoRyPpKv61RyfHnOjW8cfhTkqLBgghl6tXD6QvJ8IKb7UDiGmIRdRXXT7FGCrwEguF7LpBIAmSVtiX2nyYl+YnPMwAI9Pnz4hnZZHztSt1lfGWX58uVYsWIFNmzYgBtuuAHjx4/Hxo0bsXLlSixdujTt+1x77bX4/PPPsX//fvz0pz/F7NmzWW1+JBIJ6/mxWCzlsWTSec5jjz0Gl8uV+O/06dNpjzkTuDIZ+cTXmsSNZAcBE1oMyf8WugcAhKOxlNJNG/Yex2cN8b6AtQ2ORBue7z33ER7cVss6scIsJZbJ+wKkjB9BmM7SbWswiCzCYte5SLcaUWvRKZVYujNuNIttGuiANBdWsxF6RkA6Ry1P67l877lo+yEsn1yacg/aoO9lUAPomO+cpjNKml4pdKVu27uHcUf2RO5ovbcWOYCVU7n1uHLq0KzKnia6bV+yec0lEAjcZKrbdOZNmQR4grEObK6ux1xLccq6YDEbsXraUBw740o8lrwXFLM3yaEEwpVIW9dbWsemHDWWvX0Yt/zuI0x/YR++++x/Unw1ANuelUqABTeZU3w2FrMRcy3F2Fxdz/o3jZXhy6EPEgCpPqt0fFzVNjueeOcIzrj9vC28SIUUQjZyJdjKLh8FjSL9tTv5BHAyGqUUFWbu1hO0j1irlKGC4UNPx6+ciX+ZngP57ru5uh4P3lSSMk56Lly1+ygWbz8EAJyVCyrMJsy/qQT3vLQf87ceROWrn6K2xZ+uVcgQDEVFS+x3pN+hI+hO+/DurNt0q/FUmE0pemDC9fsR0668JagrtK5faA4K+oK9wXhgXEjTVrMRsdil6v9aZdzjpFMKe57o5yW3t6H3Lcnv1x7Ve9Jtv9MW37WYtlpbnai7zTFA99ZuRyH2/5H+bSVrLpMYdEWJCQe+duDW56owb8sBTNlYg9oGB9QKqaDeG91B1mO1p528z68wm2DMUWLV7qMsPYmt///6spFT3xVmE+ZaihPJKJm0lBPXBluvYnNML4O63dbHjtRtNvn2OZFIJPjFL36BX/ziF2hubgYA5OTkZHwfpVIJs9kMABg1ahQ+/fRT/P73v8eiRYsAxKuf9OnTJ/H8xsbGRLWU3r17g6IoOBwOVnWUxsZGjBs3TvB9VSoVVCqV4HPaCzqTsbE5iIaLPvTMUaHCbGT1wAQuiZLr9HGF2ZRYxLRKGSqtxRg7wAiZRAJ/KIKLHgoLJ8QrG9Ci3Vxdj02zR0EKCTZX12P9zHLWdeCSMb1wW23iff57kv3+5YV52LjXhgUTzLx9ARdvP4QNM8uRq1UmFsLF2w/xvm+F2YSfTTCj8tVPE49lcxk/QnbQmbrNlHydMq1qHulyxulP6QOXfFqirXioSEKXTc1BVJhNKX2AgbheVTIpVk4dipW7DrM+Ix2QZlZDyVHJsXpaGZbtrEt57prpZZAjPvfwVUBp8lD4/QdfYt2MYWgOhOEOhGFQy5GvUyYSUYD2/84JHUNX6ra1pwQ66340naH31qIEEJFKsWCCGYsmDoInEIFeLYM3GIZKJgFR2eVLNq+5BAKBm47QrUIuxeq3D2NEUT7mWooRDEehkErx6G2D8JhEAi8VhkYpR6M7gNf3n8LyyaUIhuM2IL0XlCDumBWrfqfPkmpbBEJn0h66FeshTvtqgLg9e8vgAlzbx4BAOAq5VIKlkwbDR0XQ5KFg0iuhVcrgC4bx1vxxOHjKgYXbahOnoseXmLB62lCs2h0/RLZo+yFsvW8MVu0+knI6ULCSktmEum/jyWvVNjsWTRzE+dmqbXa4/KEut4kJhGQud1uZ3qMOL8xLu7JAQY4KFSUmzjLyFWYTPvrqAn5567WIIcayBWjf9LaPT0Ehk2CupT8QA6psTSm2RPJrXv+kAQ9OKEnbv0zv6Zn+6toGZ6IKOADk6RRYObUUpy76EAhFoJJLUXvamZgL6XL4Awv02DCzHGddAZxs8qKwhwZ137gwb8uniTkTiPvDJQAWTChBNYfPDbhUYj9Xq+wwvwOhe+vWpFfy6ouZmPXIrdfi9x9+xXkPvt+PoHZLTKhv8gLgXtfpOFVBjgqrpg3F8p3cfmOVTAKr2cgbK7KajVgxpRTnnYHEZ1LI4sFkhUwiWAGBfh4zJvXR8Sb4qAgWbqvF8slDsGLyEPipSLtV70mn/U4vg7rDfdetqU7UHeeY7qzdjkJoTqgoMSFfl7re1djsohXA6GS2ihITFtxkxlzG+krf47f/+BJP3DEUj7+dqvdV08rwzPvHWK/54owbK6cOxRNJlcEsZiNmW/pj3Xtf4N7R/bD/5MXE+sk3V4wvMWH+TZfiypXWYlS2+ClyNQoEQhG8/kkDfnPXcACp8wLzPsm2gpA2LGYjlHIp67uj55hKazHm32iGSi5Ffss63t4x7o7UrSTGTAPMYhobG/Hll19CIpHg2muvRc+ePdt0v+9+97soLCzEK6+8gr59++IXv/gFHn30UQAARVEoKCjAunXr8OMf/xgulws9e/bEX//6V9x9990AgLNnz+Lqq6/Gu+++i1tvvTXt93W73cjNzYXL5YLBYGjTZ+DC5aPQ5KHg8FGIRKNQKeT49d+/YAnp5sEFWHb7ECx/+zBLlBVmExZMMGN/vR3Dr8pDnzw1Vu8+ykpmsZiNeHxKKT5vcMCoVyEYjkIll8LuCWJwn1xc8AQRikRRmK9BNBaDJxhBJBrDf0/GnYQ+KoKKEhOW3T4Y01/YxzKaX5g1EvO3HsSm2aMwb8sB3s/44cM3YGCBnvWZG5uD+NbhRw+9ElQ4igueIJQyKeq+deGqPA1GFObBGwxnfRk/QnbS0brNlAa7F0t2pCZgMMvzpYPLR2HBtlpOY2J8iSnhTDzvDsDhpeLJGho58rXsZA0xPj5pxw9e2g8A+NWt1+A7RfnY8C9bSsLagxNKMLh3DvxUBF9f9EGnkjEC0hEU99CiF8M5ePKCB01uP/rkaeGhImj2h5CjUUCvlOGs04ccrRLfOgPY/tlp/Pzma7Fq95FWf2ft9Z0TOo/O1u0Zp5/X4OzTCqd2e9/P5aOwZEcd7hx5NQoMKngCEeSo5TjvDmDHwW+wZnpZl66NX55zo9kXRK/cVD2fd/mQo1Xh2t5dP/8SOp5sW3MJBII47aHbE40efPe3/0n8rVXKsH5mecohBdqBrJFKEJVK4GtZMwxaBXQKGTxUBH4qhB46NWfC8uppZYjGItCplG2ybwmE7k5rdJus02SSfTVcZeUrzCYsmzwYZ50BnHX5MXagCQ/8+QDmWosxsigvJYBD+7iaAyHo1DKEIzFEY4BKLks4mun54tWaepbmK0pMeHxKKUKRCM44A1i0/RA2zByJmS/v5xz/Gz8eg+uLuU9GEgjZwuVkK9M+qc9OOfDjGwZgYmkfrNp9hOWHpvfAWqUMTR4K7kAIuRoFlDIpluyoY+2XmQEtuhV8cyAMlz+USPQ4dsaFmaP7JQ5LPjB+AKxmEyLRGAwaOXRKOYLhKJoDYWiVMsikEsikEhhbArmZBGLpRBuhz1dhNmJ2y+FNH0cLk53zx2FEUfxgbG2DA9Nf2IfNc65jJcUk8/7PK3Bnks+d757t7XcgcNOddOvyUTh2rhkb9h5PWb8fn1qKby76cKDBgdc/acDTM4YlbHWTXol1M4aht0ENLxWGQaPgtK+FfnNAPPn0wCkHax+QvC9gvpcnGIZWFU9YX7T9EN748VjoVHJc9Ma12kOnhD8UwbeOABQyCWpPO3H0jAsPTijBb/7xJeZaipGnUWBU/x448PVFOP2hlP0HnZRGP4/5XXV066hP6i/i7j/+l/f6Gz8ei+uL42PKRt91d59jupN224JQ7IdvTmDGcrxUBItbtEsnXcokEvQzafH420fYa7XZiOVTSlHf5IVcKkFjcxC9DWr87LWDnOvWX+ZeDyoaRYFBBW8wAoNGgXMuPx5/+wjuKL8K5YV5iRh1zxwVeulV8IXjtj9z/adj0xazEeVF+di415Z4DzrZbeLQ3giFowk9+6gIFiX9fun54G+fNODJO4am/I7TnRe4DozS96bhm4sK9EoMK8xHR9FRus36yihutxs/+9nPsG3bNkSj8T5SMpkMP/jBD/D8888jNzdX9B5LlizBxIkTUVhYiObmZrz++uv497//jffffx8SiQQ///nPsXbtWpSUlKCkpARr166FVqvFvffeCwDIzc3FvHnz8Mtf/hJGoxE9evTAI488grKyMtx8880d+vkz4ZuLPjz21iGWUXvz4AKsnV4GfygCTyAMKhzFvpN2fP8P+3DP9UX46Q0DIZdJIZdKoJRJIZdLMGFQAaQSSUoiChDPDlv1zlH86rZrIZFIcPqiDwDQ4PBj5TtHWRPGptmj8GBLxlZ5YR5+c9dwDDDpoFHIUN/kTZlc6NJMYv3EkvtS5WqVaPJQmCNgiH/48A0JQ5tA6O4UGXV49u4Rl4wEjmoe6dDkoTgTUYD4aYmLXgouf0i0L6UYzGomg3obULnlACublDYKKl/9FO8ssGJggR6aFkdDJBKDViFHUb4WgXAUX5x1JwwjCYDf/+sEb4bt8tuHJLJGG10BrJhSinA0hmZ/CFqVHAa1PO3P0F7fOeHypb17GLf3/S56KSz87jV4cveRFD0vn1yKi16qS5NRYjHgd3uF9UwgEAiEy5fk3sSV1mLOapl0q43V04ZCq5DBT0UACRCNxhCIRBGJxqBRKvDDTR/j+VkjsUQmTSQ4hiNRLNx2EOtnjsTDb3zeJvuWQLgSyaSHuMtHYSmjHztNla0Jq3cfwxN3lKLYpMOF5gDW31sOg1oBPxVBDHFN09BVcWnOuwO46KVg9wSxckopQpF40NgbDGOupRj3jx8ArVIOKhzFf0/aMXVjNXxUBFazEVvvG4NojDs4C2RnuXgC4XKmyUPhM0bQ+Y//OYlKazHmtARirsrXoI9BDR8VSTlIdcvgAjx1ZxkCoShrv+zyhbBhZjmC4SgueihEYjGoFTIEQhFMKotXRGcmfjz3wXE898FxAMD7D1WI2gFce2Y68OQOhGDQKGDSxeetvnkabGypYB6NxVISUQAk/n79gTH4xuGHWiHDwQZHImjGnJfo0vmBEP88BgCeQJg3EQVgz3Xt7XcgdH+aPBQqX/2U028bDIdZ8Rfa5/qTioG42qjBsqR1n8u+FvvN0de8wRDWTisDFYnHiZ5855Ivq8lDJQ4yJweW3f4QBvTUw+GlcPcfuZNPAeBXtw5CpaUYi7Yfwl/njQYA6FVy/GjzJ5yffeG2Wrz1U3aHhGQbpSPIpP1ONvqu++Zp8Ou7hpNDAFkMV/I4U7tCcwIzlsOna/pxlz+EQCiCfSftmPZ8DWudspiNqLQWsxJEaBQKKZq9YcilUvQ2yDFpfXXitcnP/+cvxqNXngZfnHVj1p8+5vy8NTY7KhkJH0C88sjGvTZMLuuDUkYMOVcL1viZSaq/uWs4p/7TnRf65mmw+o6hsF3wpMw1G2aWJ+LqXHPROwusovcH+O2TdMbWEbZB1iej3Hffffj888+xZ88ejB07FhKJBPv27cNDDz2E+++/H2+88YboPc6fP48f/vCHOHv2LHJzczFs2DC8//77uOWWWwAAjz76KPx+P+bPnw+Hw4HRo0fjH//4B6sd0O9+9zvI5XLcfffd8Pv9+O53v4tXX30VMll2lPj91uHDorcOpWz0PzjWCCocxa/vGo41e46xDPeNe23YuNcGq9mIR28bhN9+8CWG9M3Fxr02bJo9KsVApqmyNWFOc38Ew1HM33qQd0zBcDQhZOBSpQUAOOsOJEoN0ZlnuRoFNs0ehQKRxYjLQZCJU4RAuBzoZVC32XAT041EAsG+lM/ePSKtMeSo5YlSgcnzQjIOHwWXj0pZuLkMoz0PWnlLFdbY7IgBGFkUb/+1Mem61WxMZN2nS3t854TLm/beiLbr/SRISUQB4npetTse1OtKYoCongkEAoFweeLyUdAo2PtquoUrFzUtNuWKt//HqopAJ6+8+ZOxOO3wY+rGmpTXbpo9Ckt3tt2+JRCuRNLpIU47PYPhCO/BhypbE866Apj1p48Z+mX3b+drJdnLoMYZpz9ReRO4VGUXiGv8uQ++4rV5n7yD2+a1mo3I1ZBkFAKhM3EHQinJp8y1v6LEhN/cNRyPcrQH++exRgTDUWyYWc6qyAQAr+77mnP+2XrfaF7bAoBgAgcfYq1w6T39iUaPgJ/djjnNwcQ8ZjEbsX5mOf72SQOrHD7d/qwgR7iFRK5GkVGJ/c4IqBO6D+5AiNdvW16Yx2oFQz+vfPaolEQUgN++FvrNcV0T0k9yYFmtlMHlo+CjwoKf84IniM019dgwsxw9Wiof5euUCT9yMl3Vpj3T9jvZ5rvO5nbhhHiSt1jsR2hOAC7FXfl0zVwH73xxH+c9uBJEaLzBMF77+BSevXsE1HIpRvXL51zfbhlcAINGgRONHtGYF1cxBD6Nd+QamadVYMu+r1M+T+1pJ+9clG6rnLZqryM+d9Yno+zZswd///vfYbVeyva59dZb8fLLL+O2225L6x6bNm0SvC6RSLBy5UqsXLmS9zlqtRobNmzAhg0b0nrPzsTlo3DK7uMN4tAVDvgcAdU2Ox6JAo/eNginL/rxzgIr/CHhBZvOxhKCeT25N9aN1/REsUkHlVyKe0f3wys19QlxLZhg5l1k+cSWjlOEQCCwEdONPxRNqy8lzRmnHy5/CG5/vGyqQaNA3zwNrs7XYs30MizdUSc6b7j8ITy4rZa1MPIZRnYvJTx+KpJ43+QShWuml+GqfK3g6wmEy4mAiJ79IeGqZB2NNyhsd4hdJxAIBEL3hHaSDC/MY/VFFquWecbpx/DCPMwZ1x8KmRRqhQSLbhsEiUQCXzCM3Q9acb6lXHeT55LNWGBQZWTfEgiES4j1EFcrpInqBS/MGil4L5c/7iTmq4L00fEmPP72YayeXgZPIMw+0adRoDBfg+dnjYS8pfoRrfleBrWgxoPhaIq/id4fkqAIgdC5GNQKweTTquNNcAj4sz863oQmD7vCZ65WiV/PGMZq/ZyjlsMTDCFPJOFMq5IlDkelg8tHpQR66HEt3n4o0foaED8MxrR7amx2SACWH53+bMsnD0G1rYllMzEZX2JCQY4KT88YxltinySeEIQQ8hUv2n4Ib/5kXEorzN4ia2+yfZ3paf109WMxG7H70FkcOu3E0tsHJ9r5JLeqXrT9EMKRGGpsdkglEmxsOTzdy6DG2ullvK1uumKPkI1jSpdM5khC1+DwUqLaba+4q8svHMfh2v9bzEY0ugNYPa0MvmAYarkyZX0z6ZV4YdZI5KgVqL/ghb6lIpBJr2T5AZgkJ6B3lZ5ytamfBwC+POvG2ullWLbzcKvW8WzVXtYnoxiNRs5WPLm5ucjPJ21XgHhpMqdfeFF2+oSv271BPPinWqyfWY6n3z/Gm4lG09+ohUYhQ0WJiXNTML7EBHNPPXbOH8dZxqdPngZapQxPTCnFkqQg8+bqeqxvMQKYi6yQ2MScIulkixEIVxpiuhGrKOQOXAoOn2rpS5lc0m3N9DL0M+rQz6jD0zOGgQpHeecNi9mI2tPOlIWRzzAKR4VrJeRqFOhn1GHdjGFwB8KJsmIGtZwkohCuOMT03Bzo2mSPHJHSo2LXCQQCgdD9YDpJ6DL9QDwII5bA3DNHhdoGBzbutcGkV2LrfWM4W9FtvW8MZv1pf8IR5Q0In3p2d/F6SCBkM3wO0/ElJqydXobHdx1J7PPSPbzEF4jWKmX4wfVFeOSNz1mnoceXmPD09DL8Zd7olCpHVrMRCyeUCL5vcyCMZ74/HC5/KLE/zG05REEgEDoXk16Jr+1eweeIrctc+9xgJIoNe49z+qduL+uNPXXnUl7DDGKne2pYrPU1M1FGLJiXPGdW2+wIJB0YodufJdtMNEy/ObO1AGm/Q8gEIV/xkD4G5GsVKa1gxJJFmDpuzWn9dPRjMRsx11KcaMM17Ywbrz8wFo/vSm0d9PoDY/CPo/F5oCpJq9nY6iYbx5QOmcyRhK5BbI11B8K4tpe+zXHXM05/ypqWTHKCSIXZhCfvKMUpuw/f/8M+NHmoxDpHr29+KgS9Wsm5J3j9gTG456X9KQkpFrMROWo53nnQAk8gAr1ahjy1AoVd1K5XqCVOa9fxbNVe1nv2ly1bhocffhh//vOf0adPvLfjuXPn8Ktf/QrLly/v4tFlB+5ASHSjb9CI/69mnkgpL8oXzLK+qqXU4DqBTOs+eRr0A7+Ic7Xx7LTkMms+KpLoObjs9iEIhCKiYhNyipCsbwKBGzHduESS3Oi+lGec/pREFCC+eV66ow7PfH94okIKAM55g7lpANgLI59hdLDBIThP0cbQVflaXCX2ZRAIlzlim3exPrQdjVYhEyw9qlVkR1tEAoFAILQfTCcJcw9YaSlGD52SN4G5osSEum9cCRtw3Yxhgq3o1s0YhnlbDsBiNiJXm93rIYGQ7fA5TO1eCh8ca0w8r/a0k3evRh9CAPirIAlVTGlw+lMCzUBc849NHCw4foNajr55GpJ8QiBkAblaJa7OF9ai2LqsU7Gvi/mnnr5zGJoDYV5/lI+KpH1qOJOW8UIBfuacyPd6gG03MW0munq5uacefRhzG2m/Q2gN6cRYcgFWIsQXZ92C96R13NrT+kL6qTAb0TNHhfKi/ISGgXj7i+REFCA+F6zcdQSV1ksHsZO1lm2tboDsHJMYmcyRhK5BbI01qOVtjrvSuk+uhMrEajYiEIpg0+xRCIajKMhR4avzzbh9QzWrhd5Hx5uwqGWuGFigx3l3AA+/8TmvzjfeW457Xvo48Ti93t/z0n7WfXfOH9dlySiAeIujTMlW7WW9p+XFF1+EzWZDv379UFRUBABoaGiASqXChQsX8Mc//jHx3IMHD3bVMLsUg1qBD79o5BVzhdkInVKGCrMRVTY7tEoZKq3FKC/MQzAcRZ5WAT8Vwaii/MSJFGZ1EuY9K0pMrB67Qplb6cAURvK41AoZZFIJRhSlVwGnrWMhEK5EhHQTiqSWMKaxmo3QKuPBYZc/JFjSzeUPoW+eBt86fHAHwvAFQ1g9bSi8VAROX4hVJtFHRRJzQSAcwccn7TBoFFgwwYzN1fUsQ4Gep6QSSUpGPUlCIxDYaJUiyR7Krk328IYieKBiIBZMMEOnkrPKKVOhGLyhzPt3EwgEAiG7SXaSMHtRa5UyvPOgFU/sOsJyesX3o6X46rwHm+dch4MNDhQY1KhtcGLBBHNiL6lRyBCNxSCTSKBTyRMtPM67Axn1XScQCKlwOUZPNrGrGwj5lGaP6584hKCSSznL6KsUUrz+SQPn++tUMt795zkRjeu62OYlEAhsehvUgieudUqZYGKbUsY+nEn7p7h8zAcbHPBQYTzdcviqvskLlVyK2tNOLN5+iPX8s+4AAKTMdcz2IhqR+YTZuoAvmFdhNmHZ5ME45wqm+L2SWx8w7SamzUSzc/44wUOhBEK6ZBpjydcp07KvW3taP1k/tL7HDTBCKpHAztGKo2eOcGvORRMHJf5Ot81IMpm2G8qU8+7ApWooGjnytdlfDYVJe7V3IXQc6Wq3LXFXWvd8Vb3ovcGDjGSyTbNHYcmOw5z3++h4Exqbg2jyUKAiwi3pH5s0GJtmj0KOWo7mQBi1p52spDUatVKK03YvvFSEV28uH4WLXgqQAIFQFM0tus9GXWar9rI+GWXatGldPYSsx6RX4suzbsxtaa2TLOblk4fg9EU/fnnrICjkX+He0f3wSk09y2i1mI1YMXkItEoZfFQk5WRaMBzF1fka/OPoeUxaX4VR/fIT5dPakmlNC0OrlGH9zPKUcVW0BJXTPbVCsr4J3ZGONl7F4NNNkyeI5ZNLsWr3kZS+lCumlKLJE0SRUQe3SAWV5kAo0cantsGJ9TPL8dsP2CdVLGZjYmPx9IxhKXOB1WzE+pnlLIPBR0Ww7eNTWDdjGPxUhCShEbqcrtayEBe9QayaNhTLdx5O0fOqaWW46I3ruavwBULonafGE++ktlhYMaUUnoBwb1ECgUAgdD+EnCQ+KgIJ2CXm1UoZDp5y4Pb1l05IWcxG3FBi4t5Lmo1YPrkU9XYvFEEpzrsDKMrXYvW0spRe992h7zqBkM0k6znZp5Tb4qzVq+VYuqMuoeEvz7vx+gNj8Pgu8TZbNB6Bdlsrdx3BX+aN5tT4qmllaA5QAAnWEghZA2+SRsthyGA0innWVH83fbrZ5Wdr2u0P8fqYLWYjpo24Cst21uH73ynE/K3xQ618z09uHZLcXmTBBLNgEE+tYCfK0MG8c+4AnL4QwtEY/nvSjukv7IOPisDC8HuN6pef0vogW4NLhMuTdGMsLh8FXzCcln3dltP6tH7OuPyQSiRYvftoir6ZfmMhWwG4ZEuk22Ykmda0G8qEBrsXj+1IbT2ydnpZl/ruMkGook1rv3dC+9LLoMba6WVYskN8b5zJnMD0jUdisUTMmauq11V5Gtz54j5Wgghf5USahos+zNtyANvuHyP4PLc/jHlbDuCfvxiPjXttnL/FiUN7QSGTYbGA3s44/Viz5ygWfvcaztbA2abLbNWeJBaLxbrkna9Q3G43cnNz4XK5YDAY2u2+Z5x+PP72YVzbx4DbSnvDEwwj0mLU0lnVEwb1xGOTBuPJXUcSrXG0Shl+fMMA3HRtASQSwE9FIZNKUHX8Al766CRrEtg0exTmbTmQ+Ht8iSmtsoVCuHwUHtxWi2GFeahtcPC222jr+xAIbaGjdAt0vPGaDnwB9C/OuvF/mz5mnVLTq2VodAexaPsh/HXeaAzqY8Cxs25M/H1V4n7JJ9vytAq4/BQWvFaLe64v4tW6xWxEpaUYmznKMQPxxX0Eo4JTNi72hOyhI3XLRTZoWYiTFzz49d+/wPe/U5ii5zc/O41f3ToIA3rqu2x8p+xePP3eMdb46KpJ2z87jUUTB6Mf0foVQWdrl0AgtJ3W6pbeC/I5SZh7wDNOP3715v84bcQPH74BK5LKcNP2aG+DGp5gOF51KxiCTAL00qshV8jg8ocSycy5GkVWrNcEQmfR3uttunp2+SgcO9ecaLOzec4obKrm3//NtRSz/FAA8M6DFkzZUMN6LKH5XDU8gTAMGgU0CikuNAehVsrgDYYhkwA99Wrk65RZm0BOIIhxudrKLh+Fc+4AvnH4AcRbfW2ursd3+uWj0lKM/33jRNlVuYngFX39rZ+Ogz8USWj5jCuAPXVnOf1OWqUMyycPQUmBHuFIDMFwFOFovGK40xeCRCLBwQYHqzoJPX8BwIJttaz9Pp3E8mpNPSuIRyfK/O2TBvzmruGs+cXlo/Du4XPYfegMr19s8rC+uPGanqyWO/Rr07WbCNnF5apbph+MaXt7qTAMagXydZcqBpx3B3DRS6VUyGYmnL670AqVQia4Ltdf8GDZ26ntd4C4fspb/MZ7HrTi9g3VvGN/50ELfv3+l1g3Y1iK1sRw+aiU+YCmPbTI13oEiNtGz949otsk0J9x+nnbu2T6vXcFl6t2k2FV4VHLWdrNBC7fOLMqIr220tWNRhblw6CWQ62QIRSJwu0P49NTFzGqKB9zXv2U933oODXXnoAJrfMNM8vhbWnDl9ymb+XUUqzcldryF4jr7ZnvD8ei7YcwZ1x/wZhVtukyG7WX9ZVRAMDpdOLNN9/EiRMn8Ktf/Qo9evTAwYMH0atXL1x11VVdPbysoG+eBr+5aziaPBRkUuCp946lCGPvFxcwzzqAlYjy/L0joVZI8dwHX2FI39xEOcKxA3pg8rA++Mbhh4+KJFr50FlsgHD5tHShM+C/bvKmlBekaY/3IRCykdb2yswUobJ+QgH0fJ0Sg3rnpDj/AHaptlyNInEaxKRXYut9YzizRLfeNwaNrgCv1mtsdiyeOEiwvNrS24dgfEnPNhlGBEJ701labgtUJIpPv3bg+98pTDwmgQQA8OnXDlAR4azzjiYQjuDnN1/LOXcsn1yKQJi06SEQCITLjUz6T7v8oZRWPHTJ/UA4nJKIwrRHaWfX2AFGyORS+CNRHKy/iFW7j7KCTdmSQEogdEfS1XOTh0Llq58mTkX2Nmh4tb25uh6LJqpS3ssbjLCqEQhpXimT4qKHwqenHDh6xoXltw9JCSAR/RMI2cHqPcdS9tRVx5sQi8Uwoig/xTdlNRuxu+4sNlfXJ1p2KOVSTCztDQCobXCyAl909RN6nmD+TZNcXYH2SdNjYcI85b1o4iCccQbQJ1cNKhzFBU8QM0f3g9MXYtkzTR4KBQLtQ2psdqycUsoZKMrEbiIQOppkP1iTh0poNDkhg6/KB7MCmsVsxLuHz2HjXlviN61VylKSR0NRdluO5JZcRT206JurhkopFaxclKtWtNpX19p2Q+ni8FKCvnGHl+o2/vC2tHchdB69DOo2/6b4fOP0Ol5pLcbGvTbB6mVzLcU4esaFmwf3wsShvTCwIAejivKRq1VALpPC4aWgkEnho8LQKuMHLIV07g1GEutjrvZS1VWHj4r7F047EQgJt/px+UOoOt6ER2+7tlvpMhu1l/XJKIcOHcLNN9+M3NxcfP3117j//vvRo0cP7NixA6dOncKf//znrh5i1kCXSjrV5MX91gF45HvXJkQaicbwWYODVQ6t0lqMsy4/Pjh2ntW6h54Q1u89ImiQA8Ll09Klb54G51x+wee0x/sQCNlGRxuvgHBZv1yNQjSA/vT0Mnzj8sdPk7ZUKvAEQ7g6V5NYYPvmabBmehmW7qjDXEtxSjAZiC/Kq3YfwYoppYLj9QeFA87NgRCuLzZm8hUQCB1OZ2i5rfiCIbx2/xjONjiv3T+my9vgKKVSztMt9Nyx6o6hXTQyAoFAIHQk6TpJPIEQr9NqyrC+rEMT62YMYwWluVv4mLD7QSsuNAehU8VPZ67dcxRrppd1+ZpNIHRX0tGzOxCCj4ok9Pi3B8bwanv9zHL4k3q6jy8xoa9BzWoHkI7maQc3FY1gzrj+ePS2a1mV+Ij+CYSuRWhPXW2zY/6NZrz+SUOiCq83EEGuVoFGdwCj+uXj5aqTgi07Kq3FrMST5L9pmNfp+zUHQuArK0/PZ2VX5UImlWDd+1+w7pncft4dCIm2H/AGw7zXsjG4RLgySdcPdt4dSPFLA5d8PetmDMPmmnrMtRRj4bZaAMCBUw6cuujD83ttqLKxKyw8PqU0Yffz2/lGXJ2vxeppQ7GMo1X1iimlcPupVlfabku7ofTuzz8HpHM920i3vQuhe5POOr5xr010/S0vysf6D7/C8tuHYNWeoxhRmIff/ONLzjj1yl1HsHnudbB7gimxq6tyNTBoFKzfHv1brG1wJJLnLANNgp+L1rNY669s1GW2aS/rk1EefvhhzJkzB8888wxycnISj0+cOBH33ntvF44sOznj9GPV7iO4Z3Q/TpHeWtor8Xd5YR4AYEjf3FYb5O3VjzJXIywK0veScDnS0carkMG/ZEcdnppeJrhxuOilIJVKsGGvLSV4vWZ6Gev5/Yw6PPP94XD5Q4JZouGocGe4HA3pgUvofnS0ltsDk17NOx88+c4RrE3SdGcTCAtnogdEHHYEAoFA6L6k4yQx6lV47sPjnHvU1buPsvaoBQaV6N62ytaE5W8fTpTypitxXfR2fQIpgdCdEdOzIWk/Z9QrsX4vt7YB4MmpQ7Fp9igEw1EUm3T4/LQTt62vglGnxPOzRmKpTMp6vpg/66npZSklton+CYSuR2xPrVfJ8OZPxmHpTvae9qnpQ/Fu3VlRH3Z5YR4rWJ38d/JrKy3Fib/T8UP1yVWnJKIA8RPhzGqpBrUCF73CB0HE3i/bgkuEK5N0/WBiVT6W3D4E5UX5rMPPldbiRDs/JlXHm/DEriMJXfPb+XZEASyZOBhzLfHKRcxW1fe+vB9/e2BsKz95qi2TTFt91wa1cMhW7DqB0BWIzQlqhQwfPnwDguFIWuvvircPY3hRvqBdf8/1hYjFwBm7WiuQZM7UsF4tExw3rWex5xFdiiPt6gGI8emnn+LHP/5xyuNXXXUVzp071wUjyl7oUkiDkpJLaGpsdtR940JFSTzbKxiOIhiOorwwj/Xc5L+T70EnsYwvMcGkbx/j16RXYnwJdxZae74PgZBNdLTxKmbwe5JOmXGxhCd4vXRHHc442RWN+uZp0CySBdrsD8Fi5q5sMr7EBINaDivPdavZiFyRZBUCoSvoaC23B14qIjgfeNOYDzoSsYSdbEjoIRAIBELXEYrwJy1W2ZowbsAl+5F5aindvS19OlMiab8xEwiEVJJ9P/4Qv41aY7PDFwpj3pYDeO3jU3D5Q3jsrTr4qAhOO/yYurEGE39fBZfvkp0opvnTDj/v6WyifwKh6xDbU+drlSmJKABQYFAn2tEnw1znk6uRiFUnoa/TPmkhv7XVbAQlcLiC2erHpFeisTko6BcjPnBCdyBdP5hYgNrlC2HjXlsiEQUQXsurbE0Y22L3i635oWgM87YcwJQNNZj58n5M2VCDeVsOYEgfQ5t01tFxrHydUtA3nq8jcwQh+xCbE3I1Cgws0Ke1/pYX5qGqZQ0X0vj4a3qmVAAHLh3EPu8OcL6WqWG61Q8XdCxqfIlJ9HlEl+JkfTKKWq2G2+1OefzLL79Ez549u2BE2QtdCklIpKv3HMPKqaWoKDFBJZdCJZe2yiBv736UdN/L5IWc9L0kXM50tPEqVh5MLLgrVqnA5U99vVgWqFYlx1xLccrGm9b6VflarJlehoqk6xUt1VhIH29CNtIdEiqbOfTKut7FyR5imxax6wQCgUC4vPGJJE3KpJKE/cg8tZRusAmI27f+EKnERSB0JMm+n28d3E5imm8dgURlzgWvHeR8ji4DzXPtYQGifwKhqxHaU1eUmODhOVyR7jqvkrNDIMl/J6OSS1k+6VytEk/eMTTFl2VpafnBN7fQ0PvtXK0SN17TEw9OKEm5VwXxgROyFJePwolGD2obHDhxwQOXj0rbDyZ2OIur2oCYrmVSCSxmo+jzItFoh8SaOjqO1cugxtrpZSmBb7raQy+Duk33JxA6gnTnBL1KOHbEjFeLadxPCceuHDyVyJgaXrT9EJZPLuXVW988DZ6eMQw7Dn4j+DyiS3GyvnbMHXfcgSeffBJvvPEGAEAikaChoQGLFy/GjBkzunh02QWdaSokUh8VwTmXH1OG9UGxUYeP6y+iyKhlPUfMIB/QU4df3zUcnkAYtQ0OGDQKmHRtLxFI+l4SrjTohW/x9kP4iNEup72MV/GyfgrcMrgA1/YxoLwwD8FwFGqFDAcbHPjyrLtVlQro7O1qDkPAajbCoJYjGJJj1R1DEYpE4aciKVpXyqSYVNYXcyzFCIajUMmlaGwOQinL+vxJwhVKR2u5Pcj2FlhicwfJMCcQCIQrm3ROWk0q64M5lmKo5bLEmpJOsImJWJU/AoHQdpi+n2BYONGsn1GLZ+8egUa3P1FZIJkLzcFWa54J0T+B0P64fBSaPBTcgZCg/5hvT20xGzF7XH84fdz+KTHNF5t02Dl/HPK18SAZfe/a005YzEbOIFZFiQnmnvpEa53EZ/FTKC/KRyXDV1V72ol7X96PP/zfdwTHwdxv98nTQKuUYe20MnipMHxUBLkaBQpyVFnhOyB0f9LVXTqccfqxaPshVpt32teVjh9MrZAK+nq8wVQ7QEzXPiqC8qJ8FPYQPrCYp1F2WKypo+NYRUYdnr17BBxeCu5AGAa1HPk6JQl4EzqUtswd6fjGzzj9OHDKwbv+WsxG1J52Jqofic0FOqVw6xyhg9pMDfupEJ6aXgYvFeHUW988DdZML8NFL4XV04bCH4qimegyY7I+GeU3v/kNJk2ahIKCAvj9ftxwww04d+4cxo4dizVr1nT18LIK2kEnvvmWYeU7RzFuQA8svX0IAqEIyygQMsjHl5iQo5Ljkf/3vxQj5OkZw9pctYD0vSRcaXSk8ZpOcHf55CF4bEcdq1cfndHpCwk7BrmC13T29pIddaz3pe9ZZNShn1HHe0+Xj8KjSZscmvElphRnAIGQLWR7QqVOKROcD8QM+I5GLZdi5dShWLnrcMrcsXLqUKhFbBsCgUAgXN7QJ60+4rARK0pMONjgwJIdhwEAWyuvx+ppZVi2s05wb0s7u5iQXs8EQudA+35cPopX2+NLTOibq0auVgmPgDP5i3NurJxaipW7jogGmOu+dfHeh+ifQGhf+ILYfP5jek993h3EBU8QBo0c4UgMbn8YBg23PsXW+c9POzFpaO+UINnm6nqsn1kOCcDaf9JBsz4c49OrFCzfGZN/f3UBFSUmXl9WcrVU4v8mdBSZ6k4Il49KuRcQbz21aPshbJhZLu4HiwHLJ5di1e4jKb6eFVNKoZFJ8dSdZSjIUSUOSWqVMl49WcxGHGxwJLQoFMOix9JRWutoHfcyqEmQm9BptMfcIeQbp+eTz045sH5mOQCwtGsxGzHXUozXPj6F7w3pldirC2lcK+LLpm17viSbTDRM1u22k/U7LYPBgOrqauzduxcHDx5ENBrFyJEjcfPNN3f10LIOk16JihKTqCH+1flmrJ9ZjoXbauELhVFja8KTdwzF47uOoErEIF87vSzxPCYfHW/C4hYjhIiSQMiMjlrMxBJD1HIpHvl//+Psq7ds52GsmTZUMHitVchwxulPMUjakr1Ntxvjgu6zS+YYQraSzYapDEg46bmSPbo2FSWu/Xte+i/WzRiGRRMHwROIQK+WodEdxD0v/Rd/e2Bs1n63BAKBQOh4hE5aPXnHUExaX5V4rFeeGuveP4a5lmL0zlVh2oir8MQ77D0s7exauK028RipxEUgdD7pVhgUSkgrL8zHPS/tb2n7quHV/M9uMuO03cs5DqJ/AqF9EQpiC/mPc7VKXPRSeOHfNpav6vUHRnP6pzZX12PT7FGQQoIqG/c6f33/HsjVKlOCZAaNAs/ePQKeQDitAyVC89CXZ914qsX/lq3VUgmXP63VHR/p+GgHFugF79lDp8TSHXWYaylO8fX84d82PHzLtXj30FmWfm8ZXIA104Zi2c7DKZWSmPY7n/6tZiNWTRtKdEcgpEl7zh18vnHmfLJwWy0qrcWYZx0AuUyCfK0CCqkU51wBDOmbi8pXP8XTM4bhtY9PYa6lGAA7ccVqNmL1tKFQK4QPXubrlO2aoEdoG1mfjEIzYcIETJgwAQDgdDq7djBZSq5WiZVTS7Fmz1FOkTIX7PKiPFRai3HOFYQ7EMHkDdVYPnkIlt0+GH4qwmuQ270UPjjWyPn+JFBMIGQfQokhJxo9gpsKLxURDF4HIxEsf/swp0HS2uxtdytaAxEIBHGaqQj+b9PHvMkef503ukvH5w6E0OShMG/LAc7rRPsEAoFA4Dtp9bXdCx91qaJfMBTFe4fP473D5wEAWqUMldZizBnXH8FwFMUmHT5vcMQPZ7S8jvR6JhC6jnQqDAolrShk0oQd+d5DFZi6sZqlebqVRuWrn+Kt+eNSnNZE/wRC+9Pag0YuH4UVbx9OOTS14LVavP7AmBT/1MiiPPTJ1WDMwB6YY2Frnl7nXf5Le0muIFkvQ3qfSSwxtk+WV0slXP609wG/9vDR5mqVWHL7EE7dPHVnGRa/VcdKJAGAf7bEnn591/BEbEqjlOHgKbb9PrIoD6YcFUv//Xpo8d6Rc3jynSNYe+cwsrYTCGnQGYeDmfOJj4qkVBr72wNjMOfVTxN/0wkrcokEj3zvWiy7XYYLniDCkRgONjiwavdRrJ1eJlhlWwrgkXZM0CO0jaxPRlm3bh369++PH/zgBwCAu+++G9u3b0fv3r3x7rvvYvjw4V08wuxCAmBI31zIJRIsu30IwtEoHL5QQqT0gl1js6PSUgyZRIIZ5VdhRvlV8IUiidKHUgngC4Zh0isxsECfuP/JJu5TJDQkWEQgtD/n3YFLySQaOfK1/FVGuMqO8SWGiG8qwvjp1s94g9d/mTe63ZPQDBytf5hwtQYiELKFTLTa2TQHwiLJHvylzzsDon0CgUAgpANXEEnvoVh/eynhVpPhaAylV+Xi//1kDLzBCHI1CuhVcjQHw/ik/mLWreEEwpVAOhUG++Zp8Ou7hqfY2w7fpTnAEwhzOrhpmgPhxOnsUDgCk14NLxXBWVcAvpaDWeSUJIHQdlobxG7yUKjiOOHc5KEw95VP8Zd518MfisLtD8XXb6UM7kAYg3obEi0+DjY4sLm6PhGw1ihlqG1wsErztxax5Dnmvd2BUNxRn/Q4gdBRiOnO7qWAC560ddBefpq+eRo8PWMYXP5QQrsGjQLBUIQ3AP7PY4345a0U+hjUidhUnlaJEUX5cPpCCf/0zJf2o4mxF3jnQUvCBnB4KZY9z9eqg0DojrTn77kzDgeLzScGDfs6bc+b9Eqsa6liopBK0UMrR3lhHl7/pAFNXgo/FDl4Sc8x9AGV8sK8hL3g9IXIHNCJZH0yyh//+Ef89a9/BQD885//xD//+U+89957eOONN/CrX/0K//jHP7p4hNmFUafEodNObNxrwwuzRmL+1oOJa8mC62VQQ6WQ4kJzAL/fyy5/WGE2YfmUIVi6ow5Lbh+S2IyTYBGB0LmctntRZWtCL4MawXAUnmAYtaccsJpNKDTqWM/NtOyYmJ61Kplg8NoTjAev2zMJTajsKVefXQIhW2iwe/HYjrqUsoFrp5ehKEmr6dKeGwutSrgRj9j1joZon0AgEAithW5XS9vAGqU0cU2rlGH9zHK8UlOfcExrlTIsu30wyq7OBR0l+s9XF7B6z7GUSimtXcMJBEL7w7ffXTVtaKJVtVjveL1Shv98dQGj+uVDr5LjG6cf+07YE4Frq9mINdPL0I9on0BoE631H/MFxLRKGR6fWorlOw8nklW0Shk2zx6F5/9lYyWwTBjUE68/MAZNHgqxWAyxWAwfftGIzdX1GNUvv82l+YWS50g7AEJXIqa75kAId//xv2n/JtvLT8P0l9HxqbEDjFDJpdgy9zp8eoqdQEZz8oIXa/ccS4yVTixZs+cob1uORncw8bebceiKaJNwOdHev+eOiPkm+7T1ajluGVyQqHzEZHyJCbkaRUr1QpNeia33jcGTu4+k+Nu33jcGbj8lGLui5wAunwAAVLS00iNzQOeQ9ckoZ8+eRWFhIQBg9+7duPvuu/G9730P/fv3x+jRXVtSPltgCjtXo8Da6WWweykEw1G8s8ACQIIqWyMG9TZgU3WS4MxGzL/JjNoGJ+ueVbYmrHrnCOZYilkli0iwiEDoPBrdAXzj9GNP3dmUllv9TTqoFDIUtBjirentp1fLBfvqaRWyRPZpgUEFTyCCHLUc590BLNp+CDmq+BLCZZC0Noiebs9wAiGbOO8OpCSiAEC1zY4lO+rw7N0jMj5d3d4bC61ChgmDemJI31xWFvjBBgeOnnFBq+jaZBSifQKBQCC0hZ/dZEY0FkONzY6PvrqAmwcXYFAfA268pidc/hDmWQegvCgfr3/SgKdnDMMrNfVYsuNw4vUWsxHrZ5YnKom2ZQ0nEAhtg2svCYB3v7tq91Esum0QDn/rglohQ4XZyFlZYcKgnlAp4hUSmH4xpv6rbXYs3VGHZ74/nDimCYQ2kKn/mNZ9OBrD5jnXpVQ3qbQW45Waetaeu9JajA3/Yh+u1CpluHd0P6x7/4uUQ5ev3T8G9235NOEjA9CuVRJa45cjENoTId1ZzEbUnnYCSP832R5+Gqa/jC8gnGyH05+lpJcev7rtWjTYfXGdqhUIhCL4+c3XYP5N0ZRk0hVTSnHvy/sT9zVo4n5rok3C5URH/J7bO+bL59NePW0oALASUuj5pE+eBmunl+GJd45gcN9cjCrKRz+TFmecAcwa3Q/zrAMStkG1zY5Vu49g1R1DOW0GGoM6Pgdw2RAAUEXmgE4l65NR8vPzcfr0aRQWFuL999/H6tWrAQCxWAyRiHD53SsBprC1Shk23luOV6rrWRtvi9mIZZMGY+27x1IFZ7MjirggN1fXp5QqKuqhwYFTjkQbDhIsIhA6D28wjJerTqK8KB+VlmJW8PjlqpNYfvuQxHNb09vPGwxjjqUYMSAl2WWOpRgyAK8/MAaP70rNPn39gTGQSyScBklbg+jp9AwnELIJh5dKWV9pqm32lNKgYtB9socX5iV63dPaf/ztw/jNXcMz1oMcwIrJpVi6s4616beajVg9rQyyWCyj+3UERPsEAoFAaA1NHgqVr36KSmsxKlts20llfbBs5+EUR/fmOdfhuQ++4rSvX/v4FCqtxYnXVNvscPgyW8MJBELb4NtLPnnHUHx2ysH5mn0n7Fg8cRDerTuL1XuO4fl7R2JiWZ9EdVG1QobzLj/GDTRi6c7DKXY7/Tet/2qbHS5/iCSjEAhtIBP/MZfuk4PTo4ryAYC1dpv0Smyurme9L2/AydaEGOKJLpWvfgqHL4Tlbx9u1yoJrfHLEQjtCZ/uLGYj5lqKsXBbbeKxdH+TbfHTuHwULnqpRCA5Foth68enRNdhk17J64+e0/I5fFQEFSUm7FpgRTAcxjlXEPe+fKllj8VshFoer5ZItEm4nOiI33N7xnyFkmWW7TyMX981HIsnhlPmE5ePQigSw09vNCMUiUGnkmHN7qP44IsLiXskJ5B7qDAqX/2UM6FtfIkJOqUMFrMR5YV5vC08yRzQeWR9Msqdd96Je++9FyUlJbDb7Zg4cSIA4PPPP4fZbO7i0XUttLA/O+XAgglmfG9IL/z6/S9SToDU2Oy46Atxngyhrz9QMRAjCvNSSxWZTVg/sxze4KUyiSRYRCB0PC4fhUA4gntH9+PMGJ9rKUYgfCkhL93efufdgUSP7Ry1HHKJBOMGGhMbepVcitrTTizcVos9D1qxMsnwB+KO+ZW74tmnz8wYBi8VwRmXG25/CAU5Kqx4+wiqbG3LzmWWPaVPyJxs8pKenoSshFn6szXXk7F7KdxzfRGv9u3ezI3kmFSCZTzVW5btrMPa6WUZ3a+jiQGJ/toEAoFAuHIRqrZHX7N7KTx/70hEYzHIJBLkahVYwRNw9gbDgva1XMJefJozXMMJBAKbTCpmCjmvl799GH97YCz+fvRcysnHSmsxnth1BNUtp65jiOHdurOsCqAVZhOuKzbiYFJVYJoamx2VluLE383+EL4450a+VkkS0giEVuDyUQiEIlg2eQiisRh8wQhyNan+Yz7dM4PTm6vr0TdPg9rqkynVvpODT0IBp2qbHfMDYbz5k7FYvrMuxU9O+61W3TEUF31UvK2ASg5fMIxQNIZoNAZPMAydSgatUo48jYL1WdL1y2VKe7bvJVz+9M3T4Nd3DW/x/YagUcrR2FLhOrlqQLq/SaHWVHyccfqx6M1DLP9whdmE2Zb+2H/yYspYmOvwxntHpiSiAHENx3ApaaXqeBOe2HUEE8t6p1Q8nGspRpOHQiTmgctPCY41GArhjNMPlz8Etz/eecCgUbQpKZXpfzdo5MSeILQbQu3sKq3FCIYjqG1wZLxetFfMVyxZxu0PQSqRsPy+XEmpdPLZPsZ8kZy45glwP04nsl/wBDGXYd8zYXYDaPIEEYpGYdQqEYrGOOcCsha3naxPRvnd736H4uJiNDQ04JlnnoFerwcQb98zf/78Lh5d19LkofDZKUeivFl5YR5vwonLL2xcFBhUWL3nKGfmOBDDk3cMhctHJd6XFl2xSUdERyC0M/QCvHTSYM4THfTfzMooYr39cjUKVo9OGqvZiOWTSzHrT5eyx2mC4ShnCx8gvgEIhqOQSiVYwrjnptmjUhJRaDLJNP3W4UNzMAy5VIondh1mzW2kpych26DL/rX2ejLhaExQ+yunlGY2QADelpYDXFTb7PAmOQK6Ak5nBenfSSAQCFcsQtX2JAAeTbpWUWLCk1NL4QtFePfFaoUMG5NK+gOX1thHvnct63G9KutdJgRC1pJpxUwh53XV8SbMtQRR2+BICT6P7t8jEXyutBZjUzV3VYQndh1hVT9KJhiOJv6tUclw23NVsJqNWDu9DEVGXWYfnkC4ghHSfrI/SEj3NTY7Ft02CJOG9saq3amBaWa1b1rXTB1z4fSHkK9T8toJHx1vgu2CB/O2HAAQ95k9PqUUTl8QGqUcoUgMsRjgo8LwBMOwNXqQp1PGg1IaYb8cV4trMdq7fS/h8oev0tDTM4ax1k6gdb/JdHD5qBTfDhBfi6OI8a7FWqUcm2aPgkGt4K0+nJw8WmVrwkM3l2DT7FEphyxfuHck/v3VBUws7Y0XZo1MVENkJrUW5mugUymx6M3/seaFCrMJq6cPRb9WrP98/ndiTxDaA64YEF8LrEzXi9YkniUjlpjZcNGXWGMB4Kk7y/DuobMp80Vy8hkNcw7Qq2Wsx5dMGowpw/rgYIMTk9ZXYUPLnuHPldez7m3SK7H1vjF4kmFbFOZr8Jd516dUUbSajVgzvQy//+ArvFV7JvE433fLl7SSSYLa5Zr4Iu3qAQgRCoXwwAMPYPr06fj973+P8vLyxLWf//znuO+++7pwdF2Py0+xyg8KGdwqufD/6mg0xrvIV9nsqLf7cOxcMxa8Vovv/vY/mP7CPnz32f/gwW21OOP0t+lzEAiESzBPhUQBQeObCd3bj4vxJSaoFLIUQxhAosfeuhnDUl7jCQqfBPUEw6xEFEB8459O1v0puxePbj+E3YfO4vGkRBTg0mkVOkGOQOhqDBoFrGYj5zWr2QiDiFMqGaE1ucZmRySaeUsdMe219pRWexF3Vvwv1VlxvAmLiN4JBALhikOsF/a/v7qQcq3qeBOWvX0YzX5+G1YukwiusXLZpcooFrMRUlKli0BoFWIa5rLtxE4u0/p9pSbeYppGo7zkiC4vzBPwbTWhvDCP9/6038xqNqLRHQQQ3y8v2VGH8+6A4NgIBEKcTLUvFrT6xuHHWVdAsNo3U9di/m+VXAqXT/g9mX6tapsdT+4+ClujF1M21GDelk9xxhXA6j3HcPv6asz4w38T/nGlTIpbBhdw3pOrxbUYrZlHCVc2QpWGktfO1vwm06WxOch7UDFZs0x8VBjzthwQPVSd7HtubA5i3pYDmL/1IOZtOYCNe20YM6AH8nRK1DY4cPuGaszfehCVr36aSGrVttgOf5o9Css4KiVV2eItRc5mGPc67w7w+t+JPUFoD7hiQHwt6rpivRA7MJ1MQY4q4/kiGI6y7HWaQCiC1XuO4bG36uCjIqg97UR5UR7+/dUFWBh++3UzhrESUQDg+VkjOdt5VtvsWLqjDnOSKqxwfbdnnH4s2MaOny/dUYdTdi8efuNz3Pb7Ktz9x//itueq8Ms3PkeD3Zvy2bjucbnE4LM6GUWhUGDHjh1dPYysRauUszbaQgZ37WknKngC1RazEXav+KZ/w97jvK030pnQXD4KJxo9qG1w4MQFDzGaCQQOmKdC7J6g4HOZ2ex0b79kY4Tu7ef2h1Db4MSCCWZsmj0KL8waic1zrsOCCWYcbHCiwKBKeY1O5CSoTiVPWaDFNv5iWfffOnyJBBchRyJdZYVAyAaCoQiWTy5NSUixmo1YMaUUwVBmVUd8lHAiWHI503QQ015HnYhJl3Nufgdj1fEmnCMbdgKBQLgioPeM3zr9guV9C3JUnNdqbHYYtPxrmsMr7Nx2tASo6PLemad/EggEQLxEd2NzMMU/pFUK7z/zW7TNdEyPLzGx9q1ihyP4sJiNqD3tTNjvi7YfSlyrttnhEPGZEQiEOGLaT/bjiAWtVHJpRrqmdcwFrXMd4yQ133syqTrelDi9LBTwW7KjDiunlmJ8iQlapSzhf9s0exSWMSobp0um3yVAfO9XOmKVhphr5zqOSkXthTPDZBLgkj4BdrUDLpI12q+HFgsmmBMJJhazET+/+Rqs//ArlBfls/zg5UX5eO3jU6i0FmN8iQkxQNAXJZYwl4zDS/H6sok9QWgPuGJA2RRDETowzdQ5jdgaz3U9V6NIsdeBeKzqs1OOxN+bq+sx11KMo2dcmGspTiSkFBhUKd+XXCYV1K5clhrzYn63fMmA00denXKYm75ncoLa5Z6EmvU1Z6dPn46dO3fi4Ycf7uqhZB3SpGNataedqDAbORfQo2dceGJqKZa/zc7uop1sYZFT1vla/vJo6bTeIGUFCYT0YBq5oYiwLpNLgAr19vvW6ccfZn0HSoUEOpUcnkAEOWo5rGYjru/XA8FQBDvnj2O9xuUPwWI2cmrfYjaC66Bo7Wkn72vSybp3B8KJ17ZHlRUCoTNw+kO4/88HsG7GMCyaOAieQAR6tQyN7iDufXk//vSjURndL1cjrBOx8r9cqOVSWM1GzlY9VrMRapFEso7GLXCKPZ3rBAKBQOj+MPeML8waKfhcITtREgOvPaqQCZc66aFVYtPsUag97cRrH5/Co7cOSm/wBAKBhVjw5rTDh8pXL5XoHl9iwtLbBwvuP8OM/XGOWoEPH74BJr0SZ12BxOvEDkdcladBRYkppcXX41NKEQyHUV6Yh3tfTm1h6w4QW5RASAcx7Sf7ceig1UccAXQ6aCVU0QiI6/q9hyrQ3FL6/vsjr8aynXWsvS/t/37941MoL8wTnGuSA2XAJbujvDCPt9XXR8ebEAhFsWFmORy+EJbvrBNtlyBUij/T75L43glivxnm2tmRLR90SuFkkrwknxatz4XbagEAF5qDvP6rZI1azEa8d+Qc/nfaiV0LrAhHo6DCUbj8IcwZW8zrB++Vq8L91mJ8dd4jOFa3PwyXL72W84D4/4NMk1sIBC6SY0AhkdhuZ8ZQ6GSZxdsPsdb2ihITZo/rn9A5TToVzZhUlJiQo5an2OsVJSbEosD2n47DWZcfj755CE0eCgu31aLSWgy5RILltw9BKBqFL5h6yLNZJInO4w/hlTnXIRqLQSaRwBeKQK2QIRqLf/d8yYBciS80dIIanfCaThJqd27Xk/XJKGazGatWrcK+ffvwne98Bzodu6/awoULu2hkXY9UAlydr8GCCWaUF+aBikQxsbQ3HqTC0CrkiCIGHxWBRiGDSi4FFQmjvCgflZbilB56ldZiVJhNnCWRkjf9XAhNaGIZXRtmlndrEREI7QnzVMjBBkfGiR18vf166pQIaWN4fBe7BJnVbMTKqaVQSCTo11OPbx0+nHEF8MW5ZuRqFFgzbSie++Ar7Pz8bOI19CYBknhPwkprMcoL8xAMR6FTynHz4F4AvmC9T7pZ927Gwi9mjIidnCMQOguDWoEmD8Xqeckk06ojQg651pZSpaJRrLyjFKFwFDFI0OwPtbQPikEpl4KKtu4UaXuhFXFWaFXC1wkEAoHQvUneM2bqlGISRRT3WQfg9rI+6GVQIwagv1EHKhyFVIKUQDRNhdmED46dx3MfHE/YuxLSpodAaBV6kSqbydUQPjrehPleKr7PBDgPUTFba/TUK6FVyXHWFUBzIIzHJg7GoW+cqPvWxbuHrjCboJJLsWTSIEggwdd2HxQyCWpPOxEMh3H7+hqB8ZK9J4GQDmKVTpL3xnxBK2ZwutJazKtrq9mISDQGnUqOi14KJy94kaOS4/EppbjQHITTH4JKLkXdty5c9ATxyK2D8LXdl5gzVu85BgD48Q0DcMvgXojFgOZgGDddW4Cq4xfw0kcn4aMiCbsjnUNTJr0Sy9/mbjm9aPsh/Oau4ehlUMeTR948xPLFM5NHMvkuie+dAIjrz6hTYmCBvsPHoVPKBRO+9Go53nnQAk8ggjytAnKZBOecAfzmruFQK2RQSCRYOXUoVu46zEpIsZqNmMNIWmHOEz4qgsd3HUZ5UT4+b3BgxZQhkEokvH5wiSQ+/yT7okx6JdbNGIYCg6rloJkcx841o38PLXqnkdSVTlVioSQ0AiFdmDGgE43CSVWdXQ2b68C0XCrBxPVVrGrftP744tLWpOSzihITVt0xFKt3H2UloljNRswe1x8z/rAPPioCq9mIrfeNwaw/xRNW6MTQ9x+qwNxXPsWbPxmbmINy1HKcdweQqxP+jvQaBe5+aX9iHnrk//0PPiqCihITnpkxDJFYDJtmj0IwHIVaIcPBBgc2V9fDExCubs5MeM80CbW7kfW7qT/96U/Iy8vDZ599hs8++4x1TSKRXLHJKGecftQ2OFFelI/aBkdCUFqlDJtmj8K694+xjN6KEhN+deu1OHrGxZnBffSMC7+89VpEEWMt0BVmEx659Vq4RfppCk1ol3tGF4HQnjCD0Jur67F+ZjkApJ3YwWfQSqQSPL6Du+/dyl1HsG56GU7ZvSllw6xmI1ZPK8NdIwvhCoYTSWzbPj6FJ+4Yik2zR2Hjv2yseWXCoJ5YNmkwpFIJ/FSEVW1FDAMjO16oyorFbBQ92UogdBbtnTzC55BrSynVHLkMVAx4fE/qRnz1tDJoutgi1ChlgnrXKEgyCoFAIFzOJO8ZhezACrORt9+6xWxEUzMFrVKGd+vO4otzzdh63xg8vituB2uVMqyfWY5YLMZybscrIwyB0xdC2VW5CXt37Z3D2v/DEghXAEqZVNC2U3IklFWfsOOLs27OQ1SvfXwKQ/rmAgAml/WGVCrBw298nuS/irfYmTi0D1bvPspyalvMRsy29MftG6oxsigPK6eWIkcpw3+/vojywjx4AhG8dv9o7Dthx+bqepaj3Go2Il9HfFYEQjqY9Eo8dWcZCnJUKQGZUf3yOffGdNCqsTmIhos+AEgcnvRREWyursem2aMgBbudhsVsRKW1GGqlFEt3sn1ZEwb1xGOTBiMGwBMMY9LQPnhy9xE8ur0u8ZwKsxFv/8yCGICLniDWvHssxSe+8d5y/HX/qUQwLJ3W1EJ+8KrjTTjR6EEoHMXKXUdSgm90wsrGmeUZ+RmI750AxPV3y+ACXNvHkDg0SGvwy7PuVh1sag15WgUenFACIDW59PEppXj6vWPY+8WFxOMpwV2zCfdXDECltThRfThHLUc0FoNcKsFv7hrOOmRNr9k1NjsqLcXYuNcGlUyGJTu5W2Os3HUEa6eXAYjH0mh7xaRXYut9Y/Dkbq4ElqFpVUjRK2WCVYl1ShkWbKslFYwI7Up7+aXbM1Eq+cC0y0dhVL/8xBjpffnWj09htqU/Z1z6yWml8FERjC7ugXytEnXfOPH9P+zDPdcXYeboIgBAb4Ma/zx2njUXVNvsWLX7CNbNGJY4ODq+xASjTonXHxiLpTsPc/rGJw3thXcPn0/5LFazEeFINHHvGOJt+zbuteGzUw6cuujD83uPp9go62eWQy+S0M5MeM80obe7kfXJKPX19V09hKyDznb+Tr987Pr8W5ZwKq3F2PgvW8pCW3W8CYjF8KvbBiEYjqZs2O+vGIgHXzuI52eNRHMgDFdL5njtaSd+/+FXWPjdazBhUE+WoUAjNqFd7hldBEJbSV7on7qzDCt3HcE/jzUmToH87EYzVAop8jRK3sQOoZKcvlBEsCRYFODtX7dsZx0evW0QZm3+BEB8AV4zvQyxSBQvcMw3e7+4gFAkho2tOHnBNNr5knHozHe7l0Jxz4xuTyB0CLna+MmJf391geV0O+8O4KZrerbKcBdqu9UaIkCKgw64pPGnWjbiXYVCKsGCm8wAUvW+4KYSKKQk+YxAIBAuZ5L3jIJ2oLUYEkhSAt2J6n0ANu49jmqbHZtmj2I5lH1UJGFf//RGM5RyKdQKGbzBEM44AjDmKPH9P/wXVrMRa6eXJUrmEgiEzHD6haucnHWlJpRtrq7HrgVWPL7rMOuwA/Pk8/gSExZPGoxF2w+l+r1sdqx85wiuL+6B4UV5WDxxEM61JK4xA1Z0IOqp6WV44aMTrPeytjiO6eeSuYBAyAwvFcG7h86mJINtnnMd+vfQJvazXAGvkl450KnkKYcyyovyEAhFMWV4XyyaOBgOH4U8rQLhSAxKmRQr3z7C6ZcCgIXfvQYNF33483+/5pwzPv36IiQAdted5bjeBCCGJZOGYMYf9gFIrzX1ySav4Hfk9Ifw4o46DC/MwwdfNKZcrzrehMbmIEp65aR9SIX43glA3De1fPIQPLajLmVtWzu9TNSf1F6B6FytEv16aDF5WF/Msw6AVilDJBpDIBRJSUQBUoO7VbYmRBFDeVF+yqHqF2aNxPytB3nfm65eJOYH97YErXUqecIXVWkpTklEoZ+/ctfhtL5Dg0bBW9Vl5dShOHDKQSoYEdqd9jjUKNbqra3zQ/IYK63FeKWmHjU2O/afvIhKa3EiGT1Xo0AgFMGq3UcTyei1DY6ENpP3CeVF+axEciCu20UTB7G+hyiQOKSS/FzaN+4OhFO0u2paGX606ePEY3TiGxCftzbsPZ5yT/rvRbcNEkxQYya8d0Sl9Gwi65NRmMRa+i9JrvBauU0eCp+dcuCh75bguQ+Os64J9a6sstmxWCrB4tsGIxiO4IInCKUsXqowEIrgpzcOxLr3v+BcqIPhKJZNGoxQOJZSPlBsQrvcM7oIhExgLty5GgWUMike21GXstCvnV6GxyYNhtufXhBarCTnkkmDBcfloYSN9KUyKd54YAxyNArolDI88v8+x+NTh6aUHaWpauXJC184jLXThsIbiiAGCbyBEFbdMRTBcBTeYBheKoxPv3Zg4bZabP/puIzuTSB0JDEgxelWUWLCDde0PmOKr+1WaxDTuCfJaO9s/JEIrs5VJ/Te7A8hR6OASi6FQiKBP9K14yMQCARCx5K8Z2QmjVRaimFQK+AOhFB72okFr8VLc9PXwtEY+hu1UMikCEaiQOzSyWmuHs0+KoKNe+OV/d57qAKRlh7bGqUEcqkE7z1UgVyNgpxOJBDagF6lwMyXP2Y5lpmnmDe0JJsx8VERhCLRRGUUKhJFT70KSrkUZ10BvPXTccjXKXHRS/HatTU2OxbdNijelksq4W2jWW2zwx0Io9JSjMWMU9fn3QG8dfAbvPXTcYgByFHLcXW+tj2/GgLhsiXhl0qq9lFjs0MqkWDVHaX48rwbcokUK3ex29gwA15PzxgGlz8ETyAMvVoOuQxQyWTonauG2x+CSa+CQibFP46fxaDeubx+qb1fXMCPxvTHiMI8PPZWHedz6EQzvjmlymaHRAqMLMpjHZqSAKzAEtM/blBTnPeiUcmlqDrehDnj+vM+x9XSwjrdQyrE904A4hpMPvEPtPh1dx7G8slDIJNKEkFk2kftCYaQq1Fi+c7DvG2jMqVPngaThvZGk4eCNxgPXvtDURz6xoVNs0cl2uDQa++i7YcSwV2AHexlkm4rT7c/hMJ8DZ6fNRJymTTRqjoUieJnWw8mErQKDGoEQxFMLuuDPnmatBJYhMjVKuGnIlgwoSRR1UWvlsEbjEAplWDZzsOcryMVjAiZwtRvnlaJUCSKZZOHIBqLwReMIFeT/qFGobjS428fxuNTSlPiVxUlJjx5RymocBTRGOANhpGvU6bML8zkFXpNO+cOgIpEE3Fsen/OZNPsUdj7xQXMGt0PAFKuM1tq+YIR3FbaOzGX0C18/FQE7z1UAQkAdzCEWJR/vad944snxqv9e/wh6DUKhCNR/GjTxzjt8LOeTye+MePxXHOOTinD09PLsHhHXUqSS3LCe0dUSs8mukUyyp///Gf8+te/xvHj8cSLa665Br/61a/wwx/+sItH1jV4giGsn1meMEyZiPWuPOcKQCIBFrxWm9Kf68+V12PJDu4FscZmhy8UwdQRfbFs8uCMWm9c7hldBEK6JGeYLphgZmV10nx0vAlLdtRhw8xyDOiZXi9PsZKcj4m83s0xnzBpDoRw90v7WY/5gsJGeGtOXgSpCJQaGVbvYZdHjWehDsUvNn2O0w4/rGYjNArhDQiB0Fm4fFRKr2cgnpRFl9jtaoMxHY13JWqJFBFIsPxt7lZhagnRO4FAIFzOcO0ZaafU+BITnphaiuc+/Iq1RtBOn2kj+uDnN1+bqAC27f4xieeI9Wh2+kKY+fL+RP94uUSCG5/9DymXTSC0EZNeiVH9Uk80A6n932ksZiOAVGczzfafjsWad49h/o1mwff+xuHH/K0H8bcHxgg+z0uFsbnlRCZzbMsnl6KpOYBZmz5JVAXtZ9QJ3otAIAj7paqON+FbZwD/PWnn9YMt3n4Ia6YNxWJG1V6TPl5S/zGOltIrp5bC6RVO/PCFImgOhHmvi/nRASBARfDs3SPg8FJwB8LI1cjxzPeHw09FOBNEhPzgFsb8J/TeWuWlNrXpHFIhvncCIK7B0xd9mLflAG4ZXIDlk4dg6c7DqDreJOifbkvFjuTf7sFTdt42OFvvG4PTDh/r9VwaaWwOpqWvPJ0cf553PZZxtOP487zrEY5eunehUYcJChlOiVQ1Stdv1jtPA41ShiYPhUgkBq1CjqJ8Lb62e1OqN7Tm/gQCHWP67JQD62eW45m/f8n6ndN72XR1KzR3XNvHgMfeOpSS+Fl1vAkrdh7BxLLerJjy+BITVk8biid3H8UHxxpZjz89Yxh0ynjcZ+b1RYJjovUfDEeRXJtCqKXW1vvGYNaf9qPJQ0GnlGPi76sS11+/X3hvQPsGgHgyTHIsjAmd+EaPszBfwzvnrJleht/dPQL2FjvCoJYjX6fkrLzY3pXSs4msT0b57W9/i+XLl2PBggWwWCyIxWKoqanBT37yEzQ1NeEXv/hFVw+x08nTKPHM379sVXaoXCqFSiHB//vJWLj9YVb2KVdyC5NwJIayq3IRiQKRWAxIs0DN5Z7RRSCkA1eGqVAlI2ZGNDOTVK+SQymTwumnoFdfKokmVpLTGwxzlgQrzNfgpR99B4AEL8wayernyzSQk09RWM1GGDTCS0hrTl7ka1UsxwNNtc2O5TsP4/lZI/HM+19gxZRStBTLIhC6nMbmYEoiCg1dYrer1zqDRgGtUoZKa3FK7+DN1fVdflJKIpVgqUCrsK5uI0QgEAiEjkVsz9hMhXCfdQBuL+uDXgZ1Yh075/LDMtDI6gmvV18K4DD/zQV9nW7bsWZaGXY/aMV5dwBr9xzFmjTKcRMIhFT4NF1RYsLyyUPw9HvHEo9plTIsu30wyq7ORXMghM1zruPckwZDUVQdb8Kjt10r+N60XyxHI2zf6pRyTttz1e4jePKOoYm/l+6owzPfH06S0wgEEcT8Ui5/SNQP5g6EMWt0P8yzDsDBBgdGFuXxltSn122tUsYb4M3VKKBR8vvKxfzoQNy31cugTrtdFz3/JfsAmS3H6LHRMPfqACCTSuDypV8lgfjeCYC4Bumg6bV9DKwEr3T901wwfdY6pRxymQR2TxC5WgW0Sjk8gTA8wTCMOiWMejVvi/hVu4/g8amlrMf75mqwafYolt1fUqDDjdPL4AyGEQMS1QeAGOzNFB7462cAAK1cLuhffnrGMNbjvQxqXBRJbsvEb8aVRKb3tN/9CVcuzBjTggnmRKsbJpkmkrn8/L9N4U4cTZhj6Z/y3kt21GFEUT4rGYUe0/LJQ3irgzHXQp1Kju0/HYceWjkkkLDmApNeydtSa9XuI1g3YxheqalPtOuk0Yn4BgzqS7EuobZ8zMQ32o54ftbIlEQUekxLd9Th6RnDMKiPQfD9adqzUno2kfXJKBs2bMCLL76IH/3oR4nH7rjjDpSWlmLlypVXZDIKFYmixmZHeVF+iiCERHLzoJ4o7KHB8rdTs7Nef2AswiIl8LUqGVbtOcqZZSe2Kb+cM7oIhHTgyjAVO4HRHAhx9uujN7AzX/4Yo/rl4+kZw0RLcmqVMqyaNhTLd17qWVmYr8Ff5l2fUsLRwtEnm3kqw2o2YsWUUihkknY/eZFOu6C5lmKs/+ArrCHBaUKWIJbMKXa9M9ApZdg0exQ2/suW0ltz0+xR0CmFDfKOJtvbCBEIBAKh4xHaM8rcEjiUIbxbd5aVXF1hNmLsACNqG5yJxxrdwUQSNvPfyVjNRjS6g4m/6fLbkzdUJ6ojXPSSctkEQmvh0rReLceT7xzBkL65mDW6H8LRGIqNOjy5+wjrVGXynrSixIR9J+M6FtJ1hdmI8y2OZ7lUIqj/ZAc1TbXNztqrV9vscPlDJBmFQBBBzC+lkktF/WCnLvowf+tBAPF5YFJZH+F9YjCMTbNHYd6WAykJKVazEYX5GjQHwqgwGznb+Zx3ByBpeS+u92mtb6tvnga/uWs4TjR64PSHWG3KfFQE40tM6KFTxgNaDU6sn1mOV2rqWXv1TKu0Ed87IR0NAqnB5XT801zw+azvrxiAXK0Si7YfSvy+f/fBV1gyabCgninGOCrMJhw768JjDNugwmxEvx4DEYzGsDopRkVX1DbqlBhZpBX1MXFVTMrVKATthlyRJFcxSAUjQnvAjDG1JZGM5ozTj0CIfw4Qmx+4rlfb7JjLUUjho+NNcLb4yJPj2FqljHMtrCgx4Wc3DsSD2y51+tjzoFVQ349NHIwVU0px78vsyiZivgGlQpq4zteWz2o2Yg4jsbSxOYiKEhPkMmnGc86VRtbXPD979izGjRuX8vi4ceNw9uzZLhhR1+MJxn+4m6vrMddSnChlSj+24CYzKswm1msqzCYsmjQYK97myyY/jFAkxroX+/VG1H3j4s2yc/mEMzuBeEbXwAI9RhTlY2CBnhjDhCsKrux0sRMYOpWcs19fjc2OV2rqUWktTmhQr5ZjfImJ8z7jS0zQKeV45v0vMNdSjHcetGDb/WOw9b7RnL1EmfenE0/sngC23T8G7zxowVxLMe59eT/sHgpPzxiW8r5tOXkh2krEH8KWfV9j6e1DyBxCyBr0auHcXrHrnUEgFMEL/7Jx6v2Ff59AINS1yR7Z3kaIQCAQCB2Hy0fhRKMHtQ0ONHkpmPTKlD2jSi7Fxr3HUxxHVTY7Vrx9BJXWS86uRdsPYfnkUljNRta/mdA27qLth1iP0+sNfaoquSQwgUAQhqnnExc8AMDyA/UyqLH09iE4dNqJeVsOoO5bF57YfSRF28w96fgSE1ZOLcXm6noA4NW1xWzEXGsx+uRqYDEbcd4Z4NX/6mllKfpnkmx7EluUQBCHDrRyQZ8iFvODMa/X2Oxw+4S15w6E8cK/TmDZ7YNZj9OB6fePnsVdf/wvZluKUcExZ/TJ1aBvngYLbjKn+MQr0vRtJc97tI+8l0GN/iYdXv+kAfO2HMDGvbZEIsq6GcOQr1Fg8rC+eP2BMdgicLI9HZ87DfG9X9mko0EgNXgspku1UpbyO+SqAA7Edbupqh4Hvr6IGpsdldbiROUGt184GEtfrygxYf5NZqzac4x1vcpmRw+9MtGakwld8WTrfaMx11LcKh9T3zwN1kwv47Qb1kwva3NSKl3BqD396IQrD2aMqbWJZDS0jvedtPPGhfNEkrD45g++sdEHnjdX12Oe9dLazJwrmFQdb8KGf9lY+323SGKHlwrj3pfjrXqYiPkGXvyXDetmDMOHD9+A1+4bjQEmHZ69ewQ+fPgG7Jw/Dh8+fAOevXsEBph0eO2+0fjw4RswaWjveCVX4tcWpeujIyKYzWa88cYbWLJkCevxv/3tbygpKemiUXUtdJarj4pg4bZaVFqLsXjiIJy+6IdKLsUnX1/Ed/rnY46lP4LhKFRyKfoZtQhFYpxZX8CligOP3joIz+CLlCoJy6eUYtrzNZyvTTfLjkC4kuHKTheqZDS+xASlTMrbr6/GZk+06vroeBO8wbBgSU53MIT/fNWEgQU5iRYdeVoFb8Zmjc2OpbcPQXlhHu59eT/+PG807nwx3mOPLpmmU8nh8AawZtpQeKgImv0h5GgUyFHL0aeVBrpBxMDJ0Sha3auUQOgolDKpYOk+pazrc38jMXCeBAPihn2ki9teiWqflCslXMaEQiFERCoUAoBMJoNCQbRAuLzgOlHJdRK4yUPxr2O2Jsy1FmPBBHPCzm10B/DobYMgkUjgDVJYPW0ofKEoPIEQNEoZGt1BTgcVM4G02maHX+CUGIFAYJOunvvmafDru4bD4aUQicV4T3TW2OxYdvsQ3Ht9EahQJHEasslD4cHXDuL5/xuJcCQGTyAMdyCE2tNOLHgtfkqx0lqMXJ0C6z/4EnMtxVg0cRA8gQj06rj+A6Fwiv6ZJNuexBYlEMThbc9lNmG2pT8WbqvFA+MH8FYpsZiNkEqAXQssAOJ+b7FKBHq1DFW2Jjx0c0mihD9dhcRHhTGsbz423jsSdd868ehtgzGnOYBgOIpikw576s7iZ68dhFYpw2++PxxPTC1FMBSFl4rAoJGjj0Gd0jo7V6OAThVvPeKjQjBolFi2o471eW4ZXICVU0sRCEXhDoSwfPIQKGVSuPwUdCp2tZJJQ3vjrCvAa+MQnzshE/g1GE/WpNfI5OCxWDuK3YfO4tBpJ2s956oATlNla8JPxg/ArgUWKGTSxDov1j4zT6vAmz8Zix46JU42efG3B8YiGI7ggicIlTzeZhqQiFbVnbflAN57qELwvfjW9X5GHZ6eMQzNgTDLz311vhYAuy2RQaOASZdZ9SFSwYjQVugYk1Ypw9X57FZWyW0uxexXWsefnXJg/cxyAGDpq6LEhH5GLW9FH4vZiCKjFv/4ZQU0Uhk8VATultZZOqUM1xTo8VWjJ/F8rVIGvUqO1+4bDVcghN4GNX42wYx5FQNg0qsE9wSVjEorYnNJjlrBaec3eSjM+tN+vPXTcfBREbhbNKiWSxGKRvHIrYM4k856MbrruHwUPAEgBgAtB1f65mlEq6KTvUQ3SEZ54okn8IMf/AAfffQRLBYLJBIJqqur8eGHH+KNN97o6uF1CWpGuSAfFUmItLbBwbkYV5SY8MTUUrgFen8BgNMXwqaqk3hs4mDEEEOjO4ieOSr84+h51Dd5eftvAiSzi0AQg6sUH1+5LzqBpLGZu2wwDTPD1O0PYUBPPa9Be/aUH3+Y9R0oFZKWjXMEHpEs0q+bvJi/9SCsZiPCkfh7MUumvf5JA7beNyalByedMd7PqMvkKwIA5KjlguXSctRyYqATso6L3mCi/GByMudcSzEueikM6NlVo4vjDYpkjYtc72jS0T6BcDkSCoVQWNQf58+dEX1ur959cbrha5KQQrhs4DtRydXjmqvKIBO9UobaBkdKK7oFN5mRp5XjxAUvCgwq9NSrsPztw7zrzfmkth2knC6BkB6Z6JmZtPLCrJGC961v8uK1j09hzfQyTC7rjd1152DSK7Hh3pFYuSveK37XAgte+bA+oWuTXonywjzIpMAvvjcIT7xzJKWFwFMtJ5/55gJmoK49SvMTCFcKzECryx9CIBSBPxTB1o9PAQD+P3tnHt9Emf/xT+6rTRsSblsopFJ6AEUEJCkqnsjZRV0Bf3J5LQLuuq7cyq246+4q6O6qgLgLuLuyIIfoquwubRUUqUI5pJFKUaCloU2ac5JJfn+kM50kM5OWoy30eb9evKCZyWRS5vsc3+f7fD79b0jFkIwOCCFmwctswvNjsnHR7cfqjyKbJLVKGXbOsorGKsKR4hWZRIJgKIxUrRRF5RewvrgC2V31UZY/Q3oaMWPjQQCR93xTWQsAeGlCP7xVfCpuAW71hH7wUF4819BecfNhpZV1eO/xoVgQkw/TKmX4+eB0PLf1cJNs7lO0kUV3MUjOndAcJABG5nXFlGGNm5QjdlSNcn+lZ+qi4orJTwP8OS3GXorbn8eOzU1JSqye0A+d9Cq4fTRStQrUeSm4/I3rSYksMpKUMqzYfYy19nnpo+Nx93PrjeLJNUadQMNZP+P7LKEcU6Xdjfk8ee4XC/Mgk0mbVHSbiBQtKT4hXDqmJCXu6tsJPx+cjpc/OhH1jHNtLgf1MCS0fmLimCt6MN2SwbYd6R206G7QCha5rSjMw1v7vsejBb1514fefGQQHn/3IE5Wu6BtsI9ftO0Ijp+vx+oJ/UCHw0BYgs56dcJiDu46WKK2RC+SY87qkgyNIlLMspzH7mtVYR7SBda0xArvSV47MW3+NzBhwgQcOHAAf/jDH7B9+3aEw2FkZ2fjyy+/RH5+fmvfXovi8FCo8wSwfNdRTLVkIIzGAcJ7X1bi3emD8eKeE2wwaJUyLB6djX7dU/BdVT1bwSlEilaBB25Og0ouhdtPg6JDkDboEqsS7OomlV0Egjh81ekeisa+76p5K667pmpEC8CA6Ep2JgaFBrRGrRIdtEAIkc5bKqETWoeo5FJWwvj/1h0AENlh9k6DZNq6KYOwbNdRXmnEhduOYFVhHs47/dBr5DBoleisVyf8PQWDISwfn4vF28vi/PiWj89DMIH8HIHQGiSpFPjV37/F65MHQi6Tor6hCjxAh/DUpkN465FBrX2LCQe9rT0oJrFPaK/QNI2q82dR+IePIVMIJwroAIVtv7oHNE2TYhTCdYPYjsrYncBJKvF+SimX8VrRpWoU+PXdfbC+JLKwZUpSYvNjQ7FsZ6MtiFYpw+JR2cjvkQqnJ4A9TxdAp5Th2X9+Az1JGhEITaKp8RxbtNIUyw7u/PLhW3rCF6Cj5qFPbTqEd2cMxuLtZThxvh6bHh3KHmdUPZ+8tTeUcimoII3uqRr4aBpLxubgq4padNKr2B2lVQ4fhvU24oLLh/VTb0aVwwuL2XTZ0vwEQnuCm5c6W+fFCx+UYdKQHrizb2e8XXwKpZV17IJXgA6ju0ENnUIOu9sPvUaJ5eNyEQqHEQyFQYdCWDE+F198fzEmViOxWeX04o+f2eIKST54ygJ/kIZWKYOHolFis+Op28zsOUy7sf97u6AtwLythzEyrytbiLJmYj7UChkeHtoD80f2hUYhQ2llXdT7hGwG+ArzGPiUlLmQnDuhqTg8FFs8FYvFbMR0awbW7rXhu3NOrCrMw6LtZdhXXsMuRC8enY1Fo7JRUeNmFYaW7jiKNRPz0UmvgstH45zDB18wFGXdYUpSRvW9DExO+Z9PDIVGKUeti8LSsTn4kqfvvaV3B7y0J1J8MmuEmTeOInEsnhvSaxR47/Gh8AVprBifh0Xbj8TlmFYW5vGuk1U5fXGFKEAkz11sq8GHR86jyJa46PZqc7nqLIRrmxStEkvG5sQVPQKNa8WLR2fjths7JnwuuP0PV/SA4bNnbgUQr+ijVsqgkknxh0++wzN39UG9L4hZt2di/si+qHL6MHfrYRTb7Fi0/Qhef3ggJr65H3+dMRihEPDLOzNhTFLH2W1tenSI6L1mmHRYN2UQVu85AZlUgkWjs/FTrRcSiYRVhBmYnopVhXnobtBiVWEeFmyLj/9VhXkIAYKxvmDbEbzy4IC4daymFN6vLMzDQp7PFGpzuNduDzHdZjMrTqeT/XdmZibeeOMN3nP0en3c69cjTNXVNEsGPj1xAd/86MCGqTfD6QvC5Q8iw6TDy3uOo39aKqYO64lgKIxeJh1W7zmOn+q8yE9LRa2bwnuPD4HbT0MmlUAqkaCDTokAHYI/SOO8wwulTIolO+MHDnf27YwRWR2x98SFuHsbnmlKWGVHIBDiO26DRgFIJZgbM3hgOik+NRUgMshfOykfyWoFtjw2FHqNHBqlsDyZw0PBR4dQ7wuCokP4/Hs71hdH/LeFKjYLzKZIu3J/fyikErz1yCA4fUHo1XJ2YNJJrxKVRnT4AnjwL180XC/ynYQqSxlqvQHM2VKK1ycPxIKGRf1kjQJBOoRH1h3AmontqwiRcG1g1CmxYdpgvLCjLC6WN0wbjJRLXMiqcvpQ66YisdeMoi4+khQy3Nm3E7K66lkLA0bC8cQ5J5IU4hKHVxsS+4T2jkyhhEyhau3bIBBalERqJ9ydwIks8aQC69k/G3gDFn/Q2D/XuCg8+49v8NrEfHgDITi9Ecn9MMJ4bONBnKn1Aoj04S/fPwA6kTE2gUBopKnxHFu0ksgaoPRMHYDI/NLpC2Lt3nIsHJUddf6ZWi8eWfclXp88ECkaRZRSgVYpQ35aKvQaOdw+GsYkFbwBGoFgCBQdRk+TFiUN82MPRaPAbMQtvY1Y8K8ynKx2oSDThFv7dLrcXw+B0G7plqrB7x7oD7ubwg2pGizYVgYAWLvXxruAzeycXld0Cg8N6YHNB07j4aE9sPvI2ajc1Z1ZHWExm0CHJJg8pAdmWHuxi1FF5TVYtvMoxvbvhvceH4qLbgpSiQSpWgV2zLKg1h3AV6cv4ol3v8YfH8rH/IZ7imVfeQ2mDOvJKqK8U1IRZadTwNmBzmwmy09LFbQZELLcEcr9ASTnTmgeYoWhJTY7Ft7XF4UDurMq2nzq2qcaVLIB8SITrmLZ6gn9BDcrLtp+BNMsGXjgL/vx80Hd8dRtmWgwuOAQhhQSnKn1YtYIM+7J6Yycbno8c1cfKGQSnHP4oJBJcaiyFl+dvogCsymuKIS5L0ZdpcRmR5pBg9cnD8RCmZT9jlzLnVhq3ZRgnruTXs37mUDz7bQuZ+G5qZaIhOsbXyAk+KyW2OxYMiYHXZvwPDSn/4ndAP1dlRO/uC2TV0lo82ND8cmx88jqokedJ4BNjw7B16drsWL3cayZmI/ffxqvKuYL0Nj06BA4vIEoyyEAWDSqL9z+ICQA1kzKx6HTtZi56RDb9xaYTdg92wq72w9lg6hCulGHVx4c0JhXV8th0EXy6ifOOeM+f7o1g82X17opqOXSqO/blML73p2SGjedN6HNAdpXTLfZYpTU1FRIJJKE5zXFX/1ah1t19VhBLwDAw0N74OWPTqCooVr0r1/8gGKbHZ82FIvMGmHG37+qxKQhPbChpAJr99qiBs+x8k3TLBl478BpzCjoFVfVHTn3BJ67Nwv+YHRDx9iJXI+VWgTC1YDbcf9U6+GtYmV2fq2e0C9OTcWUpMR7jw/FCzviJwJ8MmJ8HRoj2TZv62G8NKEf+5ncay0bnwuHx4deHY1weCgoZFIoZBKEwmHMGmHG+uIKuHzi7S/3eJHNjoXbyvC7B/uLLqbr1QqcqfVi7NoS3uNkRwihLULRobhCFCASV0t2lGF1Q5w1ByFpUDG5wETMG5mFF3YcjUqOWc1GLBmbe0nXu5KQ2CcQCIT2R3N2Atd6xC3xzjmi7XWYhFLXVE3U+WkGDV6dmI+F2+MLSN+dMRiPrPsSZ2q9bPL8pUvowwmE9khT4zm2aKUp1gAMHoqObHrwxBe+2N0U/n2sCqPyurLXEVtEm8qxHeBKmhdxdnHe9ft9rDpCS+54JhCuN5g8WGmDLQ4D3wL2dGsG1v7Hhvx0AzaUVCA/3YB1xRVxi0YPDekRN1/mxvLXlXVYPDoHy3Yd5c2BHzvrwHMjs3Cm1iN67/5gSFDtpMhmR4i554Y5tj+Boief5Q6fkjJAcu6E5pOoMJQKhpDdLYX9mU9dW6+m2H+LFZks3BYZJzt9wYSbFeeOzAIAPHZrb/zk8GLXkXNxsdurow6vNYzRY203p1kyMGvzIeSnp2KGNQOj+3XDCx/Eq+quLMyL2mTNzTFZzUZetQMuThF7zkuJbT4uZ+G5OZaIhOubRLHeVCv2y+l/lFIpFn0Qnws/VFkHu8uP/d/b8duPT7KvM310lxRVXJ/+2sR8rI/pZy1mI9ZOyodOKcPavTa2mJV7LWYsX2SrweIPyvD8mBxU2N2QSCPWP8yfWLi/P64FH7ftiY1Lh5eKuw4Xpg1I5E7Cpb3FdJstRvnPf/7D/jscDuO+++7D22+/je7du7fiXbUO3Korgy4ygbeaTfjjp+UA+Kuu89NSASBqsCw0eGZ+zk83YO1/bFGDaIZimx3zJBI8e3cfLBolg5eikaJRsJW0BAKh+Th9QdHButMXRN+u+qhK9Q46ZZNlxIQ6NOa9Dw1OZ/0AF47KhjNGieCtKYNEi1n0GvGdoknq6ONFthrUeijRgT/ZEUK4FmlKLDdn9CImDSokF5gIfygcV8TGXPOFHWVYPq51C1JI7BMIBEL7ozltv1opx5y3v4zzsS49U4c5W0qjFLS4CSVLb1PUdV+fPBCLtvMXkC7eXobXJw9kk9bFNjvqRZLSBAKhkabGc6zlVqxHvU4lh9sfZGOba13L2MzqYuaZQjEvtogWRuMCMjdntnavDcU2O4J0467t5u54JhAI/MQWrfEtYDM57umWjKi/uSTKb0+3RopXl8cUonDPyU83YOPnP2Dp2BzRe1bJpaJqJyU2O6Y3FMsy54shtMkiVkmZUakg7Q6hOVwJyyduf56oyMTlC2LNxHx8V1Uvek1ms6IUEqz9j403dkfldY3qk7nHgOiirwUj++K5e7PiVHXd/iA+41H1Z+631i2ekxaz57zU2OZyuQvPzbE4JVzfXEl7t0vtf3xBfnUWpqhUKJYX3Zcdd75Qny6VSHBfbpcoVTLutbjtQrHNDn+QxsS3DqCgoZiGr8Cr0u6GTtkY602x13NTNHwB8YK0S9lE2d5ius0Wo9x6661RP8tkMgwdOhS9evVq9rVefPFF/Otf/8KJEyeg0WgwbNgwrF69Gn369GHPCYfDWLp0Kd58803U1tZiyJAheP3115GT0zgo9fv9ePbZZ7FlyxZ4vV7ccccdeOONN3DDDTdc+hdtAtxKrSAdhsVsjJoY81Vm+oOhuMFyUwbPzECfj8qLHrz3ZeV1V5FFILQWTm/TpIy5leqxMmJcYgfWieQZp1syWD/A4Zkm/PzN/exxq9mIJJVctJhl7r1ZgjY/VrMR1U4/+zOzO5UOhVFaWSsoQ0h2hBCuRZoay01FTBq0KRNoPrwNPtl8lNjs8AZaV2mOxD6BQCC0P5rT9iulUuSn889nCzJNUeNObkJpXsNOTAa5TCraxy6QRSeam9uHEwjtlabGM5/lFjMnLcg0YWRul6idjwwWsxEIh7FuyiAopFKsmzKI9YiXSyW8MS+2iBa7gBz7c33M+J60BQTC5RNbtMantsvkuGP/5tLU4pCm5MDpUFi0kO6im4K5UxLWTRkUZXXLWHvFUnqmTjBPlmiTBZ9KBYHQHK7EJh9uf55IEdvpC6JrSuJFWGazolheqrNeHbfgzMCNayZ/df+fv4g7b8tjQxPerxgGnVIwfqudPkHr6+/OOZv0u73chefmWJwSrm+u9Ia+RP0Pn7WU0POWqI8OS5p+flF5DaYO6yl4rdh1bKbNilU2ZO6/zkshQIdgTFJhy2ND4PQFYe6YhNtu7IiHh/qhkkf38fvKa1Bd78eyXcfQPy1V0Fr0UjdRtreYbrPFKFeS//3vf3jqqadw8803IxgMYuHChbj77rtx7Ngx6HQRqfuXX34Zv//97/HOO+/gxhtvxIoVK3DXXXfhu+++Q3JyMgDgl7/8JXbu3In33nsPRqMRv/71rzF69Gh8/fXXkMmunpc0t9LN4QlgmiWD3QmiVcpwg0ETNyjWKmTwxCwsJZITExvoA0CqRkEWhAiEK4he0/wq1kSdlNMXwInzTiCMhDs5ubHO/SxG2tAfCIkWs1x0U3hhbA7sLj90KjlcPhrJajlc/gBMySo89JdIcYuQ3FlBpglLxuZAAsDIKUwhO0II1xqXEstiJJogJzrOB1+iLOq4v/VtD0nsEwgEQvujqW1/rZcSsenpCQkkbPKYm9CqdvqjksqxC8yxuLwBrJ96M5uESlYr8FOtB/5gCA5vAEkqOZQyKeq8FJLUzfN4JxCud5oSz3Uisfz86Gz8WOuNS/RazEbMsGZAo5DxSnjPG5nFKgdzYz7RIlps7ouiQ5g1woz8tIhtOLctUCtlKK+qh8sfFNxYQSAQ+BesmFiJLVpL4uS2p1szkJ+WCp1SjvVTb4YpSQmtUsarRtCU/HYiFQPmGm5/kLeQriDThFWFeQiHw1iw7UjUInmsPUCKRsHm5TOMWjxw0w1YvL2MbLIgtDiXu8mHG7+LR2dDJpVAq5QJ5pOS1XLM2lKKqcN6NmmzolheqqnrVgBAh8L4cI4VCrkUp+0eSBuKU5NFlE2Y+xWjs16NVYV5WLDtSJwFUIHZBIvZhPnbjsRZX68qzGtSbF/uwvOVVMMgXNu01Ia+KqcPtR4KP9V62SLw9cUVGNTDgAX39eV9T6JYdnoDUe1Fc2I/0TGuSv++8hr8VOeFwxPAWacPOpUMVDCMVK0Sdpcfz71/GC+MzcHzO8ri5hbcPt7hDWCGJQN+OoRx/bth2c5jKLJFjxcu9Xfe3mK6XRSjfPTRR1E/b9iwAZ06dcLXX3+N4cOHIxwO449//CMWLlyIn/3sZwCAjRs3onPnzti8eTOeeOIJOBwOrFu3Dn/9619x5513AgD+9re/IS0tDZ9++inuueeeq3b/3Eq3g5W1OHbWgUWjsnFn3054aHA6Xv7oRJz/5Z19O0NJRS9WJRqIp3XQ4I3JA5HeQYtZI8xRVd4FmSb07pTU7J3YBAJBGL1aLjpYj5UHPFfnTdgJ6ZRy/FjrxYaSCkGVIwamTbCajUhWyvCPJ4YiWa1AslqOGwzaOD/fWJJUMsilEqyJkVG0mo14fkyjqpSgv255DZ7/oAz56QYcPlMX5cNHdoQQriWaG8tNud7lHOd9jybBNRMcbylI7BMIBEL7oyltv16twP+ti9j0zBuZxSa1S8/UYdbmUgCRMecvbjNDIWvcbjV362FsenQoK9WfnKCAVKeWw0XR6Jaixoapg5CslGHu1sOYaslgE1KMd/3Etw5gUA9DkzzeCYT2QqJ4TlIpMPGtA7yWWx+WncORMw7kpxvijtnr/dhQzC/hzVVG4sZ8rG1sLDcYNFEFJzcYNPjb/tNRi0wWsxHrp96M8qp6zN7yDft6rI88gUAAr81zbKxwi9ZkUuCOrI6YOKRH/OYlsxHrpgzClz9chMVsRGllXVzBipBCSapGgeQE81smH5asVqBbqgYv/iwPp+0e1HkDbLvzxSk7dnxzVtQeoLSyFv89eYFVd/rdA/3RWa8mmywIrcalbvLhi9+CTBPWTRmEGRsPxsWZ1WyEwxtAUXkNjp9zRo23gUiR2eJRfZGfbsAPdk9UkRlfUUqidSvucZc/iJ+/uR9WsxGLR+dg8tv70adLMn42oLtobk6jEP8MIKLgNmtEJuaOzILLRyNJLYPbT0MqlWD+v/jttBdtL2uSk8DlLjwTe2sCl6u9oa/S7sZCkWLMupiiEoZEsewL0Fg8OodtL5oT+2LHYlX6AcDppaCUS7Fmb3nc2tU70wfjdx+fSGgN5g+GEAyHsXDbEfz2/v4YmdcFUy092XlKdX30ZzaH9hbTbWPloYlIJJLEJzUBh8MBAOjQoQMAoKKiAufPn8fdd9/NnqNSqXDrrbfi888/xxNPPIGvv/4agUAg6pxu3bohNzcXn3/++VUtRuFWuq0vrsDrkwZCKZXg13fdiBUfHhcImBNYPjY3qkEoPVMnKCVkNRvx8dEqduDPbVgG9TBg9YR+pBCFQLjCJKnkWDE+D4u2x1dcryzMi/LTdngonL7oQcUFl2gc0+EwW/iRn24QPNdiNrLyoSsL80CFaAzOMEado1WKJ+9StEos2l7GOxBftvMoVk/ohxkbDzbZIqwp/pgEQltEKZOKxrJSlnjCy8WgU6LAbIqqtGYoMJtg0DU/RnQKmeikXKe4egpvBAKBQCBcLnqNAjelG7B2rw0D0w2YsfFg3Dlr99qwdq8Ne54uYF+rcVGY/PZ+rJ7QD3NHZiFJKdwfWsxG7Ck7j7V7bbCYjZg9IhNAGMU2O8JoTEjFJqjIGJZAaDqmJCUG9TDwzg9HZHXE03fciN99fCJOUXN0Xlf8ZuuRhNfnxnyySrhg3GI24t/Hqth4Xz9lEI6fjbfELbHZIYUES8ZG+9vvi5H/JhDaOw4PxWvzzBcr3KK1JWNyMG9b/AJvZPFLgjH9u+JRay+oFVKs/Y8trliMu3sZiLQXviCNL49fFI3/0jN1KMg0gQ6HUV5Vj4Ona7F817GoRfJ1UwbxzsmBSNsw8zYzBqSlYs6WUnY3OpM7535HRm3iVI2bKCsRWoTmbvIRil/m58Wj+mI+x0LPajZixfg83P/nzwHEj7e9fhodk1V4/oOyqPcVNBR4Tn/nq7iClOp6PwoyTbwK3UzMxv672GbH8l2N+edVHx7HsnG5eP6DsqjYLzCb8MLYHFB0CA6PsBWOw0PhNzy/BwDY/OiQy7LYAS5/4ZnYWxNiuVob+qqcPszn6Zu58+BZmw/h/SeHxeXCq50+0Vg+eLoW7335LdZOysfCUdmQAILnF2SaYHfxF3tw2wJmY/Skt/ZHndM1RYsF2/mLyF74oAzTLBnYU1YVd21mvcpiNuKLU3aUVtZi9YR+eLv4lKBNz6XMCdpbTLfZYhRGoYTB5/PhySefZG11GP71r38167rhcBjPPPMMrFYrcnNzAQDnz58HAHTu3Dnq3M6dO+P06dPsOUqlEgaDIe4c5v18+P1++P2NAeN0Opt1vwxMpdtFNwUAOFPnhTcQEvW/pUIhrCzMw6LtZSgqr8H64gq8NjEfEiBusYzZ6cV9v1QiwZ45BUjVKq67B59AEONKxW0ialwUfvG3r/H6wwMRpMOo9waQrFFALpPgsY0H8aeHb2Jjr84TwJq95SitrMNrE/MBRMsaF5hNWDwmG1V1PvZ1Jubjzs004YUxOQiGQnjwphvw7D+/wW/u6QuHtzZqYqyUS0UHA0E6LNgGFdvsWDAqG29MHgidUryrYSTVmjp4JxD4aKm45cPupjBnS6lgLL82MR8dm1HQqZZL8dTtZoQQHWMWsxFPjTBDnaBqnA9XgMZUSwbCiJdEn2rJgCvG2o9AaClaM3YJBMKl0Rpx6/YHMc3aE0AYvib0WdyC7BoXxRavfPxLK5aPz8Xz28vidnlN48yJmfcuH5fL/sxVHeT+TMawhGuBttLfiiVdF4/ORjAUxn15XTHN2gtapQx0KIwvTtlRYXcLXrP0TB0KzEY2ppmYNyUp8d7jQ7F0x9GE8S6VSHBTDwPv9YtsNaDocNzrJPYJLUFbid1E1LioS1qopUTySkW2GiwY1RdquRTPfxC/EYq7KLa+uCKiwtDDAKc3gLuzO+O+3K5Yuusoj71fBrYcOI0pw3pi/OslrOoZt7BFq5RBkWBTiUouRbJKhp2zrIK70ZuiFkO4/rhW4pZBLH6Lymswf2RffPh0AZvrCtIhVNS4UeOioq7BjLdnjTDj28raOFWhIpsdkEiweHQ25v+rscC0INOErC5JyO7WB6FwOC7fvWh0X5x3+LGqMBddUzR4avMh9nixzY65I7MAAJ+eqMb/3dIT0ywZmDeyL7wBGoFgCJ+fsmPs2mJ4KFo0/sR+D3UJrD4TWewAV2bhmdhbX12utdi9WtS6KdF1Z2ZjsctH4ZUHB6DWTcHpCyJZLYdGIcUtvU14/oNou7oCswlLx+XgosuPUXldoZZL4Q+FIJdKMPO23nGxbzEb8dRtZnRPVePFwjx00qvgD4agVshQ5fThll4dUOPyY2ROF5x3+jDprf1RbVKB2QQXFRRdu2LaDiGmcdRR543MErzW5cwJ2lNMt9lilJSUlKifH3744Sty3VmzZuHw4cMoLi6OOxarvBIOhxOqsSQ658UXX8TSpUsv7WZjcFM0Sitrsa30J0wc0iPh+acuuCGTStA/LRVTh/UEAHRJUeHRgl6YN7Ivqpw+dNKr8PHRqqgqcoai8hoEQ+Hr8sEnEMS4knErhtMXwMlqF+76/T7e48xA1uGh4AnQbIc3Z0tpnKxx1xQ1qhw+eIKNceyh6LhzbzBo8O9jVewgnEGlkGLs2hIAjRNjSRiCg4GZt5kTDrTrGwbqugTyyFxJtaYM3gkEPloqbvlw+oL4sc6LD745i/y0VPiDIbgoGocqa/FjnRdOXzDxRTjUuChM3/gVr3z59He+ws5Z1mb3zQ5PgLftKD1ThzlbSvHOtJubdT0C4UrRmrFLIBAujdaIW4c3gFmbI/1YT5NO9NxwOIxpDYUisWNYpzcIX4DCfXldMdWSAZ1KDrc/yPaH3PFxic0OL+fnWE9q7s9kDEto67Sl/rZbqga/faA/m7jWa+QwaJVw+QNY1lA4MmuEGaWVtWwMr5sySPB664srsH2mJW7Rud8NKQgDTYr3ovIaNm/GR73AIhSJfcLVpi3FrhjORPkhznFGKcTpCyAYii/04lJR44ZKLo1b1GYosdkx794s/Cy/O16IUWEYkdURc+/NwkU3BalUAoNWgSAdhlIuQd9uKVHtAKOCtOnRIajzBGBMUsLlF5/HG7RK9O6UJHi8OWoxhOuL1o5bbow1RY0nUfyec3ijVAktZiNeGJ0jaLkjppBdVF6DX9/VB+umDGq0uXD6kaxW4KE39+OhwemYEVOQWvjG5/BQNArMRkyzxlvSu3yN9+Cmgpi56ZBgQYxY/In9HtQJ1IQTWewwXImFZ2JvffVo7dhtCs2N70shUR6bmQdrlAp01qtBh8JY+eFxtr8zJSnx1xlDMDcUhtMXRJJajmqnDw/+5QvUuChYzEZ2Y0cnvQozNh7kz4Fv/Ap/f2Iodh85G6N2ZERnvQonzjuRn2bA+pKKqEIUi9mImbeb4UrwPbhtRywpGgUeWf8l28aJnQtc3pygvcR0my1G2bBhwxW/5uzZs7Fjxw7s27cPN9xwA/t6ly5dAETUT7p27cq+Xl1dzaqldOnSBRRFoba2Nkodpbq6GsOGDRP8zPnz5+OZZ55hf3Y6nUhLS2v2vVc5fThtdyOtgw7TrL1gSlJGBRgfnZJV0KlkCIXDMGgVoOgQqpwUDFoFVu85jiKbHW9MHig4OADIxJrQPrlSccsHd8CgUcowa4SZ1+MWiMiRM7soJg5OZ1/3UHRc3L4xeSC2HKjEc/dmQauUsV66TMUo46W7ZmJ+3Hst5mh7nmPnnKi86EGKRgFAgoX39YVCLsVpuwcSRHaezdj4Fbb+QrjtA4BkjQJ2NwWEJVE71bgUmE3oadRh3ZRBmLv1cJMH7wRCLFczbhORopFj7aR8rC+O97leOykfKQn8qmNxeCneOG883vy+Wa+Jjy1uMS2JPUJr0ZqxSyAQLo2WjNsqpw+1bgpBOozXJw1EKByGRi7FiKyOyO6WEjfePXbWAaVcyhZg/urOG+HyBdEhSQkqGEKSSo7XPjvGjkvfmDwQMzcdEvx8D0Wz4/VYv2ruz6QfJbR1Wqu/ZWLY6QsiRSOHSi7FRTcFfzCEku/t7Fy4INOEZeNy8HVlHYD4hSwx2+mbehiw5+g55KcbomJeJZeyxS1A4niPLTjjkswzlgZI7BOuPtfKWFmfIBaYWIlVChErNAMifa1YbAJArTeAlz86EZdz2nviAgLBEG7q2QFv7jvF5sl0SjkGphsAK6LycUW2Gky19MSMjQdhNRsx996suFwWk28b1ssIh5fC9xdcMDXY6MYuDl6qWgzh2qel4pZvUdpN0c1W40kUv7GUNNjjxCqcNJUAHUIPoxZ2FwWtSg6dSga5VII+XZKxdq8triCVochmRwiNVpkMSZxNkMz4XKwgRij+xH4P4XBY1Po6SS1vcpGA0MIzd8zEFOp2bobKMuHyaYnYvZxikpZS29KrxfPYKrmUtZZyeCg8/0EZK4hA0SGkGbT4prIWy3cfZ/tYi9mIlyb0w5wtpazV3WPvHsSfH75JNAde7fTHxR3TFsy9NwsPvbmft5Blxsav8H6CtSuh71lgNuK/Jy9ErdclqWWia26XMidobzHfZotRriThcBizZ8/Gtm3b8N///hcZGdEVlBkZGejSpQs++eQT5OdHLC0oisL//vc/rF69GgBw0003QaFQ4JNPPsGDDz4IADh37hzKysrw8ssvC362SqWCSqW6rPs/W+fF3Pe/jRr8FpiNWHBfX8EFXovZiPKqevRPS4VOIYfTF8S6olMostkbPC8j74lNqMWiU7WLR4RAiOJKxC0ffAMGK4/HLRAZSOhUcjz7z28T7tIC0LBTpAZzJZHJPJ+X7vopN6PyYrS8scVsxKzbM/Gf76oBRCpXNz06FMtidpVZzUYsHp2DyW83Sp6p5VLRgfi5Oi9mbjoErVLWkGCQRPntWsxGTLH0xJi1xRiYnor3Hr8loT8mgSDE1YrbppCsVmBD8THewTEgwer7+zXretoE1lZapfiODD70ShnWT70Za/aWx7cNU2+G/hKuSSBcCVozdgkEwqXRUnFbaXfHeVVbzUYsHZuLeSP7YunOo1F9GjNe9VJB5KdHEtDvfVkZNbblzoWBxPNhtVKK0sparJsyCF/+cJF9netR3RSPdwKhtWmN/pYvhrkWOfnpqexcuKi8Bs9/cBSPD++FP35aHrf4LGRBazEbsWRsDlbuPoa9Jy5Exfx0S0az4j1FoODEajZCIYtXRCaxT2gJrpWxsilJieGZpihJfgbuglVsTkys0Izpa/PTUkU/26hVCiqnFNnseG5kFvrfkIq3i0/FzYVj83FM21Nss0P9aTnm39cXoQ+Po8Rmh1Ypw2sT87GhJGYTSqYJT91uxvR3vmKvMzzThDl3ZIreN9kAev3SEnHLl2N+8Wd5+PDwuajcK5BYjUcsfrljXi5FNjsWjc6Oe9/wTBNuMIgvijt9Afzxs5OYZsnAtHe+Qn56KuaMMOOFMTlYuvOoaCFJrHWm1WxEtdMveq988MWf2O9Bp5QJWl9Pt2bAR9FsDp+hOUUCQvOeVYV5SDeKq0ISrhxXO3Yvp5ikJdW2DDql4JqPxWxEdb2ftZY6dcGFhwanx/WNsX0s11pv7V4bXP4gXpuYD5lU3JlECOZ6YoUscqlEdO1KqZDGjUEsZiMWj8nB+NdLol6z11PCa25Tb272nKA9xny7qDR46qmnsHnzZnzwwQdITk7G+fPnAUSsgDQaDSQSCX75y19i1apVyMzMRGZmJlatWgWtVotJkyax586YMQO//vWvYTQa0aFDBzz77LPIy8vDnXfeedXunW1keBa4XvnkJBaOyo6SQAKiJ/c3pRuwYnwuFm0/wl6DO6lPNOhXJvDHJBAITUNowFAc0xEDjV6RLl+QPb8pE3QA8AVovPEfG6+XrlQiwewR5igpxCqnD74Ajb/87xQAYPWEfnGFKMx9Lt91FKsn9GOlGalQCItH52D5rqNRnbrVbMTzY3Iw6a39ACKDghkbD2LRqL5YOLovfqr1st+JGZAU2+xYsqMML9/fHyna5v9+CYTWxO0PiiS/auBOIO8bi1QqEY33SxmohwC8vrecv22ABKsKc5t9TQKBQCAQrhZVTl9ccgaIjEmX7DyKkbldeI8t23UU8+/tiycKemP2CDNMSSos3dE4to1d4BYbYxeYTZCEJWxfeVPPiEIqd77dHI93AqE9IRTDsYlo7r+Lymvw9B2Z+OOn5VDJpXG7D2USCaZbMvCYtRe0KhnUChmoYAg19X48c1cf3Nm3M6rr/ex8dnKMvXWiOXWaQROXsLaajVgxPg9lP9VFnU9in0CIJkWrxEsT+mHe1sNRC7l39e2EJWNzUOOi4A/ScTkxoUKzgobFoIoaN7qmqFFgNsUtsAORGJXxFItxqXb6Ue30CcyFwRbBAdFFa5+eqMbDQ3sgP92A6ZYMdNAp8ft/fxev1lBeg1A4HNWu7SuvwZO39ha9L6KsRLhUhHLMnZJVvHEC8KuBMAoNLn8Ay8bl4vkPyqLityDThCnDemLOllLea3opmtdyhnkvnzIQk8Nm4ujx4b0QDIURDEVUgJ+5qw9CYXH7LooOYdYIM27pZYRSLoXHH8Sqwlx0TdHgqc2HYDUb0T1BQQxf/PG1Y1qlDItHZyNZo4DTH8Tzo3NAh8JwegNIUstR5fThxHknNhRXNMsSiIvYvGfBtiN45cEB17VaQnvhcotJEqltnXP4cKrGfUWsezrr1VhVmIcF247E2OOYsGx8DjpolfBQNI6fc0ICYENJheiYf31xRZw6WVoHDZbsOIr8dIPwfDzTJFpgxuc0wKWqzie4drVyfB6CoRAWjcqG0xtRqZHLJPjk2HlU1LjZa1vNRky1ZODoOQf2f28XXHNb2zCWaQrtNebbRTHKn/70JwDAbbfdFvX6hg0bMHXqVADAc889B6/Xi5kzZ6K2thZDhgzBv//9byQnJ7Pn/+EPf4BcLseDDz4Ir9eLO+64A++88w5ksqu3m1iskfn0eDV+c28fzB+ZhanDfFEyRMwCb5GtBq6YRTLuwFpsd8k0SwYcXgrA9VmJRSC0JGKxXGyzY9GobNyZ1SnKK7K0spY9h4lVKY+6CJMMBwCNQia8KF5eg8WjsqFXKyLyXw1SZL95/1u2g+2sV/N2/sx9zhvZF0BD9ahUigf+8gVWT+iHuSOz4PLRSNVGrIUmvbU/ykrMQ9FYsK0MH/2yIMpnNPb6Dm/gisrKEQgtQV0C25zm2urIpRJMa9jpwdc3X0oxiouiRQtmXAkG8AQCgUAgtCS1bkpwTCqmGlhis4OiQ+iSqsbSnYmVEcQWwaZZe+InR6SIushWg/n3ZWFUXlcoZVI4vBR2zrI22+OdQGgviMUwd1dz7A5nOhRZgCo76xDcfThnRCbUChlWf3QiLm4XjsrmXVQGEsV7Bh7deBC/e7A/FsikcHkDSNIoEKRD+L91B/DWlEH45FfD4fYHo+bsBAKhkW6pmqiFab1GAaVMinn/OoKi8hq8MXlg3Hs8FI15Ww9j9YR+WHhfNhwNC7zVTh+bV9IqZdg+04KlMRunCjJNWDw6G1VOX8J76ySwqMMop7y57xTy01PjFr08gcYd1+un3iw4py6x2THD2ivqtc9P2QUX5ImyEuFyEMoxJ7K04qqBxCo0MEUXC0f1hZeikaxWQC6VYORrRYILvslqhaDlzGqe4rTYHHZJQz68tLIWj717kP2cLY8NEf0eGSYdNu8/HadQtGRMDv41cxjqPAF8drxKcIFbLP647ZjbH4Beo8Ti7WVYvusYXpuYH7eB02I24oXROVi793ve6zXFkktszFRss6PWTV2XC9Ptjcu1bnMmUNM6VeNm7SivhHVPulGHVx4c0Ggjo5bDoIvYyJy2u7GgoZhi52yL6Jj/MWsvDJiYGqecsvnRISix2VFaWScwPo/08VyFkljkCTZzHjh9Ee99WYnVE/ph/si+cFORcXySUgZfMIQlO/mdASSSMLbPHBY5Vy2H2x9EtxQ1fvvxSd77KGqm9V57jfl2UYwSTlBNCQASiQRLlizBkiVLBM9Rq9VYs2YN1qxZcwXvTpzYRiZ2Z0gwGI6oHcRYfERfI3pHNnc3iIeiWT9tJgGQolHgvycvYM6WUnzwlOXqfDECoZ3h9AVgSlJi9YR+6KRXweWjkdxQQT1362H4AjQGpBui3sP1qmRidc3EfDx5W284vIG44jOr2QiKFp94nKn1RBWDWDl+fVqlDB5KXMHBQwVZ5ZNgOITsrvqo6/3p4YH4xd+EfbidCRbliUwp4VpEp5SJxndzbXWMOiVe/PA4uwOLW2z69y8r8bsH+jf7HknsEQgEAuFaInYOG4tYsj0UDmPpzqYpI3Dnw0/dZgYdDoMKhlB6pg6zNkfG3ux1QyHok1SodVPwBcNQKkLwBUNIuYzvSSBcrzQnhgN0GOumDEInvQoeP43dc6wIhcJ4OabYBGjcfcinjlRks+OnOi/7s1i8z2yI90AwhCqnDxJI8GOdF2PXRhLe70y9GftsNchPS43YdITCUCmkkd3b4RDcFI0alwvOhgX3y92BSiC0dRgFhUTPPHdh2uGh8Ot/fov+aamYOqwndEo51k+9GYcqa7G+uAIeioZWKcNLE/phfcyuagsnV+WhaFTY3ez8WKuUw0MFUXqmDuNfL8GaifmCyimMCkN2V73gd6t2+rFoVF900qvjFCC4RW3yBJtC5DEKLeuLK7BzthVLdxyNszEhykqEy0FoUTqRHR2jBiKk0PBTnRc9OmihVkgBCaBWymDpbcQnx6vZc5i1qWG9jHB4KXx/wcW2B9x2IkWjwG8f6A+7y48f7J64HDZDRY0bu4+ci7LzYHLcQtYadR4q3kWgvAYv7CjDwlHZeOjN/aytFgDWZou5b5Vcihp3ZAOlWByqlXIsbnAbmDXCLKj+sHzXsShlpFgS5dsSjZkSHSdcGyQqJkn0nOgTqGlx47+paitCfXvs6306J7HXOVvnZQtRAKDWHYhbs1YrZGxfn6JV4Hc8qmLMxs7Y9WkmB95Bp8SesnPIT08VVE1x+YN4tKEQNLaoZGpD4ZuHorHx8x+wbFwugqEQlHIpJFJJXCEK0OgM8PL9/XFj5+hxA3fTOB/Nyau315hvF8Uo1zLcRkbQm9JsivO45JKkjl4Ei90NwvhqMdWpj6z/Eh6KJjY9BMIVJFWjiPKrZ7Cajdj06FAoeWRFY70qPRSN2VtK8drEfGw+cDpOJm2KpSccnuYtKDPXeOr23rizb5eEUojJagWmWTLw6qcnsaowL06+MFGbkUiGlMiUEq5FkpVyvPf4ULywIz6+33t8KFTS5vWlKVollo7Lxbyth6P6+8tJWuk1JPYIBAKBcO3AKPgJIZZs16rkbH/cFGUED0WjtLIWlt4mHDp9EX/4JKKqwLXCNCUpkaRW4pl/fNOufJ0JhEulOTHcw6jFit3HomJr06NDRBU/hdSRuIjF+4C01KgcmsVsZBeSRmR1RKouolQaq8oyw5qBel8QbxdH3++V2IFKILRVYhUUgKY983Y3hYcGp8flsS1mI5vHnm7NSCjvv3avDXKphL3GuimDojZFySQSLB6dHaecwlVhWJNAPv/GzslsPpyhwBxtD2DQic+ZDdro4x6KhgTgtTEhhSiEy0FoUVrUfpKjBhKr0CC05jQ804QV4yOWzp8cr0543rJdx/App3BleKYJC0f1ZdUa+FDJpXHxLpNIMNWSgTDi1YKnWjLgo/iL0ottdjBZbe4C92PWXuiaqsaKXcfi7ju2HeO2d+umDGLHIvlpqYLFJkW2Gky19BT8jonybYnGTImOE64NEhWTJHpOYteJuHDnrQyJ1FaE+nahWGZixeENRMVlOAzedoHp6xUyKW+bxJ0LMOvTXNZNGYS//O+UoKvHzNvMOHPRDVOyCuP7d8Pzo7NZVSdGzWTzo0OgUcpwqLIO93FUnnbPtooqkzh5lPsv9/8v+lrtM+ZJpUEbh2lkAAgO0ItsNXinJOK7FYvFbES10w+L2ci+xnTG+ekGbH50CN5/8hZsenQI8tMN7GQ82qaHQCBcLkq5NK4QBWisuFTyJNQZr0qmDQAi8fvegUosvC8b66fejDcmD8S6KYPwm3v7YM6WUhysrI2Kdy58AxPmHu7s2xnLdh2FWi6FVeD9VrMRarkU73z+AxaNykaKVsnKF372zK341y+GoZdJhwLO/XIZnmmCXi0XvX5KggVzAqEtIpVJ4gpRgEhsLdlxFNIEHtZ8cGNr+8xh+OyZW7FmYj66XmKCW6eUicaerpnqLQQCgUAgXE0MOqVgv1VgNqHa6ec9ZjEbIeHUVjNJeQbuXHjTo0Pw7ozBWDdlEPLTDZix8SvkdkthrzPNEvG3BoC1kwZi4XZhX+emWAQQCO0JsRjmzksLzCaUVtbGxVYim0shdaTSM3UoaPhcbryvmzII66YMwvtP3hKV+2IosdmRn5YKi9mIX955I377Mb8qy4biCpxzeOOOMTtQHR6SQyNcXwgpKDTlmQ+GwoKFJhsa8tj5afw7npnz8tNSUZBpiupnS8/URbUvngCNPUfPYVReV6ybMojNkzGxflMPg2A/zbRHDm8gqk2wmo2Yf18WOw4AgCAdFs23BenozV3DM00wNuwy790pCQPSDejdKYkUohAuG+56EZf1xRWYdbuZ7QcZLGYjnrrdzP4cq9AgtOa0r7wGi7aXYUVhHj575lZ88JQFGwXOW7DtCLJiFIj2ldfgUGUd770y98WMB5h4ByIxze2/Y2PaExC2ma7njB+YBe6DlbVYtutYXJFrbDsW295xxxqJLJCEaIoll9iYyWo2wqAjbcb1gFDcAk17TvjWiYD4eSsXIbUOsb5dKJaZWIlV3g6GQoJ9/TslFXAJqHzEztNjv1PpmbqosfyOWZaotmDGxq9gTFJhQ8kPGNLLiD5d9Gw/21mvRq+OScgw6bBi93HM/9eRqD7e5W++Msnl/v9xaa8xf32W2FxHMI3MvK2HRSswi212/OI2c5xX3pRhPTF362G8NKEfgOjdIN9W1mFs/26oqvPhwOmLyE9Lxe8e6B8lm7ZzlvXqf0kCoR3g9AXFKy59QXTnORbruatSyFBUXg06FEaXFDXqvRG5tHA4EteCPtgN7UGs5Ch7f97I/VGhEBaPzsHyXUejlFcYax4qFMLaGIm3WH9QPl9QRtGha6oGKwvzsHDbkbjrryzMIzvJCNcklxrfiRDy3r0UvMEglo/PxeLtZXGxt3x8HrzB61MCkEC43vD5Ei94y2QyKBSkuJNwbdNZr8aqwjws4BkzzijIQHeDBgVmY1RSmUnEhdCYLG6OMgIAJKvk2D3bivMNVnseisbwTBNSNIp26etMIFwqQjHMVSooMJuwbFwORq0pjnt/IqsBoePriyuwfaaFVUjgKgE/PzobhW98LmhxrVcrMHuEGRdFfNyLbHZMtcRvBAMS70AlEK5FYhUUuCR65kOhsGihyaJR2YKLVFwWjcpGkA7h/SdvwQWXH+kdNLg7uzPu+8mBzno1Oiar8Ow/v8VrE/N57X6eH52NH2u9cYoR3Pbo3emR4lR/MIQUjQJpBg2UMikG9TCwuS2HJ4BpDfHPdx2uUjGx4iFcTbjrRdzc6009DPAFQripZwdMjbF8nv7OV9g5y4oUrTJuh7/YmtO+8ho4vQFIJRIE6JCgalmxzc7GB5flu47hwzkFeP6Dsqh75cYfA1PwoZJLeZUSGMTGCMk8mxwTfT+mHYtt77ifk2hccoNBE6da0dR2QGzes6owj8wxrhOE4rY5/UW3VA2Wj8uF7YIL/mAIaR00+PholaBjhpBah1jfLhTLTKx0TFax/aVaIUOKRi46T144Kpv3GDNPl0okUfcS2zYwbUF+WmqcypI/GEJReQ28DQVqsfZCoVCY93vytRNRx3mUSa7E/x9De415UoxyDSABMDKva0KpHzocZhuCtA4aqBUyvPjhcdS4qDjfrRSNAjIp8G1lLQKhMG+H3NyKLgKBIExs1WgsYr5y3AXps7UejMjqHKfC8GJhLgoyTSgqr+GN9656NUavLRZMvGkbVBHkEile+eQEplkyMHdkFlw+GklqGaqdfvzxk+8wf2TfhJ1rbAFNrAxpD6MOL9/fHw5vgD2eolGQQhTCNcvlxHdLoZTK8OqnJ/HcvVlYIJOi3htAskaBIB3Cq59+h6fvuLG1b5FAIIgQooOAVAaDwZDw3M5duuFM5Q+kIIVwzZNu1OGVBweg1k3B6QtCr5FDr1bAF6Dh8QewsjAPbopGvTeAen+Q3VCxZmI+6zMf60ENACkaBf578gJv0s5F0Xjwzf0oMJuw6dEhCIXD6JaiwXdVLtF7vV59nQmEy4EvhtVyKZzeALbPtEAhk6DG5eedo4paDZiNgioHN/Uw4NsztchPN0T5zpeeqcNFNyU4HwYiO8XfKanAnATjYrHd0W1h3E8gXEliFRRiEXvmPZR433i2zpvw81M0ChS+URKl4l3tpNAhSYk9R86hyGbHrBFm5KenxuXCVHIpqpw+fFh2Dn/53ylMt2bgqdvMCIbDCARD7LjhpnQDlHIp+54vTtmR3LcT+qUZonJbBq0SK3Yf421f/v5lJRaNysb2mcOIFQ+hReDLvdLhMMa/XiLY1zHxGmv3kUj1o/KiBzM2HsQbkweKnsd3HQ9Fw+mlsGZiPs46fKiocUdthObeq1oRyU0z6kfFfGOAGKUkLlazEXy6xIm+H/N7iW3vuGMRsXHJ8EwTuujVl2XJFTdmUsth0Cmv20Xp9kqiNZOmcNFDsVZ1s0aYUVpZyxvzYmu7ifp2oZip9VB49dOTUUVp66YMEr2WXCrhtRfyUDT+/mUlfvdAf9R5KNR5AgiGwvjilD2ubRBS+2eKxH6s9UKtiOS9/1V6NuG9yaUSwTbGajZCo+AvPrsS/38M7THmSTFKG8fhofDc1sP4+nQttv5iWNxxrVKGJ27thTuyOkGrlCMcBnxBGh4/jSAdxq/u7AMA2HviAltwYjEbMev2TEgB9DTp4PLTcZ0pqeAmEK4sek2kc1o9oR+6paqgksnhp0NwegNIUsmRpJbjyI+10KoUMOmEOzGZTIoXth6OG/wu332c7WCLymvYeC9oUD3497FzGJieytvJWsxGaBqKUf53sgrP3N0HS3bEK6MsGZuLcDgc934+Eik6dEvVkOITwnWDXqPAjZ2S8PrDAxGkw3A2KBbJZRI89bdDzfKNvFoopBI8NLgHVn90Im4X1+wRmVBIm28lRCAQxAkEAqBp4UUvoGlKJwAQDoWAEI1xr+yBQiU8OaUDFLb96h7QNE2KUQjXBZ316oQJmRPnnHjwzf3sz3O3HsamR4eySn/Mbiqr2Yhl43KxYvcx7D1xIe46VrMRGpkEnzwzHEE6jDpPACkaBer9QRiS2qevM4FwuSSKYaFkt+huSWsGJJDwqhzMuzcLSSoZPvi2LGrTldVsxIM33cBu4ADAzs876VVw+2joNXJMtWQgFA5FHXP5aCSr5ahqUEwS3ZHdBsb9BMKVJFZBIRbuM1/l9KHOQyEcBsIAQmFgw9Sb8XVlLdYXVyQsPNMqZax1TzAURrpBA4lEgr/8300I0mF8XVmLrV+fwbyRfbFgW6N1Htte4Ie4uJ9qycCK3ccjCuFn6lBgNuHRdw6y92IxG7F4THbcAn7hgIi2aWxua+m4XMzbejjqc7hKwD2ga8Zvl0C4PGKfz++rXaJFl0y8xu7wF+vXTElKpBu12DnbAo+fxq7ZVrY/rHFF23QJXUellLKbuDpolUhSy5GflgqtUsber9VsZHPOJ846sGRsLl7YURbXz8+63QyNUhY3BmAUt9UyadzCd2pCFYTI8dj2jquwKKREHruGdjlraU2Z9xCufS5XBZv7nDb1uRS7Bh9CsewP8qsjcftvfzAEnVKOYCgEiUSCOk8AC0f1xcjKOizfdQweioZWKcPi0dkYmJ6KH2s9UMtlUClkSFVI0T0lOgaYvjxW7T+2QGXhtiN47t6sqGIUIarqfKLOAGLLX1dSxby9xTzJmLRxGMmkX92VCa1CFlWxpVXK8PqkgdAqpXD7g6j3BbH2P7Y4a47l43Lxm3uCcPtp6FRySABIJBGvy5JTF3BjRz2evbsPFoyUwhekkapRkgpuAuEKY9Ao8N7jQ/HKv7/DL+/sg8UxA2qr2YjFo3Pw8798geyuerw0oR9vsUatgGSwh6IxY+NB7JpthS8QwplaD+RSCaqcPlTX+5DTNQW9OiZDIiB95qGCsJqN6GlKxkNv7sfqCf3ilFEeevMLbH506NX5BREI1zB6pQxvPjIIC7cfiYvrNx8ZBEUbqPPwBGkEgiGMzusWtYur2ulHIBiCJyi+YE4gEJpHIBBAWnpPVJ1PPBEG0ORiT5lCCZlCdTm3RiBcdzCey8w8ucZFYfLbkfHs/JF94fYHkaxRQKuUoc7tx7x7+yIQk0izmI2YeWtvdDVoefvzFePz8PNB3fH3gz/Fff717OtMIFxtYuOXwUPR2HLgNH5zTx9MHdYzSop81uZIMppRQNCp5PAHaXRL1YAOhfHwui/x+uSBcWqAj248iLWTBmLZrqM4cb4emx4dimW7jsbF+7JxufjHE7dg8Qfxc/b3Hh+Kwzw7MwGiLky4PolVUODCfeYr7W4s2XkUk4b0wAYeq5zXJuZH7XRmFpGYhTSVXMq+l3ltxYfH43Lcy8blwOMPYvKQHphh7YVDDYUujDLak7f1htMXQKdkFfQaBfwBGu9MuxlKmQwl31/A/go71kzMj1JO2VN2LmoBXyyWr+SuaALhStPUeAWin+VQOBxVrMm93nuPD41T57aajdj06FBMfns/W5BiFVAuGJnbGWq5HPO2xY+vmWv06ZKMqZYMdNZH7D86Jqvw0Jtf4KHB6XEqRNPe+QpvTBoYpVCUYdJFKW7HxmiSWt6k30vs74+rsPjUbWZolTKsGp8Hig5F5hck/gmtAPc55VMBTe+gRadklehzaUpS8sY8IBzLBWYTvjgVvyZVdtaBdVMGYe1/bFi71watUobXJubHjQUKzEbsnmOF2xdAklqJxdvLMP9fR9jjzBrVZ8ersWu2FRfq/dCp5NCr5VjWUMQSe+6cLaXseKLYZscCWXQRjZCi0YHTF3Gqup7XGeC1T09iZWGe4O+OcOlIwk3NfBKuCE6nEykpKXA4HNDr9QnPL62sReEbn2PHLAsc7gA6pajZiq1ZI8zoxqkU233kHL+EaUNBCl9S7fkxOZj0VqTTnz0iE327JJMOlECIoblxy8dPtR48t/Uwplsy4jxsGawNHemMjQcxPNOENRPz4+Lxy4qLePAvXwh+zhuTB2LzgdNYPj4Xj6z7EmcafHFXjMvFqDXF+NcvhuGnOm/UQH59cQWMOiXenTEYZ+t8mPz2AcHr/+sXwzCwR2KLAAKhtbkScdtUztjdcRNrBqvZiBcL85BmbN0dUl/9cBFT1n8ZVanObQPenT4Yg3p2aNV7JBCAlo3dq4nP54NGo0HhHz6GTCE8tqY8Lux4bgx+9tpnUKiEFcMoTz22/eqehOfRAT/en3U7vF4v1Or2s8OC0Lq0hbittLt5PZdfGJMDSIAlDUn0d6cPxpN/+5q3Pxw/oFtcsp17rRcL8zBfwNc5vZX7eQKhubSFuGUQil8mX8UsdL0xeWCcVzwQUV7oadJi0fYyTB7Sg/cchr/830048pMDDwy8AQu2C4/fZ40w46E34+fFjGLokh1lUffLVUYgEK4mrRG7Z+u8rIICA/eZr3L68Mw/vkF+ugGllbW8cWUxG5GfbsDavTYUmE2YYunJFqdolTKsmZiPd0oqWNsdoetYzUYMaLgOc91pnB3Tr03Mx8aG6zDc1bcTFo/OxqLtZVHfoSDThKduN2P6O1+xi1wklglXg5aM20Tx2pz3vff4EKzZa0uYw7Y0jLlf2nM8Sn3QYjbipcI80XzZC2Nz8ME3Z7G+uAJv/t8gPLzugGB/zxB7/B9P3ILBGeL5rKb+Xi7190e4PmlL42Uul/ucOjwUjp+vx5q95XHFo0vH5mL1nuP45Hh11OvPj85G4Rufx6kvzR+ZheLyC2y/m6gPf/n+/pi79TBvIQwzViitrGXHDH/5v5tw0eXHwB4G/Fgbsfdjctn56ansGMBD0fj740Pxc45iKlMYs/HzH6I+746sjnju3r5xRekk1q8uRBmljcNIJsmlQBeDGoFgCItGZyMcBkLhMM47GqW9+QIciFh2nHV4444X2+xYtvMotjw+FB98cxbT3/kKO2dZSTEKgXAVcPqCKLHZMW9klmCsFtvsmDsyCwCwr7wGNS4qLh71ajlG5XbCvJHZcFE0aweSpJThpT3HoJJLUWyzY/H2Mrw+eSDGri1Bic0OT4CGh6IRBlhfQS4eyotH1n2JNx8R9/nTNtj5EAiERlwULRrXLhGZ1JYiSRU/5JNIGiVbdDzHCQTC5ZNIyUSmoASPEQiEphPtuRyARhnZ2XS+zocNX1SwuyfVioi6aCgchqyhH9QqpHjwphvgbkJ/vmRsLvxBGk5vEKlaBTpc577OBEJLwMTvRXfEL57ZmTjjna/w0OB0tnAsvYMWs0aY4+w+MkxaLNweUTFhdoUyxMqG9zRqkN0lOeH4nZmX8x0L0CG8fH9/eCmaKCMQ2gWJ1EAYBd/plowo+xouJTY7FtzXF6PyukIll6Km3o9/PHELAnQITm8QOpWMXcjKT0sVvE6xzY6Fo7IxKrcrwgjjnMOH978+g+nWyGfP2VKK9x4fiqn1fujVkX6auVe+7wAAO2dZSSwTrhuao95T5fQ1jJ2DSNXKsepneaj3BdlcMyC83sTE4ropg1B6pg7Ld5ZhZWE//Oaexly1TilL2N/6AjQb78aGmBSzDeI73hS7zKb+Xoj6EeFaINFzyo1tvUYOgzZ6zlrjojD9na9YRRXuBo2H3vwCW58chnkj+8Lujlz/yE8OBOgQ3pg0EClaBeQyKWrdFOhQGJ31ary45wR77UR9uMMb4C1EARA1lph7bxYGphtgSlLiV3//Blt/MQwZJh0qatzI7qrHG5MGgg6HIZFI8LsH+kOtkKFjsirK/otRjtkzpwDBUDhKLcnjD2LJmBzQoTA8FI0UDYn1qw1ZeWjjmJKUGJ3XBVqlAou2R+8UWTdlkKC/bixSiSQqEBliO/16X+DK3TyB0I5xeCjUuCLJcL1GgfoGb0yXT3xRmnucLx6NOiV+c282r7zhivF5+PZM5LVYaTKPn4bVbESKRiEoTZhh0kEmAa98GRB5XSZtA34jBEIbg/G+FaIt9K1SCaJkExksZiPWTRkEEtoEAoFAuNZhPJfP1nnx3Pvfothmx+45Flb2n9v/Md7Tf/zkJP7yyE2Yv+0I5ozIFL1+vTeAB9/cz+7CTlZJoZZL8X21ix3zm3QkgUUgXAqd9Wqo5VK8+OFx7CuviZL4jh27xtp9eAMhdv7KleOOvUaaQYN3ZwzGvG1HMOt28XgXm7fX+wLo27Vxdywz9z9V4ybtAOG6JUXL/1w7PBTqfUEASJijrvcFeXdhT7NkwOFtfG+i61TUuLHpwGlMs2Rgy4HTeO7evqh2+LAWwE3pBvz7WBVKK2uxZEwOendKSvgdSLwSrjeEnnUgErN2N4VwGFiyoyxKRYgZHzN97HuPiVu1O70BzNh4EP266/HaxIGYz5OrnnNH0/pbi9kIJi0lZK3BnMe1EGmOXabY7+VSziMQGGLXgVpiLCj0nFba3byxyFXzdPoC8FC0YNFIrYfCgHQDUO3C1A1f4rWJ+fjDJycxcUgP/O7f30Vde92U6I3NiccC4jly5v0/1noxc9MhFDSM/d3+AFI0WmwoqcChyjp+K6BMU9w8YVAPA1K1ChLTbQBSjNLGSdEqMe++vpi79TAbWMzOjk56Faqd/iZdhw6F2SrxWLiT7OQGJRYCgXDpnK3zxsmN7Z5tBQAkqcWVRVK0Cna3FxOPTDUrFQyig1aFn+q8cf64xTY7Fm0/ghc5nnb1nAXyZLUcqwrz0C1Vg5cm9BOUcvMGaExr2E3GlyAgxSgEQjzMjhEh2kLfqpBK8cZ/4uVVS2x2SCHB0nE5rXRnBAKBQCBcWbqlarCyMA8Ltx2BFNK4JBUQKdwOA3j94YFY1KCosGhUtuh1kzk7RKUAlo3PxVmHD3QoDF8gBIWMxvH6enRNVqHa5UeyWgE9x7+eQCCIk6JVsnPVfmmpvLHL/Pz48F4IhsIY1ssYVRi+vrgCr03MBwDkpxuw+cBpVhkpWa3AOYcP+ekGJCXYRS02b09WK+DwRFRMz9Z5Mff9wyiyRVt/rJ7Qj8Q+4bqHyX093bDYnEjNgA6F43Lb+WmpAIAuHBv6pqgiMNfJTzdg+a6jeH5MDqxmI569pw9e/ewkyV8RCDwwMds/LRXHzjrQP92AqQ2qCGqFDIcqa7H5wGl2DUmXIIedrFFg6y+GoVOSkteKp9hmx/yRfUWvkaSWsTnncDiMLY8NwZc/XMQMa3xumlssw/y8qjCPqBQSWhW+daDhmSa81ApjwSqnL64QBWjYtLztCF6+vz98gYg93p6nC1DvC0KnlOG804e5Ww+z1phMHtuUpMTi0dnYUBJRGuUbm8eSqA9PlCNn3s/8XWSzIwRg+bhc6JQyLB+fi/3fX+S9l6LyGoTCjevgzHoXKURpG5BilGsAV4O9B4ConR0A0I0zWBeqGC0wG/HFKTs7wI+FmWQPzzSxEoUEAuHScHgoXt+7804frGYjqp1+WM3GKJUjBqvZiHN1XpRW1mL91JthSlKy1awXnH68+cggzN92JKpqnbszLNYOhEmYF5hNSFbL0d2gBSAu5ebwUHjxw+Nswo4r0/b3Lyvxuwf6X41fG4FwTZOklInGdVIbsLeiQqGotoNLka0GFN00pTUCgUAgEK4Fehh1ePn+/nB4A4IJsxKbHUG6cWFMIZM0uT8vstnh8gfx0p4TcUnyJWNz8NXpi3j5o5Owmo1YWZiHHg270AgEgjjMXPWswydq97F4VDZW7j6GtXtt+PDpAvYYI8c93ZqBkbldMKChqCVWXWXcgG6i8e72B3k/22o24pzDixc/PI5VhXkNu8qj5/5F5TWYu/Uw1k7MJ8lvwnULN/f13D1ZrFqBcG7ahC9Oxee2mdicNcLMxmRTVRG4cv50KIzl43Lx40UvsrulkPwVgRADN2ZnWDIE+8dplgzIG6wsm5LDnrHxIPY8XSA43mby4ULXUCtkbPFodrcUrN1rQ0GmCWP6dcOqwjxQwRDc/iCS1QpolDLU+wJ4Z9pg6NVyGIhdJqGVEVoH2ldeg3lbD2NNC48FGds8PoptdlTa3XBRdFwhh9VsxKZHh2Ly2/uR3VXPrhGnaJUYmJ6K+f86ImjFF9tnJ+rDtUpZwj4+VgGppMEmc9aWUnx9uhbvTh+Mkm3Cc/yF9/VF4YDuxHanjUGKUdoojGRaMBQGJMDuOVZIIIFcBlx0U5g3MgseP41OySpcqPcjjDBm3W4GEF0xWpBpwjRLT8zaXMo7CGcWx0mVGIFwZahxUby+d3O3HsamR4fi1U+/w+LROVi+62jUQNxqNuL5MTmY9NZ+1LgoSCUSrJ7QD7//5DvMvTcLSSo5fvvRcUy1ZOC5kVlw+Wgkq+Wocvrwr69/xJqJ+Zi9pZRVQ7GajQjSIRSYjVhRmMsWovxU64Gzwf8zRaNAx2QVewyIDDKWjsvFvK2HowYYpI0gEITxh2isGJ8XZ6fHLED5Q+L2XC2ByxeM2n3G3fmyvrgCLh9/wp1AIBAIhGuVbqkanK3zxr3O7Q+d3gDWT70Zhypr8bntgmh/7g0GsGOWBXKZFPXeAORSKVaOz4UvGEStu3Fs/vt/f4df3d0HL390EsU2OxY27EIjKgkEQtNI0SrxXZVL9Jyf6rxsoXWQDvEudMkkEkF1ld//+zssG5eL5z8oi4v3FePzEAqH464ZKTbLxb7yKkwZ1hMObwCPDe+NX97VB1UxO0qLymtQ5fST+TPhuqXGReH4OSfWTRkEhVyCpWNz8dKe47xKuwVmI5aOy0F5tQvrp94MKYCzDi+mWzLwyC090S1FgwBNY0y/rlix63iUwlH0dUx49p4+mLHxK/Y1Rs7f6Q1gwjtfwUPRJH9FIPDAzVenaBVxVhtAY7w9e3cfAI25bLEcNiBuXT1362G8/+Qw3vH1ivF58AaCsJqNGNyjA57c9DWASB/6wgdHsWxcDrRKGTI7J3OuSMbThLaD0DoQEClIqXFRLdoXORPkdlUKGdbwqGYX2+xYvuso1k4aiIwOWviCIZw754TTF0SyWo51UwYhLHBNps+WIrJhg/lZ0nBdBqbYrabeJ6rKv/nAaTx3TxacngDumDkMcpkUtW4KQTqM/mmp+Pp0Larr/aI5bioYQna3FPbaZ+u8cHgDkfUwrQLJKjn8wRAcXmK125KQYpQ2yNk6L57/oAwPDU7H5gOn8fDQHthQXIHj5+vxzydvwZq9tiillKVjsjGoZwfQCGPZ2Fz4gnSkYlSlAB0K48E3v4CHopESYyPAdPrhcLjFq/QIhOsVp4DvXY2LwuS39+OfT9wCKhTC8nG58AVDcHoD0KkiiWumEAWIDLxdVABP33kjFm0vw5MFvTHnzj5YtutoXOXq4tE5qPP48drEfOi1isYFcJrGak7i+7TdjQU8noGxuzXFlFMIBEI8oRBAS0NYNi4X/mAI9d4AkjUKqORSBEMhhNqA6IheI4/bfQY0qivpNWRISCAQCITrj1grDr7d2ECkP5w3MguPv3sQrz88EEE6zPbncpkEv/nnN3j5/gFYujN+LL18fC6ee/8QztR62bE5HWpM1xXb7HB4A6QYhUBoBvoENjpcntp0CO/OGIzF28uiPORH5XUV3B26p6wKc+4wY9YIM+Y2bPZIUsvg9gdBh0MIA7zHJJIwbu/TmbX3YuDuKGXm9A6RxTkC4VrHQwWw6dGhbI6KWRTSKWVYPDobQTqMWg+FjkkqHKqsxeg1xfBQEWuAD56y4K3iUyhtiNeXPjoedY1f3NYbcpkEK8blwuEN4pzTC6Usotj76mcn8dKEfpizpRQeimZl/PUaBTY/OoTkrwgEAbj5aqVMKtg/ltjsWDAyEldMLvv9J29BvT8Il49GilaBc3XeqBy2mHW1h6IhCYcxa4QZ80b2hYcKQqeU47zTh/v//DlqXBRb3KJVyuBpUPwustXgVI0bG0oqiMogoc0itA7EUJ/g+JUm0fhZIRL7xTY7Fo3Ohp8OYf77/HNeU5KSjXsGRpXwvceHYmq9H/5gCHKJBNMsGZhu7QWtMjKGLj1ThzlbSvH+L4bh/9Z/henWDMyw9oJcJoFBq4BcKkW1049f3nkj/vRfGybclIY/xxTNMTlslVSaIMfd2CYJrYcxll9MEWtr2Cq1N8jKQxuDkXbq3yCVlp9uwPriChTb7Fg3ZVDchNdD0fjN1iOwNlSO+YMhzNx0CBazEaPyuuKsw8cGVLpB0+AFFoBerSBSZgTCVUAv4ntX46IQCgN9OusBAKWVtfj5m/sFz1fLZKzP3wtjcrB051HBytXnx+Rgzd6jeLEwj3fn5U+1nriOl3n/wm1HsHpCvziFFDJ5JxCahkIqxaIPyngH9FazEcvH5bbCXUWjVcoFd4ZKALw0oV/r3BiBQCAQCFeRZJU8St1gujVDsD+sdvpxstqFu36/L+4666YMwsLt/GPpxdvL8PrkgRi7toQdm8f2/S2diCQQrnUMOqWgrH+B2RQl3X2m1otH1n2J1ycPRJJKjhcaxuUuAasdhrN1fszYeDD++pkmjMztggXbyuKOvff4kKgNYgxM7K+e0I+9plbV+ladBMLVIlWjxDxOjslD0Vi714a1e21sjrr0TB2+rayNsoudbs3Asobc1qwR5qg+mXuNArMR9+V1xXyeOPQHQ5huzUBpZS1Kz9TBajZCr5aje1d9y3x5AuEahJuv9gTE1Xu5x7O6JOP7C27M2HgQBWYj+qcb4qw6NAqpYJ+9eFRfLPqgDEUNa1vrecbhxTY7lu2M7kOBSKwL5a0JhLaA2DoQACQnOH6lERs/W8zGhKrYLl8Qy3cdE5zzrp2Uj4fePBD3voHpqfj3saq4tsFiNiI/ps0I0iEMTE+NO3fWCDO6p6jxZtE55KcbBOfsADD33iys/uiEYI77lQcHAIiIPgith4URGZOs3WtrNVul9gYpRmljMNJOU4f1xNq9tigvrk56VZQiSqwMUXoHDX686IXFbMSs2zPhC9BYsfs4K0/YlVR2EQhXHVOSEsMzTdjHI9F2V99OSFLL8X21C05fABqlDLNGmLG+uIKt/Obipmg25oOhsGjlajAURrHNDooOo7cxPtadvqDo+52+ILo354sSCAQWXzCE0so6zBph5pUH9AVbXxqlPkEbUE9seggEAoFwHeLyBzHVkoEwIsmp/LT4xFdT6KRXifb1cpmUPbfYZo/r+1s6EUkgXOt01quxqjAPC7bFy/ovG5+DB/78RVw8/vtYFQamG9iF7yTVpaU8i8prMMOSwRvvyWq56Jh67sgsAJHku1ZBilEI1y/cfBUXrVKGAekGdE3VIEklx8B0A/o3bLT0UHRUPyzWJxfZ7JjaIOMfS4nNjpm3mTEgLRVbDpzG82Ny4Kb457MOD4Xqej/qvAHolDLoVHKkahRksYnQ7uDmq/n6R+5aE8LA+qk3o8rhxaCMDpj45n5YzEYsHpOD8a+XxL13zpZSvDZxIK8VT34PA1tUxl3bioXbhzIwykeJ8tYOD4UaFwWnj1huEFoWsXWg4ZkmmJJa5jnkxsDi0dk4dLoWy3cfZ9ebCswmTLH0hC6BcopOJT7OXTAqGxazMeqc4ZkmrBifi2W7jkWdz3zmnC2lUa9zFQ257cXxsw6M7hcpQuWuicdSYrNDIpGIr3N5A+isV8PhDYiqQE3njDNaw1apvUGKUdoYjLQT43np5ySxXL5I4yEkLVxgNmH5+FysaNiFVeX0YdvMYeiiV5MgIhBaiBStEi9N6Id5Ww9HDUTu6tsJi0dn49l/fhvlJWg1G7H5saGoc1PwBGg2yfXdOWeU52Z9Aolf5rjQrksx/06x9xEIhMS4fQFReUC3v/Xji7QBBMKVIRAIgKbFd5IBgM/na4G7IRAIiXB4g5izpRTTrRmYbsmAVimcAik9U4cCswlFtvhkotdPi/f1Mf1ovS+A9VNvxqHKWhw/64izzCUQCIlJN+rwyoMDUOum4PQFoVfLYdApoZZLsXbSQKzZWx4XjwVmE/tzKBSOS5gzFJiNUeoqXLRKGbqmqlFaXBt3/fEDukfZCMTi8dNYVZiL3h2ToLvEYhgC4VrAybOZQcwK77WJ+ZizpTQqz+1PsGlD7LhSJkWqVo5JQ3pg0lv78cbkm+LOOVvnxdz3D0f16xazEbNHZKJHBy3ZtEloV3Dz1RIgqn8UXGvKNGFQzw743f39cbCyFnvKziE/PTWuXz38kxNvF32PVYV5cFM0a3WpUUhRXu1iz2PWtoTgHrfE9NNCOauzdV7M3Xo4KtdOLDcILYXQOhAjDtASa7J8MVCQacLu2VbY3RSSVHLoNQq88EEZZt5uFhwbW8xGSBJ8lssbwLN398G8kRLUe4MwJinZteclY3MwzZIBhzfAFpJtOnA6bsx8ptaLNZ+VY/WEfnD6gqj3BZCsVkCvlrPtRaLxQSKFl8qLHuhU8oS58NjPIbnxqwuZGbUxGGknJmCZvwEgSR3ZVSEkLVxkq8HC7UeQn27AvTld8NBbBzA804Q1E/Nb6O4JBAIAdEvVYM3EfNS4KLZDTVLL4wpRADRUgJ7AAI5kmdVsxMrCvKjOWpsgkcUcF9p1KebfKfY+AoGQmA5JKvzhs3JB+cC2YNND2gAC4fIJBAJIS++JqvNnm/yecDh8Fe+IQCAkQq+Ws7L/QMRuR4j1xRXYPtOCpbuirTGtZiNMySq8urfpfb1WKceDf9nPjutJMpxAuDQ669Vx9tIOD4XXeaxySmx2PHWbmf25xkVhWsOOx1i/eaHd3UAk57aCR6K8xGbH0p1HWUlvPrQqGfYcOYcVhXnoRGyxCdcxep7d1WJWeMxxbp6b+28+xI47fQE88JdGO4/Y+3F4qLhCFO69jO7XDffldiGbNwntCiZffc7pi+ofBdeaymuwbNcx3JfbBWv32tiiFQkQpWhgMRtxW1Zn3PtqEfLTUzHDmgE3RWNd8Sn2c4DGtS0hmOOWBqsvrqICX87K4aHiFuEBEMsNQovCtw5kSmoZdR6hGCgqr8ELO45GxcDScbmotLsFx8bTLBkIJ6hG0ahkGLOmcfzMrD2frfPixQ+PY84dN+JP/7Wh2GZn2wuqwW6L+57f3JOFrqmaOLUjxmIz0fggUVsCAPO2Hsb8+/qKnhP7OSQ3fnUhxShtDEbaqfRMHVsBWmA2oqjBw9pqNorKGDKT7ypnZDcmkRciEFqHFG30oOP7alfcwICh2GaPGpwfqqzD57YaWMwm1uev2ukT9Pyzmo2odvpE5d/0arno+/kSCQQCoWkE6JCo7F+Abn2bnuQEbUAyaQMIhITQNI2q82dR+IePIVOIj60pjws7nhtDilEIhFYm1jebmWfz9ds39TAgjDCWj8sFFQyh8qIHaR20OFvnBZWgr/cFGvt6q9nIzscZf22SDCcQrhw1LopXwQgAPj9lx519OyGrqx4GnQKvfXoS+ekGTLdkwB8MQSWXovRMHb6trMVNPQy8c/RhvYzC1iHlNXjy1t68xyPzcj+KbHYs2l6GtSTuCdcxsf0rIG67w8jhc/thsT65INOE6no/77ViFROsZiMMuuhYE2snmHsh+XJCeyRFq4SborHlwAm2f+yYrBLt9xaPysZHTxfA6QsiRSPHy/f3h9MbwA92D7ob1EhSylF50YN3pw+GUi7FOYcPKpkE0ywZ6JqiRkGmCUXlNezallBeSq2QYd2UQSg9U4c5W0rZTZpM3pqxInH5A0jVKuEN0Jg0JB3TLBmsdSbzHrImRmhJYteBWooaFyW43hQbA91SNZBJJVi47Qjv2HjzgdP45Z03Jlh/8sd9Rp0ngEUflKGovAYHKi5i9YR+mDsyCy4fDYNWjpcm9IPLF4yoHGrkMGiVcYXmDF30kfZCdHxgNkGnlAsqmjJjhH3lNViplAl+n9ixREvaKrVXyMpDGyNFq8TqCf1QbKvBPTmdUe30496cLrjvRweW7DiKt6fcjB9rPaLXUMqlCNJhzBphxvriCiIvRCC0AZwJ4pCRBeNKI77x3+9ZD725Ww9j82ND8fUPF9FJr2Z9qxn/zj9+clJU/q27QYuVhXlYyOO5vbIwD90N2iv3ZQmEdgafRDGX+gTHW4IbErQBN5A2gNDOaYr9DmO9I1MoIVOoRM+VKagrdm8EAuHS6axXY1VhHhY09H/riyt4d3RazUZMGdYTk98+gIcGp+OWXkbo1QqEw2F0TFYl7MvPNMzRrWYjnh+Tg0lv7WePkWQ4gXBlEZtbv/dlJd5/chgWbj+C9cUVeH3SQJxzeNnjEokE3VPUGNLLiJszjFi0PX5srGyCWkNsYjs29ovKa1Bd7ydxT7hmqXL6Gi2yeBaPOuvVWDE+j40hrVIGhUw8dvzBENYXV2DdlEGQQsL2yUD0Du2CTBNmjzAjVRtf8BIba1azEasK8+IWtpqSgyP5ckJbIVG8XWm6pWrw/JgcLNx2BGv32vDG5IGi53uoIAakG6Je+7HWi2f+8Q2mWzNwX25XuCkadBhxRSFapQy7Zlux+INIbnvTo0OxfNfRuLheMT4PMgAbSip4c1ZyiQSztpTi69O1eG1iPl7++Ls4ZQfGDoz5bBLjhOsBsfYhUV8XGwOd9WosG5eLeVsPx9npTbNk4KlNh/D2lJt5YzR2jsvgpoJsQUyNi8KMjRHVMmaNa2PJcRTFKKOI2WgtH5eL5buOxim4aJUyLBrVF3k3pKDa6cfckVkY+WMdVuw+zsZ8rKpSvY8SzIVP5ZzXkrZK7RlSjNLGcHgo+IMh7PjmJ/zm/eiB+LszBsPpodDdIC7xK5EAT276GvnpqXhtYn5CaX4CgXD10SeQ+dIqG224Pi+/gBcbfDbr3P7IvwM0ZBIJPjxyLqoDZ/w7n727T0K/2x5GHa8fHylEIRAuj0SqIkltRHWkh1GHlyb0Qz2nDUhWy0khCqHd01z7HaJ2QiBcW6QbdXjlwQGodVOo9wXhoWg8d28W5kkk8FA0gnQIn5+yY97Ww3hpQj9sKKmISs5ZzUYsuC9b9DNuMGiwa7YVKWo5PEEar08aCL1GAY1CijlbSkkynEC4gojNrR8anI7F24+gpGFxPIwwPjxyLioBXWA2Ibd7Ct74rw0D0g2YFrMzNJGqYZJa3jim9gaQ3BDrpy548MefD0B6By08ARoX3RROnHMiqWG8fbbOC4c3AKc3gBSNAnqNglh4EdoklXY35m87EmdZt6owD+lGHQBmccyPx4f3wqLR2ZBLpahuUAUTokcHLd57fChkEgkeLcjAs9o+CNA0lo7NQYAOo8blR4AO4/g5B7RKGV7ec5w3Rl/+6AT+NmMIgIhCC9+ifaIcnEouJXL8hDZBU+LtatDDqMPL9/eHwxtAKMH8li9WUjRyvPXITfjzf7+PGjcXZJqwa7YVvgCNcw4f5m49jBqXH/npBvzqzhtR7fRh+bhc+IIhOBv60CAdwh8//Q553VPxwtgcBOkw27/q1XIkqeSYtaUUReU1mDXCnNAOjLkfEuOEa51E7UOivo4vBri2QhfdFJy+QJQa0eS397PqJl6KRrJagbN1Xkx6az9qXPGbrtwU/6YuIfuvfeU1mLv1MFaOzwUdoqGQy1HvC7Lj4ySlDL+5uw+C4TAWjcpGKByG2x+EKUmFFz4ow4JtZey1CsxGbJ9pgdMXgMMbiFNVUikUUW0ddz3MHwxh86NDWtRWqb3TNlZHCACAs3Ve/O/kBew6fJbXo2/R9jLkN1ShCskLFZhNUMik+McTt+DT41XYcuA0Vv2sX4vcP4FAEEYjIgtmNRvRoUFS9PYbO8CYpI0baLxYmBtXiAJE2oalO4/ipQlNi/PuBm2cHx+BQLg8dArx+NYpEntZthSk8IRAiKep9jvEeodAuHbprFejs16NKqcPv/7HN2yfvW7KIHb3llByu9hmx7dn6liJ8VgKMk1IVskQDktQZKtB5wYVQzdFo8rhxZqJAyEh7QaBcMVg7K33JbDYmW7NwLri+JgustUAHwH904UtRQTj3WyESibFvpMX8PtPTuKlCf3w6t7yuEUCZrelh6LZXd1v7fsefztwJuq8lYV56HEVFxsJhEQwthdOX6ChiFKGJTuP8vaFC7YdwSsPDoA/QOOlPccx504zUnVaHDpdi+2lP6F/ukFQVt9qNmLP0fNYu9cGrTJixfG7j09E5bgsZiNmWDMQDIUhgQSfnriAT09c4L3vufdmIbNzsuD3EmsnLGYjquv9GNTDwPNOAqHlqHL64vK/QHS8XWmFlNiY75YSub5QvAhZV+jVCqzYdYw3T/3CjqO4M6sTPjlehU2PDkWQblRJqfNGLD1iVU2mWTKgkEpx1+/3AYi0GS/f3x/dUjX4vtrF9slNsQMTu28Coa1yKf2xWF8nFgOMrVBSzNwYaFQ3sZqNeOXBAVDLpXjxw+O8hSjDM01IFRBCEIvVovIa2F1eGHQazN16OG4cvWJ8HuZsOQTbBTfWTRmEH2rcePWzcp4xvR3Ldh3Fc/dmsXN6vu/fLVVDCsDbAOL6eYQWw+GhMHfrYXRKVol6UeenpWJ9cQWmWjJQYDZGHbeajZhi6YmH3tyP0WuK8fUPFzFxSA+4/a1vD0AgtHdc/gAWj86BlSdunx+TA2atulOyFgu3x09EOunVcQN8hmKbHf6A+O4tAoFw9fAGaUy1ZMASE9+WhkS0Nyhu/UEgENoGjP2O8B+SzCIQrnUY2x5mTM5YZQKRhJnQXHz57mN4fnQ2b18/8zYzZJDgrMOL3UfOYcbGg5i56RCmv/MVdh05h7MOL2QJbD8IBELTSdEq8dKEfhieaYp6fXimCSpOrInFdJGtBvlpqbzH1hdXYNGovrzxPsWSgVFrirH7yDm8PeVmbD5wmneRYENJBaZbM9ifF247gkcLesWdt3DbEZyt84JAaA3O1nkxa0sp7vj9/1D4xue445X/Ye7Ww5g0pAer3sul2GZHrZvCi3uO4+k7+0Alk2PR9jLc2CUZRQ1WeNN45sUFmSY8PyYH64srADQoF/zHFpfjKrHZsaH4B3RMUuH0RXGL+kS5bqadKIhpJyxmI2aPyMTtN3Yku6AJrU6tmxLsp5h4u5LwxfzshsJJoX5VyLrC6QsI5qmLymswpHdkw9byXUehVytQWlmLcBiCqiYbSipgSo58DlOsySwec61IuGN3PvzBELHcIFxzXGp/LDYmbkoMxM6NGbgWeIk+o1OyKq6vBRLHqilJw7sGVmyzY9H2I3htYj47XuikV4u2lR5/dN6dtAFtE6KM0kaocVEoKq/BxMHpouf5gyF4KBpztpTivceHYmq9Hwq5FDKJBF+cskfJEBXZ7AgBWDImpwW+AYFAECMUAl7+mF9i9KU9x/Gbu7MAAC6K5u1cE3XgDi+R/iYQWguHN4g5W0ox3ZqB6THxPWdLKd6dPri1b5FAIBAumUAgAJpuWlGdTCaDQkHkkAltG65tD81RLBEbb3soGqdq3MhPN8T19TM2foVds61Y+x+boGT48nG5V+fLEAjtFK7EOCO5bUpSRu3abMqCFR8eisa5Oh/y0w1YeF82zjkixSJc6e8Smx1SfIf+6anYy6PcwN2dDUQS5V6eDSTFNjsc3gDZrUlocZhNkbEKQEXlNQiFw1FWF1ycvgDuvykNy3YdxaJR2Six2eGlIs82k6+OnRd3T9UgQNNsvlp0t7StBlMtPRPef1PsN7qlarB2Yj6q6/1weAPQKmXQKeVI1SrIAhWhTeD0iRdVJTreHIRinrHMWDMxn7dfFYoVp1f83uobjhfb7HD6giix2SGRSkQ3YUslEux5ugApMTZ2XCsSVYIC714mHdZMzCcxTrhmuPT+OBJjQmPipsYAd27s9AWhV8vjLPDEPuNcnRczb+uNUDgcFd8pAoopDEJrYEDjuJkZL0we0kP0Wkq5FJ89c+slfX9Cy0GKUdoITIVnog6VOe6haPxY68XMTYewbsogPBIjQ8RQYrODDhFJYAKhtQkD2HviAm+iCgB+c08W3pg8EE6BopJEbQNflSyBQGgZklRyeChaMKGmU5HhFoFAuDYJBAJIS++JqvNnm3R+5y7dcKbyB1KQQmjzMLY9Dg/FShsnGm/LpRLBvt4rkkwrsdnhDcQXdFU5fY1JP40cBq3yikuxEwjXM4zEeCxNjWmhJLnFbMTBylqs3WvD3dmd42S/GRItmscWu9T7Alg3ZRDmbj0cVTRT7yMbSwgtD7Mpko/YYiouyWoFdCo5Smx2Nn+l4+Sj+ObFu2db4fQ19oNNKRQ7ds4paPnTHPsNoXaCQGgL6NXiuaJEx5uDWMzvK69BjYtC705JTY6XRHlo7nFm0dyVoLjG5Q/i5p4d4l7nWpGUnqkTbRu6pqhJzBOuKS61P+a2D5fb1zFzYzF8wRACdAgUHUYgFIIvGEIKgDpvADM2HowrRPUFaMFYtZiNgmtgDPXeADteaMqYvnenJPEvSWh1yOpIG4Gp8OTrULVKGaZbMzCslxEKuRT/mjkM+05egLbB1yPRIJ6pPCcQCK2HhwqysZyflgp/MAS1QoZDlbVYX1wBV4PEqF4gISY22LaYjZBJJVf1/gkEgjASACOyOiK7W0pcfB876wCJTgKBcK1C0zSqzp9F4R8+TmhTRAcobPvVPaBpmhSjEK4ZGNnheVsPi463CzJNKD1TJ3idRHPuWOngH+1u/OjwQqeSgw6FEaTDqKhxIRCgcYNRF/f+s3VeOLwBOL0BpGgU0MfsGCUQCJGdpXY3hRfG5mDJjqMJ59DJannccYvZiGmWDMzZUgogPnZjEcvHaRUyzBphZucHyWoFQuEwtjw+FBPf3M8WpPApPJCYJ1xtnAmKoLjPtlYpw6wRvXFvdlf46RBcviA+nGNFskqO39xzI2RSCdZNGQSJRMLmuJh+0WI2QqWQIgmNC9NN2Yi5vrgCr03MB4CoGCXS+4TrCYNOCas5YmcTi9VshEF35Z7zRDHfnMLIH2s9kMnE417DKUZJUkf+naiAJVmg+IY7XidtA+F6ozn9McOVah+ExpsOD4UaFwWHl4JWJYcEQCgUhi8Ygpeisa/8Ao6fdeCFMTlwegMw6pS4O7sz5DIp6r0B6DUKBOkQfjG8N6QSSVSxDTPWFloDY0jWKFDfsF6WqAitqQWqhNaFFKO0EZgKT6ZDlUKCIlsNtEoZXpuYjw0lFVGV5QVmE+7O7ow7+3a65N0eBAKhZXB4KCSr5byxbDEb8drEfARpGjM3HULRb27jnYisL67AuimDBDtwUoxCILQeMhkw996+WLbraFR8W81GLB6dA6mUKJQRCIRrG5lCCZlC1dq3QSBcFRjZYbubQuGA7liy4yiKbI3jbavZiOXjcrF811He91vNRug1CXa2auSsEoqHCqCDTo01e6NtfaxmI5aMzcEFpw8dOTvTTtvdWLDtSNy5Kwvz0IOncIVAaI+crfOyEufMJhBrb2MkpncejZpDW81GTLVkYPo7X+GhwemYeZsZKrkULn8QB0/XRtlfy2Xi82yhfNuIrI5I1SlR2qCwwv3s5eNz8dcZg7H7yHkcP+uIuwaJeUJLoE9gc8M8l1qlDH+efBO6GdRYvKOMfS61ShnWTRmE/d/b8duPT7LvY3Jcc7aUIj89FbNuz8RFtx/1HGUU0eJPswlHfnLwWv70MumI6gHhuqKzXo1VhXlYsO1IVB7YajZiVWHeFVXMSxTzsYWRQgp+fH0UX9wz3afVbES1089eU7T4RiS2uTYhbn8Aq8bngaJDcPuDxJaDcE3T1P6Y4Uq1D3yxfEdWRzw/JgeLtpfxrj9tPnAak4b0wImzTjx3bxbOOrzokKTEuzMGY9H2srix6/LxuVg9PhcVtZGiF66l/YdzrKLtgUYhZccLpAjt+oAUo7QRuBWec7aU4h9P3IJf02FIpcBvPzoRN0AvstUAe05g5fhclHxvJ5VhBEIbhUmKrRqfiw0lFbw+8hIALxbmAQBe2nMMK8bnYdH26InIwPRUdE/VoHBAN0wd1jPKp/7vX1bidw/0b8mvRSAQOGhkMszbcSQuvottdizfdRQvNcQ3gUAgEAiEtgmTwPr1P79F//RUTLVExttapQwddEoEQkEsHp0DfzB+sWBlYR6UUgkKMk28EssFmSYkKWR45h/foMRmx7opg/DKJ/zjhiU7jmIVZ9xwts4blyRkzl247Qhevr8/UUsgtHscHootRAEabULW7rXhrr6d8LsH+sPlC7I+8hqlDPW+AN6YfBP0ajkMOiXUcilmbynFvpgYLrbVCMa2kLqK1WzEL++8Eat5cnnFNjsWby/DNEsGvqmsxcrCvKgYJjFPaCm4thexDM80IcOkw0dPFwAA6rwUXthxNOq5nG7NwNr/2HhzXFIA7z0+FEd/cqCTXgWlVIJ3Pz/BnsNutmrYiMlgMRsx83Yzvvwhck2u5c/wTBPWTMwnC06E6450ow6vPDigsfCjoV+60taNiWKeu35UaXdjPk9R5IsNhTP8cS/BrllWHKiwo3uqGrM2H4LVbMSycbn47ceR+J+79TA2PToUy3cdvaTiG2K7RbgeaWp/fCXbB6HxZt9uKYIxDgD56QZsKKlAfroBy3YdQ366AT+/6QbMExi7Lt5ehpcm9EOaQYM//dcWFffrik7xroEx8+vZmw/BdsGN9VNvxuv/sUUVqALADQYNuuhJgeq1BClGaUN0S9Xgtw/0x/fVLsikElQ5fQCAIgHv6aLyGrj8QVx0+/HC6Bws33U06lxSGUYgtC7cpJhLxEe+2GaHq2Hn1e6yagCR4hQXRbMJs2S1HCqJBNu/ORs1OCFxTiC0PvUUzVvJDUTiu57Y5REIBAKB0OapcVH49Hg1Pj1ezXv8018XYNm4XPiDIdR7A0jWKKCSSyEH4A0GsWJcLhZ9EL2LrCDThJXjc7F4Z+MiXie9SnRe4OaMGxzegOi5Dm+ALEwT2j01Loq3WAQAPjlejXkjgzw+8vFxw2wQ4863zzu8WDE+F4u2HYnKtxVkmrBsXA5q3X4sG5sLTyAIj5+GRAJ00avhTjD/nzsyi03ScxfYScwTWgrupki+HFPXVA26pWrwfbULOpU87rnMT0uNUv3hUmSzY4FMimFmE7QKGTrq1VhZmIdf3dUH9b4A1AoZPj52Hjf1NLDFn8xmqxkbv8LbjwyKuh7JexGudzrr1Ve8+CSWRDHPxFeV0xdXiAI05q6F+qgiWw38dAhWswkX3T6svr8/ztZ5MWX9l3hhbA6cviBKbHZMfns/Vk/oh/kj+8JNBaFXK65K8Q2BcK3Q1P74SiI03hTr20tsdky3ZGDtXlvU34nWvOp9QfTtqucU3UXWutRyKUJhGi9N6Id6X5CdX+uUMpyr9eDpO29kxarDSwABAABJREFUC07WNqgiMetkRAnp2oQUo7QxnN4AJr19AH9/fKio9yyDwxvEbz8+idf/8z2mWzMw1ZKBZLUCRp2SBCWB0Mpwk2JOb2Jvzr8/PhR6jQIBOoRJbx/AKw/2x+AMY9R5a0jnSyC0OZoS3wQCgUAgENo2ify6T9d4MWPjQfbnNIMGr08eCL9MGvHZ1gKrxudGCsobkmlymQQufxB7T1xg3+fyiRepcscNZIxBICQmUew2NU64FgD+QADJaiVcFI1qpw9Lx+XCFwjhTK0HcqkEpWfqsGLXMTxzVx+4qSDkMin0GilGvloEANjy2FDRz2LagX3lNahxUeycnsQ8oSXhPvNCOSanLwBfID4/nShnXVHjRqdkFTIbCsG4igallbX4wyflgu9VK2T47JlbSd6LQLjCNCXma92U4MJywj7KG2D7wX8+cQs7bo613OqWqkE3YrlFILA0JTavJEKxnKhvZ45z/27K2PX4OWdkvqxR4AaDlre4xuGhUOOicNFNwaTXICvm+5P24tqHFKO0Meq8AWiVMug1Crj8wYTnp2gV0CplUdKFnz1zK8+uDwKB0NJwk2J6AS9phmS1AnWeAOhQGB4qiL/NGAx/KH4AQCQJCYS2R1Pim0AgEFoSn8+X8ByZTAaFgrRPBAKDXh2ZW0+3ZiA/LRX+YAhqhQyHKmuxvrgCMokEs0aYkZ+WimAojJ5GLb4+XYsVu4/D06BmwnhjP/7utzhT6wUQvyidpJYlvA/232SMQSAkRJ8gDi4lTjyBMAKhACQS4KIngHo/jSqHF7f0NuL/1n3Jxvev78nC2FeLAUTHeqI45x6vb2begEC4kiTKMenVCshl8flplVwqet30DlpIJcB3VfVIM2jRlbPwlChmUzQKktcmEK4SiWLe6RNej0rYR3GOa1WN/Rx33cpqNuKVBweQ3DaBEENLrvkIxXKivp05zvydrJQ3aezKFKkBjTY8PYy6qPPImtf1j/jTRWhxklQyvDYxHw4vhWqnD1VOHyxmI++5BWYjnF4K060Z7GuxHn8EAqH14E6wk5QyWAVi2Wo2Qi6TYOJb+zF6TTHW7rUhEAojSUHqBQmEa4FE8Z2kFE9GEwgEwpUiRAcBqQwGgwEajUb0T1p6TwQCZIc1gcBgSlJi/dSbUVpZixkbD2LmpkOY/s5XKK2sxYapN6NDkpI99sRfv8Y9fyzC7iPn8NrEfGgb+nrGduP1yQPZ6+rV0WP6aqdfdNxg0DXO5y93jOHwUPi+2oXSylp8f8EFh4dq0u+CQLiWMCUpMTzTxHusOTmys3VezNpSijt+/z/c/+cvMO71Eqz+6ARkUglmbT6EXUfO4ZzDhz893Bjf9ZzdoNxYTxTn1U4/+zO3wCRFoxB9X4pIwp/EO+FqYEpSwu2n457L0jN1gvlqi9mIj46ex4sfHgcdCqPYVhP1PF6pmCUQCFee2HErF62iaeNSi9nIe67VbMSqwjxiyUMgtDJC483SM3WCMW4xG9m+v/RMHUbmdka3DhoAYdF2QRczXy222bFw2xGcrfNe9vcgXFuQlc42RpJSjg0lFfjufD3+8cQtuFDvw6zbzQCA787XY/WEfuikV8Hto5GqVeBCvQ/35XRBfloqACDNoG3FuycQCAwOD4VQOIx1UwZBIpFAAWDF+Dws2n4ExRy5w8IBXfHMXX3gougom57X95bjl3f1ab0vQCAQmowcwIvj8+AKBBGGBPXeQENleBjJSjlIKQqBQGgpwqEQEKIx7pU9UKiEk3x0gMK2X90DmqaJOgqBwOH1vbY4afISmx1SiQT3D+yOufdmQS6Tsn19gA5hffEpTLdmsDs+i212LJBF9v1YzUbo1XJYzUZ2DjB362FsenQolu86GjUv4EvQ6zUK3jmE1WzEivF5ojvRztZ5MXfrYdY2FIgs8r00od8V9x0nEFqTFK0SL03oh3lbD2NfzPO+ekK/Ju2ydHgorNx9DFOH9cRz9/aBy0cjRSOHQi7F+Vof/jpjCP7zXTXeKjqFRaOy2fcxu8BjY10szpePz8WPF72YNcKME+ecCNAhnDjvhEGrRLdUDVYW5mHhtviYX1mYJxi7JN4JV5PuKWosGZuDJTsan+f1xRVYN2UQpBJJ1HNnMRsxzZKBOVtKAUTsegakGXCy2oUOOiVMDQWXC0f1xVOeQEMxpwR7v6tC2Y8OLBuXS3ZGEwhXEcYKw+mLjGVNukY1grN1XoSBqPz0U5sOsWpgDq9PcFy6sjAPUkTagNkjMtFBp8QrDw5ArZuC0xeEXi2HQackhSiE6wqxeGpL98F3fFVhHhbEjDePn3VgZWEeFm8vixpTj8jqiF/eeSNc/iCsvU0IA7h/YHcs23UM5VUuvDtjMBZvL+Odr56xe+Lut9hmh8MbIGPUdgYpRmlj+IIhNvn100Uv6HAYaUYNVozLhUQiwcLtR6KSYwVmE566vTdmbyllpYHJhJNAaF34EkGj8rpgwT19sLIwD54GH/nUJAWUUhnmbYuOayZB5afF/eQJBELboJ6moZBKsWL3cd5Y9oRC6NqK90cgENofMoUSMoWqtW+DQLimqHFRKLLV8B77ocaN/mmGuPk409efvejFWs75Ll8Ae54ugF4tR3eDNmpxucZFYfLb+7F2Uj4WjspGvUiCPkWrRL03gIWj+rIFr8kaBSQIQy4R9s52eKi4+QgA7Cuvwbyth7FmYj5Z7CNcV3RL1WDNxHzUuCjU+wJIVitgSmr6gsBFN4U5d9yIZbuOxsX44tE5mPz2fvTpkoxplgz4A422XElKWVSscxP7k9/ej9UT+mH+yL5wU0HolHKcd/rwwJ+/QI2Liro28/OqBtnyl+/vD4c3wH6XFI1CMMdH4p1wtThb58X/Tl5AaeVFzLk9E8vG5sJPh1DvDUCnlkOjkGForw547t4+OHPRC5VcitIzdWwhymsT87GhpAILtpUBALRKGTZMvRlr95ajiBNnzOL1/fk3RNn5EAiEK4tQ4eJvJ/SDjw5hAU9++t0Zg/HIui/Rw6iFQq7A4+8exOsPD0SQDrPjUrlMgsc2HsSrE/MxOq8rOiZH5qGd9WpSfEK4bmkrhcCJ7kPs+G/v7486nvEmM6Z2eAPQqWRQyqV4fntZVN9dkGnClGE9MWdLKR5Z9yVenzwQCxo2bSRrFEhWykCFQnj6H9/w3jfXppLQPiDFKG0Ml7/Rl6+eCmLmpkMAgHVTBmF9SUXcLq0iWw1CCEftxCITTgKh9ahy+vBDjRsTB6djmiWD9ZjffeQ8AGDWCDOCoTDoMKCWyTA/ZqAPNMp7ryrMa42vQCAQmgmJZQKh7RIIBEAnKO70+XwtdDcEAqEt4xRJiL0+eWBcIQrQ2NcvH58b9XqyWoFuKWrUuCicrKrHq598h2mWDMwdmQWXj0aSWoZqpx9/+6IcKwvzBOftVU4fnt95FNndUpCflgp/MASXP4jSM3U4ftaBVT/rx5vkr3FRcQvTDPvKa1Djokiu4BJpKzsgCfFclte8BHGFKEAkxpfvOorVE/phxsaDAIDFo7LZXeDpMX736UZd3E5wnVKGN/5Tjt1lVXHXXrbrKB4anI61e20RVaVtR/DKgwPQLVXT5IWMlop38uy3L5gip6nDeuKenK5sXzQo3YAUrQISiQQX6v347ccnkWFKYvPXDLNGmLEhJo893ZqBNXvLo3ZOA2DPGd2vG+7L7UKeKwLhKiBWuHjRG8CK3ccEx7mbHx2Ck9Uu1PsCOFntwl2/38f7GfW+AH5y+LBy9zE8Pzo7oTIDiXXCtUpbKQROdB+/faB/wuNKmRQKmRRKuZS11OGOqR0eCrO2lEYVogCIXDMMrJmYj9lbSjF2bUnU8X88MRQzNx1CjYvfNpJrU0loH5BilDaGSavEJ88MRyAYRr0vgA/nWHHe6UOnZHXcgIChxGbHdEtG1GskwUQgtDxVdV5c9FJI1Skhk0qg1ygwKq8rLL06YMa7X2P3kfN46vZMyKQSSCU03BQtGNfFNjvcFFFGIRCuBUgsEwhtk0AggLT0nqg6f7ZJ54fD4at8RwQCoS2jF0mIyWVS0b7eFwixP1vNRiSr5ZGkXXkN1k0ZhN1lVXEL0Qy/uqtP3LydSdhfdFP4v6E9EQqHIZNIIJNK0ClZjdtu7IicbnrUuimo5dKo91c5faDoELY8NhTJajmqnD7M3Xo4KhFIdqJdGm1lByThyuMLhERjfO7ILACR/FsYwMv39xf8P1fLI0l9qQSo9VCgaDn+czJ6EUCrlGG6NQP5aalIVslxT3YX+IM0Lrj8vHEtREvFO3n2r30cHgp13gC8FI16XxA6lQw6lRypGgVvH3TO4cPDQ3ugh1GLIB3GA4PSoJLLcLBhw9V0awZu6WUEAKjk0rjPG5huYDdNMuSnpca9xsDktkkum0BoOj/VeuD0BeH0BpCiUSC5QaWLj9jCRW4/BEC0D3RRdJPa+mS1go3xX9/dmAcjfQjheuNqFgI7PBTsbgrBUBihcBgefxApWiVvAVei+7joFj/+fbULk94+wL7GF5din1Fkq8GTt/XGaxPzMYfj3AFE2oOsLslxBahAZL6cImI3S7g+IcUobYjzdV74Q2Es2REvCzrnjkzR9/qDobjXSIKJQGg5HB4K3iDNa9OxYnwe5t17I57fcRw/2N3sjpG/Pz5U9JokhgmEawOnVzxWSSwTCK0DTdOoOn8WhX/4GDKFcCKA8riw47kxpBiFQGjnmJKUGJ5pivLHZqhP1Nc3HGfUEn7/7+/YpB3fXD3qvTHjBL6EvdVsxAxrLyhkErz0UfR8g5s0rLS749TarGYjNj06lLUCAchOtEuhreyAJFwdEo3XXb7G5LqXotG3q573PL74LTAbo5L0WqWMtS9ZX1yB1ybm49W95YJxLURLxTt59q99ztV5UXnRI2iP06ODlrXHYZ7hr0/X4rWJ+XghJkdtaXie5209jLuzO8NqNqL0TB0sZmPUeXKpJO4+EvWH/mCIzJ0JhCZy2u7mtdVZ2WD3FgtXAZDbD63da2tSfnpwhhFVTh+sZqPg4vKF+kbFUY8/0m+SPoRwPSKmqAlceh74bJ0Xz39QhocGp8epi/GNDRPdR50nwfGYOS5fXCb6DIc3gE0HTkc5d1jNRnTQKaOsahmYdooUorU/4kuXCa2Cw0Phh4sevLCjjFcSTacUrxviq0InCSYCoeVwegNYuJ0/fhdtP4Lb+nQGEB2r+gQVoCSGCYRrAxLLBELbRqZQQqZQifxpv8kvn8+X8A+B0F5I0Srx0oR+GJ5pinp9eKYpcV+vUWDP0wV4aUI/+GkaDwxKx67ZVqybMgjaBrljwfdyxglCCftimx3nHF6sL4637mWShmfrvIK2gYzNCPN9TEntt927VJqyA5Jw7SKmjAQASerGONaqZDhb58WJ8058WXERJ847UeX0CcZvkc2ODSURJQkgYlXCLDBw/82FiWuHh/+5qnL6WizeybN/bePwUPjvyQtYE1OIAkSUENbsLcd/T16Aw0NFPcNCz2ZJw/P80OB0TH/nKzx7TxZOnHNimiUDFrORPc+gi48pvtx17HEydyYQEvNTrSeuEAWI9AELtx3Bj7UeHD/nxIFTdpw458TZOm9UPxcb38lNzGl11quxqjAPVk6sA5HF5RfG5OCZf3zb+B5NZC2L9CGE65FE48ZL6cuYPjirq77JY8PmjF/56NFBiz1PF2DHLAvSDBr2c7hxmegzVPKIgiijsmQ1G7GqMA+d9Wr0MOrw8v39sefpAvzjiaHY83QBXr6/P2/BHOH6hyijtBFqXBR0KpmgJNp5kcpTS0MVOheSYCIQWhZXE2w6CjJNsFW7AAAFZhOSlDLRinJdgsQ1gUBoGySK5SQSywQCoY0RooOAVAaDwdCk84lqDKG90C1VgzUT81HjolDvCyBZrYApSQk3RYv29UE6hKp6f1zi0Go2Yvm43Lgd4wwFmSYE6BBOnHNCr1HAS9GCCfvOejXv5wORpKHDG0hoMzI804TVE/qRHaiXwNXaAUloGxh0StEYr3b6AUTyb1QwhN+8/21crC8anS0Yv1x7ba5ViZhtiZjMe62barF4J8/+tU2Ni0KnZJVg/8E8m9X1ftDhMPsMN8VSZ+1eG9Z8dhJP33kjLrooPHt3HywaJYOXoqGQSeP6vtIzdSgwG+OKYoBIbFXX+zGoR9PGpgRCe8bpC4r2AfW+IEa+WsS+xiwOF2SaUFReExffQTok2gdy7TTSjTq88uAAXHRTcHgD0KlkqHb6MfGtRkWuArMJ6obiM9KHEK5HxBQ1L3Vdtrrej6LyGkwd1rPJY0Ox+7A0jF+F5qEWsxF7jp7H2r02WM1GvDtjMB5Z9yXO1Hqj4jLRZzDr0slqOT56ugAGnRKd9Wr2nG6pGqKCQgDQjpRR9u3bhzFjxqBbt26QSCTYvn171PFwOIwlS5agW7du0Gg0uO2223D06NGoc/x+P2bPng2TyQSdToexY8fixx9/vCL35/BSUbKfsczdehgrxsdXnhZkmjD79kysL65gXyMJJgKh5WmKTcfM28wYnmnCnVkdsaowF16a5o1rq9mI5ePzEAqRhR8C4VqgxuXD8vG5grFsdxNlAQKB0LYIh0JAiMa4V/bg/rX/Efwz9uWdkfNJMQqhHZGiVaJ3pyQMSDegd6ckpGiV6JaqwUqBnaDLx+fhi4oa3h1sxTY7Vuw+hhdG50TtGGfeO2VYT/zsT5/j3leL8Nz736JWQAUBSGxvkGg+4qVorJmYz1oxAJEdeN9Xu1BaWYvvL7gEVRgIV2cHJKHtILbb+/kxOZi79TAsZiOeuycLf/z0JG+s/1TrbdJncWO5uTZeDE5fUPR9sfF+ObFOnv1rG6cv0CR7nItuKuoZbsp7CsxGzB3ZF9Pf+QpT3/kKhW98DqVMioE9DFDKpHFqKe99WYn59/VFQYwCGWMXdPuNHUkum0BoAglz0DHHi212LN15FEvHRsajsfH91KZDgjktPjuNzno11HIpOuiUeHnPCczYeJBTiGLE4jHZYKaPpA8hXI+IKWpeyrrs2QY7PaB5Y0Oh+7CYjZhmycDcrYfj+mLucWZNudhmx+LtZfjzwzcBaIxLh4eC3U3hhbE5vH039xpGnQpZXfVRhSgEApd2o4zidrvRv39/TJs2DRMmTIg7/vLLL+P3v/893nnnHdx4441YsWIF7rrrLnz33XdITk4GAPzyl7/Ezp078d5778FoNOLXv/41Ro8eja+//hoy2eXtetYq5VDIhRuaGhcFbyCA5+7NwnyJBJ4AjUAwhC9/uIgDP9ixZmI+AOAGgwZd9GoyeCcQWpim2HRM+NPn+NfMYXh+bC4WbDuCovIamJKUWD2hH+aP7As3FUSyWoEAHcKaz07ihTE5LXT3BALhctCoFPjxohezRpgxd2QWXD4aSWoZ3P4gfrzoQUe9qrVvkUAgEHhhLIyEj5OFaQKBgZEZdngDqPcFkKRWIEiH8Mi6A1gyNgerdn/H+77PTlzAM3ffiPx0A2beZoZSLgUVDOGLU3bM2VIKDxXZlFJss+MXtwnnBBLZGySaj+jViqg8wdk6b5ylCJ8XOSHC1dgBSWhbMLu9a90UnL4g9Go5tEoZTla7sHpCP5SeqUOtm8LeExcu6fopGgXWTRmETpy5QaK4Flqk06vF07nceL/cWCfP/rWNXq3ARbf4eE4llyIYCkepHyR6NnuadFg0OhuTOGoI3OfBqFPixQ+PIz/dgOmWDARDYWQYdVj90XHc1MOAp+/IRDAUhk4lQ5JSjg46JcllEwhNpCn2kbF8duICnr03hPx0A9I6RLf9djclkNOioZLxtwUddEos3HYEUy0ZeI7znmqnH699ehIrC/MAkD6EcP0ipKjZ3L6MseeZOqwngOaPDbn3cdFNwekLoPRMHTvPnLOlFNOtGZhuyYBerYg7zlBss0MqlbBxyR0/apUyTLdm4Mlbe0MmlcBD0ThUWcteg8QyoSm0m2KUkSNHYuTIkbzHwuEw/vjHP2LhwoX42c9+BgDYuHEjOnfujM2bN+OJJ56Aw+HAunXr8Ne//hV33nknAOBvf/sb0tLS8Omnn+Kee+65vBuUAG6/uPTv2To/Zm8pxdZfDOPdiQFEOnGmMIVAILQcyWq5aPxqFbJIBx8GFjYUogCRQrMZGw8CiFSU5qcbcPhMHVE3IhCuIXQKGZbv+563X7aajXixYRJOIBAIBALh2oaRGS6trMV9HPnzxKolNEorazEgLRUGnRIP/LmI97wvTtlZCfVYqpw+QXuD4ZkmpGgUovMRg65xbsEkPWM/h/EiXzMxn8xFYmB2Hs7bejhqQYUo015fdNaro3Z0llbW4tGG+ToAvDF5oOB7S8/UCcavxWzEf09ewOEzdXjxZ3nswlzpmTpB+XSxxH4iWyEm3q9ErJNn/9rGlKTElz9cFLfHcfrxk8OLu7M7s8+j2LNpMRvhD9A45/BFFaJwn4cUrRJLx+Vi3tbDWLvXhlkjzHj3ix9QYrPjsxMX8MdPy9nrkVw2gdA89Aly0HKZhPd9Tk+Atf/gxvd0awb+LJDTYuIztq1P0SqxYFR2wr6B9CGE65kU7eUXUta4KBSV16B/Wipre9PcsSFzH5o6L159/2RU2+ChaNaKZ1VhHh74yxeC91LvC2D1hH4AEDV+ZK7BXGdAuoFtS0gsE5pKuylGEaOiogLnz5/H3Xffzb6mUqlw66234vPPP8cTTzyBr7/+GoFAIOqcbt26ITc3F59//rlgMYrf74ff72d/djqdvOeFw2F0SVZhydgcLNlxNKrBYGRBJ721Hzf1MEAqgaAvoJinLIFAaBpNjVsGh4dCKBjCyvF5WLj9SFz8rizMw+zNhwAAYUDUR3rxqGw8Zs0gMUwgNJPmxu2VxB2gRf163QFhGz4Cob3TmrFLIBAuDRK38ZLjiXawpWgVyE83YM6WUmyYerPgeeuLK7BjlhXLdh6NSthbzUZ0TdFgmjUDIUTnA5gEYNdUDVYV5mHBtvj5yKrCvKgFdibpycfVzik4PBRqXJFde3qNAqZraDf8ldoB2RqQuL00mhPr64srsHu2FYs+KIuK0YJME5aOjaieMnN9ZmFufXEFXmtYhOeLa6Fni7EVShTvVyrWu6Vq8NsH+jeqxmjkMGiVRIq9Bbjc2E3RKnHbjR3Ry6QDIEGRrfF5YOxxOugUWP76MeR1T8E0SwakkAg+m4wsv8MTQC+TDttnDoNeo4BOJYfLF0RpZS3btnPbTH+QZheuYiG5bML1xtXuc7sbtFhZmIeFPH3AisI8PM4pouTCKKYw8S1taBPy01IvKT6b2jdcy+MnQvuiNcbLzgbbHSYuNx84jWmWDADNGxsCYK1l+dqGlYV58NHi+elktQJdUzX4vtolOH4sttmxcFQ2hmd2JONBQrMgxSgAzp8/DwDo3Llz1OudO3fG6dOn2XOUSiUMBkPcOcz7+XjxxRexdOnShPegVchRVe/Djxc9WDI2FwE6xHbOWoUUVU4f/vboEGgUMtTU+0WvJeQpSyAQmkZT4xaIlrzt112P1ycNhIuiUe8NIFmjgEYhxezNh3D4JyesZiPcfnFvZ1+AJoNxAuESaE7cXmlcCTzbEx0nENozrRm7BALh0iBxGy85LraDzWo24lydl03y80mnM3goGsFQKC5hn6SWw+0PwuULYNX4PFB0CG5/MC6Zz2czYtDFJwidCXIGVyuncD1YA12JHZCtAYnbS6M5sT4wPRUyqYS1JdGrFeigU/IuuHEX5tx+8bgWoinxfqVi/XqI3WuVKxG7XVM10CplWFGYCy9Fo94XhE4lg04phwTAqRo3PBQNuVSC2VtKsWZiPn59dx/UeSjMvTcLVDCECy4/lDIpSs/UYfOB07gruwvy01ORoo1I+T/7z28Fn48UrRKllbWi90hy2YTriZboc3sYdVg9oR+cviA7XkxWy7Hms5M4We2KO99qNiJIR5T8GOuOXbOtqKhxQ6sUXyIUis/m9A3X6viJ0L5ojfEyU/jMtdSRSyR49u4+mDdSAn8gBIOWfzzJR6y1bLJagRSNAt1SNThjd4uqKiUpZQASjx8ratyYuSmy8ZqMBwlNRXz7TjtDIomWMAuHw3GvxZLonPnz58PhcLB/zpw5w3teqlYBU5IK/dJSsWRHGUa+WoQH/7IfI18twsLtZeiQpIbLF4BaIUsoASzkKUsgEJpGU+M2VvL28E9OuKgANAopXttbjpGvFuG23/2PLURZMT4PyQm8nUn8EgiXRlPj9mqQOK5J7S+BIERrxi6BQLg0SNw2So4PzzQBiOxkm2bJgNVsjDqP2YW29evG31GQDsWdxz1fr1YgRatE705JGJBuQO9OSeisV6NXxyT0SzOgh0mHzM7J7LHYpGRnvRpZXfUYnNEBWV31vDvVYtUeYrkac5JEdiEOD3XFP5PQCInbS6M5sb5kbC5c/ogFwoaSCqQbtbwxyr12705Ni2shEsX7lYh1Eruty5WK3RStEj2MOmR11ePmjA7I7paCHiYdUrQKnHP6WGuA/PRUzN5SiloPBY1Sht9+9B3u//MX+MXfDmHGxoMorazF48N74/YbOyJFq2zy89Ea/Q6B0Fq0VJ/b3aBF3656DM4wom9XPW4waDHz9kzePmr5+Dw81bB4DEQKKF3+IGZsPAgPJb6Bii8+Sd9AuB5pjfEyU/gMNNrhTH3nKxS+8Tl++9F3yOyU1KyxIRApeua2DUyhiEIqwYrxubxtxIrxeVBII+vcifpsrlIgiXlCUyGrIwC6dOkCIKJ+0rVrV/b16upqVi2lS5cuoCgKtbW1Ueoo1dXVGDZsmOC1VSoVVCpVwntI0Srho2j4gyEsG5sLXzCijMLsgJJKgLRULVy+ID4/ZRfciVEg4ilLIBCaRlPjlk/y9vF3D2HTjMFYOKovwpCwCikShCGXAAa9OmpnFRcxT2gCgfD/7N15fJx1vff/9+xLkklCQlsKLQYSBLpIoEglSREVb1FQSjnctnizFNQjm8jxpkjZl0K5j4hQPB6Utnhk+R1PoQdROaAgNEUUodpSERuItNiNpEkmyezL749kpjOZLcskM5O8no9HH9C5rpm5Jp339/u9vtc31ye74eZ2PDgspoz14VsaauWwmApwVEBpKGR2AYwOuR0w9JbjLodF9573Mbl9Qbm9yXcpuP7M4+T2hdTa1qkrHntTP7n047pp41tpb588Eb9VNvRuD4nG65ykkKWBQG7HYmjWnTaTVn7hOIUjUq8vpHK7Sf3+kCxGgy75jzfTlsYqlHxknewW1nhnN1bGp662TA+/8u5gaYB2XfH4m/r6aUdpxeeO1XeMBvX7Q3LaTCq3mlXltMT/zYf7/ShEvwMUSiH73HR3RZCiuvCR32tXl1fSwTHn/S+8Iyn7Xb8y5ZO+AZNRIbKbWL7xlSF3GcpVlmekZlQ79UFnf8brVjOqnZKyjx9ji1cTkXkMB4tRJNXV1WnGjBl64YUX1Ng4UA8zEAjo5Zdf1urVqyVJJ510kiwWi1544QWdf/75kqQ9e/borbfe0r333puX45he5VCPJ6Aeb1CGsGQwSEaDQTNcdlU6Bgb6u3d2Za3bedsX5xB6YIKku2XZri6vLnjkD3roghNlMRlkMEgGDawiP2KwQ5+oAQaAidHlCeirLUdJUtLJeEtDrb7acpS6PQHNrikr1OEBAIBxku6W4zOVuphkaDmNUCSie5bMV2/CrdVjt0+eqOOe6HOSQpUGAvJhaNZ3d3vV4w3KZJTMRqMOr3Sos9+vH124IG1prELJR9bJ7uQXK+Nzy1lz5AmGdNNZxysalfr8IZlMBpVbTTq8yp72+zLc70ch+h1gqppZ5UgaU+7u9urhCxekjDmv//zx+vpp9erzh7Sk8XDd/Mz2lJI7mfJJ3wDkz9CFz8Mt2TgaR9SU6R9dHrl9ofh1K5fdosMHr1tJmfvspvoaXdJUp6uf2JLyumQeuUyZxSh9fX1qa2uL/729vV1/+tOfdMghh2j27Nm65pprtGrVKjU0NKihoUGrVq2S0+nUsmXLJEmVlZW69NJL9S//8i+qqanRIYccom9/+9uaN2+ePvOZz+TtOHPVz3PZLUn1w5Y31ckfishmNqasSAMwvjLdsmxXl1dfXLNZv7n2NH28LvUW3BM5wAAw/sptFi390e+1vLlOF5/6kaR++Z9/+oZ+fmVzoQ8RACaMz+fLuY/JZJLFwu3YMbVMd9mL5gK1NPHnJJRowGQy9EKfJM0q0sXnY8062Z0acs1HZzKS7wdzYUBhpOuzpNSx6ZoR5JO+Aciv0fbDo3F4tVOH59hnaJ9tt5j07LY9uvqJLfIEwin7k3nkMmUWo/zxj3/U6aefHv/7tddeK0m66KKLtH79el133XXyer26/PLL1dXVpVNOOUXPP/+8Kioq4s/53ve+J7PZrPPPP19er1ef/vSntX79eplME3f7/cRbJK15sS1p26KGWn21uW7CjgWY6sZym9GJHGAAGF+15VYtOLI6pV+WuOUwgKkjEg5JRlNSSdNMps+YqV07/86CFKDAJvKchBINQOGMJetkF9mM9PvBXBhQvEaST/oGYPJLbBN6PAFt3dWddiEKmcdwTJnFKJ/85CcVjUYzbjcYDLr11lt16623ZtzHbrfrwQcf1IMPPjgORzg83NYQKB7kEYBEWwAAkhSNRKRIWF/67q9ksWW++0M4GNDT3/pfCofDLEYBphDGS0BpIrvIhu8HMDWRfWBqIfMYqymzGGUy4baGQPEgjwAk2gIAiDFZrDJZbIU+DABFiPESUJrILrLh+wFMTWQfmFrIPMaCxSglitsaAsWDPAKQaAsAAAByYbwElCayi2z4fgBTE9kHphYyj9FiMUoJ6vEE1NEXkNsXlMthUW0ZDQBQysg0MPHIHQAUls/ny7mPyWSilA+AosV4EihNkzm7k/mzARge2gGg9JFjTDYsRikxu7u9WrFhqzYNqct1z5L5mlnlKOCRARgNMg1MPHIHAIUTCYcko0nV1dU5950+Y6Z27fw7C1IAFB3Gk0BpmszZncyfDcDw0A4ApY8cYzIyFvoAMHw9nkBKIyRJr+zo0PUbtqrHEyjQkQEYDTINTDxyBwCFFY1EpEhYX/rur3Tempcy/ln8vf/Rvr27FQ6HC33IAJCE8SRQmiZzdifzZwMwPLQDQOkjx5isWIxSQjr6AimNUMwrOzrU0UdDBJQSMg1MPHIHAMXBZLHKZLFl+cMtaAEUJ8aTQGmazNmdzJ8NwPDQDgCljxxjsmIxSglx+4JZt/fm2A6guJBpYOKROwAAAIwF40mgNE3m7E7mzwZgeGgHgNJHjjFZsRilhLjs2WulV+TYDqC4kGlg4pE7AAAAjAXjSaA0TebsTubPBmB4aAeA0keOMVmxGKWE1JZbtaihNu22RQ21qi3nVtZAKSHTwMQjdwAAABgLxpNAaZrM2Z3Mnw3A8NAOAKWPHGOyYjFKCal0WnXPkvkpjdGihlqtXjJflU4aIqCUkGlg4pE7AAAAjAXjSaA0TebsTubPBmB4aAeA0keOMVmZC30AGJmZVQ49uLRRHX0B9fqCqrBbVFtupRECShSZBiYeuQMATLRgMKhwOJxzP5PJJIuFW+8CxY7xJFCaJnN2J/NnAzA8tANA6SPHmIxYjFKCKp00PMBkQqaBiUfuAGDyKPaFHsFgULNmf0T79u7Oue/0GTO1a+ffWZAClADGk0BpmszZncyfDcDw0A4ApY8cY7JhMQoAAAAAoCSVwkKPcDisfXt3a/H3/kcmS+YJpXAwoKe/9b8UDodZjAIAAAAAAICSx2IUAAAAACVlOHfC8Pl8E3Q0KKRSWuhhslhlstgK8t4AAAAAAADARGMxCgAAAICSMZI7YUhSNBod5yNCMRjuQo/hLlKKRCIyGo2537dApX8AAAAAAACAYsdilAkWmwx3u90FPhKguFVUVMhgMBT6MCSRW2C4yC1Qmkotuz6fT/v27tZZqzbKmOVOGEFPn351y/nyezyKhCMZ9wt4vfH/RiOZF64Md7/xeM1i3288XjMcDEiS9u/fL7vdnnG/2OKSgNcrUyjz3XKCPo9kNKm6ujrzh0hgNFsUCQVz7lc7bbr+9OYbWRekDPcYY5/Z7XYrEAhkfd9Syy2AAcWSXXILDF+x5FYiu8BwkVugNJFdoPQMJ7eGKL8qOKE++OADzZo1q9CHARS9np4euVyuQh+GJHILDBe5BUoT2QVKD7kFSlOxZJfcAsNXLLmVyC4wXOQWKE1kFyg9w8kti1EmWCQS0e7du4tqhd9U5Xa7NWvWLO3atatoOripLvHf5PDDDy+ajExEbifj95HPVBry+ZmKqW+bLP3tZPrO8VmKVzHlZLJkdzQm2/eqWEzWn2sxZaRUcztZvxv5xM8ot5H+jIolJ8WYW75vyfh5HFTon0Ux5WS02S30z7AY8TNJNtl+HpMht4U22b4TY8HPYsBE/ByKKSfjlV2+T4XHv0F+DScjlOmZYEajUUcccUShDwMJXC4XDU6RcblcRTPokCY2t5Px+8hnKg2T7TNNtv52Mv378FmQzWTL7mjwvRof/FzHT6nnlu9GbvyMciu1n1Ex57bUfpbjjZ/HQfwsxp5dfoap+Jkk4+eRf8Xc5w4H34mD+FkMmCo/h/HO7lT5ORYz/g0mjrHQBwAAAAAAAAAAAAAAAIDJg8UoAAAAAAAAAAAAAAAAyBsWo2DKstlsuuWWW2Sz2Qp9KBg0lf9NJuNn5zOVhsn4mSaTyfTvw2cBsuN7NT74uSITvhu58TPKjZ9R/vCzTMbP4yB+FmPHzzAVP5Nk/DwwFN+Jg/hZDODnkB/8HAuPf4OJZ4hGo9FCHwQAAAAAAAAAAAAAAAAmB+6MAgAAAAAAAAAAAAAAgLxhMQoAAAAAAAAAAAAAAADyhsUoAAAAAAAAAAAAAAAAyBsWowAAAAAAAAAAAAAAACBvWIwCAAAAAAAAAAAAAACAvGExygSLRqNyu92KRqOFPhQAw0RugdJDboHSRHaB0kNugdJDboHSRHaB0kNugdJEdoH8YTHKBOvt7VVlZaV6e3sLfSgAhoncAqWH3AKliewCpYfcAqWH3AKliewCpYfcAqWJ7AL5w2IUAAAAAAAAAAAAAAAA5A2LUQAAAAAAAAAAAAAAAJA3LEYBAAAAAAAAAAAAAABA3rAYBQAAAAAAAAAAAAAAAHnDYhQAAAAAAAAAAAAAAADkDYtREvzjH//QV77yFdXU1MjpdOqEE07QG2+8Ed8ejUZ16623aubMmXI4HPrkJz+p7du3F/CIAQAAAAAAAAAAAAAAiou50AdQLLq6utTU1KTTTz9dv/rVrzRt2jS9++67qqqqiu9z77336r777tP69et1zDHH6M4779QZZ5yhd955RxUVFRN2rD2egDr6AnL7gnI5LKots6rSaZ2w9weQX2QamHjkDihNZBcAAABjMZnHk5P5swEYHtoBoPSRY0w2LEYZtHr1as2aNUvr1q2LP/aRj3wk/v/RaFT333+/Vq5cqXPPPVeS9Oijj2r69Ol6/PHH9fWvf31CjnN3t1crNmzVph0d8ccWNdTqniXzNbPKMSHHACB/yDQw8cgdUJrILgAAAMZiMo8nJ/NnAzA8tANA6SPHmIwo0zPomWee0YIFC/RP//RPmjZtmhobG/WjH/0ovr29vV179+7VZz/72fhjNptNp512ml599dUJOcYeTyClEZKkV3Z06PoNW9XjCUzIcQDIDzINTDxyB5QmsgsAAICxmMzjycn82QAMD+0AUPrIMSYr7owy6L333tO//du/6dprr9UNN9ygP/zhD7r66qtls9l04YUXau/evZKk6dOnJz1v+vTpev/99zO+rt/vl9/vj//d7XaP+hg7+gIpjVDMKzs61NEX4FZNQB7kM7fZkGkgf4abW3IHFBeyC5SeiRorA8gfcguU5niSsTJQegrV59IOAGNTDONlcozJisUogyKRiBYsWKBVq1ZJkhobG7V9+3b927/9my688ML4fgaDIel50Wg05bFEd999t2677ba8HKPbF5QkOa0mLW+uU+OsKvlDEdktJr25s0v9/mBe3geY6saS25HU84tlOpPeHNsBHDTc3I5n7qjnCYzcRGeXnAJjl89zXAATg9xirCbDGKoU52CK4Tx3LCbD9wYYqUL1ucXaDki0BSgNxTBeLuYcS2QZo8dilEGHHXaYjj/++KTHjjvuOG3YsEGSNGPGDEnS3r17ddhhh8X32b9/f8rdUhJ95zvf0bXXXhv/u9vt1qxZs0Z1jC67RU6rSQ8sbdS6ze1a82JbfFtTfY3OO/GIUb0ugGSjze1I6/m57Jasr1eRYzuAg4ab2/HKHfU8gdGZyOySUyA/8nmOC2BikFuMxWQZQ5XiHEyhz3PHYrJ8b4CRKlSfW4ztgERbgNJRDOPlYs2xRJYxNsZCH0CxaGpq0jvvvJP02N/+9jcdeeSRkqS6ujrNmDFDL7zwQnx7IBDQyy+/rFNPPTXj69psNrlcrqQ/o1VbbtVNZx2vdZvbtbmtM2nb5rZO3fzfb1EzDMiD0eR2NPX8asutWtRQm/b1FjXUqracVaXAcA03t+ORO+p5AqM3Udklp0D+5PMcF8DEILcYrck0hirFOZhCnueOxWT63gAjVag+t9jaAYm2AKWlGMbLxZhjiSxj7FiMMuhb3/qWXnvtNa1atUptbW16/PHH9fDDD+uKK66QNFCe55prrtGqVav09NNP66233tLFF18sp9OpZcuWTcgxVjqtOnF2VcpClJhYzTAAE2849fyGqnRadc+S+SkDjEUNtVq9ZD63OAPGwXjkbjT5BzAyY80uOQUAABi5yTSGmsxzMMX22SbT9wYoFcXWDki0BcBIFWOOJbKMsaNMz6CTTz5ZTz/9tL7zne/o9ttvV11dne6//35dcMEF8X2uu+46eb1eXX755erq6tIpp5yi559/XhUVFRN2nJ5AOOv2QtcMA6aq0dbzm1nl0INLG9XRF1CvL6gKu0W15dTaA8ZTvnNX7PU8gcliLNklpwAAACM32cZQk3kOppg+22T73gClopjaAYm2ABiNYsuxRJYxdixGSXDWWWfprLPOyrjdYDDo1ltv1a233jpxBzVEMdcMA6aysWSz0jk5Jj6AUpLP3NE3AxNntNklpwAAACM3GcdQk3kOplg+22T83gCloljaAYm2ABitYsqxRJYxdpTpKTHFWjMMmOrIJjB1kX+g+JFTAACAkWMMhdHgewNAoi0AJguyjLFiMUqJKdaaYcBURzaBqYv8A8WPnAIAAIwcYyiMBt8bABJtATBZkGWMlSEajUYLfRBTidvtVmVlpXp6euRyuUb9Oj2eQFHVDAMms5HklmwCxSFf/e1IkH9g7MY7u+QUyL9C9LkAxobcYqQYQxWHUssu3xug9HI7HmgLUIrIbiqyjNEyF/oAMDrFVjMMwACyCUxd5B8ofuQUAABg5BhDYTT43gCQaAuAyYIsY7Qo0wMAAAAAAAAAAAAAAIC8YTEKAAAAAAAAAAAAAAAA8obFKAAAAAAAAAAAAAAAAMgbFqMAAAAAAAAAAAAAAAAgb1iMAgAAAAAAAAAAAAAAgLxhMQoAAAAAAAAAAAAAAADyhsUoAAAAAAAAAAAAAAAAyBsWowAAAAAAAAAAAAAAACBvWIwCAAAAAAAAAAAAAACAvGExCgAAAAAAAAAAAAAAAPKGxSgAAAAAAAAAAAAAAADIGxajAAAAAAAAAAAAAAAAIG9YjAIAAAAAAAAAAAAAAIC8YTEKAAAAAAAAAAAAAAAA8obFKAAAAAAAAAAAAAAAAMgbFqMAAAAAAAAAAAAAAAAgb1iMAgAAAAAAAAAAAAAAgLxhMQoAAAAAAAAAAAAAAADyhsUoAAAAAAAAAAAAAAAAyBsWowAAAAAAAAAAAAAAACBvWIwCAAAAAAAAAAAAAACAvGExCgAAAAAAAAAAAAAAAPKGxSgAAAAAAAAAAAAAAADIGxajAAAAAAAAAAAAAAAAIG9YjAIAAAAAAAAAAAAAAIC8YTEKAAAAAAAAAAAAAAAA8obFKINuvfVWGQyGpD8zZsyIb49Go7r11ls1c+ZMORwOffKTn9T27dsLeMQAAAAAAAAAAAAAAADFh8UoCebMmaM9e/bE/2zbti2+7d5779V9992nNWvW6PXXX9eMGTN0xhlnqLe3t4BHDAAAAAAAAAAAAAAAUFxYjJLAbDZrxowZ8T+HHnqopIG7otx///1auXKlzj33XM2dO1ePPvqoPB6PHn/88QIfNQAAAAAAAAAAAAAAQPFgMUqCHTt2aObMmaqrq9OXv/xlvffee5Kk9vZ27d27V5/97Gfj+9psNp122ml69dVXC3W4AAAAAAAAAAAAAAAARcdc6AMoFqeccop+8pOf6JhjjtG+fft055136tRTT9X27du1d+9eSdL06dOTnjN9+nS9//77WV/X7/fL7/fH/+52u/N/8ADyitwCpYfcAqWJ7AKlh9wCpYfcAqWJ7AKlh9wCpYnsAuOHO6MMOvPMM7VkyRLNmzdPn/nMZ/SLX/xCkvToo4/G9zEYDEnPiUajKY8Ndffdd6uysjL+Z9asWfk/eAB5RW6B0kNugdJEdoHSQ26B0kNugdJEdoHSQ26B0kR2gfFjiEaj0UIfRLE644wzVF9fr//7f/+vjj76aL355ptqbGyMb//Sl76kqqqqpAUrQ6VbTTdr1iz19PTI5XKN6/EDGB1yC5QecguUJrILlB5yC5QecguUJrILlB5yC5QmsguMH8r0ZOD3+/X222+rpaVFdXV1mjFjhl544YX4YpRAIKCXX35Zq1evzvo6NptNNpttIg4ZQJ6QW6D0kFugNJFdoPSQW6D0kFugNJFdoPSQW6A0kV1g/LAYZdC3v/1tnX322Zo9e7b279+vO++8U263WxdddJEMBoOuueYarVq1Sg0NDWpoaNCqVavkdDq1bNmyQh86AAAAAAAAAAAAAABA0WAxyqAPPvhAS5cuVUdHhw499FAtXLhQr732mo488khJ0nXXXSev16vLL79cXV1dOuWUU/T888+roqKiwEcOAAAAAAAAAAAAAABQPFiMMujJJ5/Mut1gMOjWW2/VrbfeOjEHBAAAAAAAAAAAAAAAUIKMhT4AAAAAAAAAAAAAAAAATB4sRgEAAAAAAAAAAAAAAEDesBgFAAAAAAAAAAAAAAAAecNiFAAAAAAAAAAAAAAAAOQNi1EAAAAAAAAAAAAAAACQNyxGAQAAAAAAAAAAAAAAQN6YC30AGJ0eT0AdfQG5fUG5HBbVlllV6bQW+rCAKYk8ApBoC4BiQA4BAADyjzEWsuH7AUxNZB+YWsg8RovFKCVod7dXKzZs1aYdHfHHFjXU6p4l8zWzylHAIwOmHvIIQKItAIoBOQQAAMg/xljIhu8HMDWRfWBqIfMYC8r0lJgeTyAl8JL0yo4OXb9hq3o8gQIdGTD1kEcAEm0BUAzIIQAAQP4xxkI2fD+AqYnsA1MLmcdYsRilxHT0BVICH/PKjg519BF6YKKQRwASbQFQDMghAABA/jHGQjZ8P4CpiewDUwuZx1ixGKXEuH3BrNt7c2wHkD/kEYBEWwAUA3IIAACQf4yxkA3fD2BqIvvA1ELmMVYsRikxLrsl6/aKHNsB5A95BCDRFgDFgBwCAADkH2MsZMP3A5iayD4wtZB5jBWLUUpMbblVixpq025b1FCr2nLrBB8RMHWRRwASbQFQDMghAABA/jHGQjZ8P4CpiewDUwuZx1ixGKXEVDqtumfJ/JTgL2qo1eol81XpJPTARCGPACTaAqAYkEMAAID8Y4yFbPh+AFMT2QemFjKPsTJEo9FooQ9iKnG73aqsrFRPT49cLteoX6fHE1BHX0C9vqAq7BbVllsJPDBOcuWWPALFJ1/97UjQFgBjN9bskkNg4hWizwUwNuQWI8UYqzgUa3b5fgCZFWtu84HsYzKbzNkdLTKP0TIX+gAwOpVOQg4UC/IIQKItAIoBOQQAAMg/xljIhu8HMDWRfWBqIfMYLcr0AAAAAAAAAAAAAAAAIG9YjAIAAAAAAAAAAAAAAIC8YTEKAAAAAAAAAAAAAAAA8obFKAAAAAAAAAAAAAAAAMgbFqMAAAAAAAAAAAAAAAAgb1iMAgAAAAAAAAAAAAAAgLxhMQoAAAAAAAAAAAAAAADyhsUoAAAAAAAAAAAAAAAAyBsWowAAAAAAAAAAAAAAACBvJsVilP7+/kIfAgAAAAAAAAAAAAAAADRJFqNMnz5dy5cvV2tra6EPBQAAAAAAAAAAAAAAYEqbFItRnnjiCfX09OjTn/60jjnmGN1zzz3avXt3oQ8LAAAAAAAAAAAAAABgypkUi1HOPvtsbdiwQbt379Y3vvENPfHEEzryyCN11lln6amnnlIoFCr0IQIAAAAAAAAAAAAAAEwJk2IxSkxNTY2+9a1v6c9//rPuu+8+/frXv9Z5552nmTNn6uabb5bH4yn0IQIAAAAAAAAAAAAAAExq5kIfQD7t3btXP/nJT7Ru3Trt3LlT5513ni699FLt3r1b99xzj1577TU9//zzhT5MAAAAAAAAAAAAAACASWtS3Bnlqaee0tlnn63Zs2fr8ccf1xVXXKF//OMf+ulPf6rTTz9dF1xwgZ588kn99re/HfZr3n333TIYDLrmmmvij0WjUd16662aOXOmHA6HPvnJT2r79u35/0AAAAAAAAAAAAAAAAAlalIsRrnkkks0c+ZMbd68WX/605905ZVXqqqqKmmfo446SitXrhzW673++ut6+OGHNX/+/KTH7733Xt13331as2aNXn/9dc2YMUNnnHGGent78/VRAAAAAAAAAAAAAAAAStqkWIyyZ88e/fu//7tOPvnkjPs4HA7dcsstOV+rr69PF1xwgX70ox+puro6/ng0GtX999+vlStX6txzz9XcuXP16KOPyuPx6PHHH8/L5wAAAAAAAAAAAAAAACh15kIfQD5UVFRoz549mjZtWtLjnZ2dmjZtmsLh8LBf64orrtAXvvAFfeYzn9Gdd94Zf7y9vV179+7VZz/72fhjNptNp512ml599VV9/etfT/t6fr9ffr8//ne32z3sYwFQGOQWKD3kFihNZBcoPeQWKD3kFihNZBcoPeQWKE1kFxg/k+LOKNFoNO3jfr9fVqt12K/z5JNP6o033tDdd9+dsm3v3r2SpOnTpyc9Pn369Pi2dO6++25VVlbG/8yaNWvYxwOgMMgtUHrILVCayC5QesgtUHrILVCayC5QesgtUJrILjB+DNFMKzlKwAMPPCBJ+ta3vqU77rhD5eXl8W3hcFivvPKK/v73v2vLli05X2vXrl1asGCBnn/+eX3sYx+TJH3yk5/UCSecoPvvv1+vvvqqmpqatHv3bh122GHx5331q1/Vrl279Nxzz6V93XSr6WbNmqWenh65XK5RfW4A44vcAqWH3AKliewCpYfcAqWH3AKliewCpYfcAqWJ7ALjp6TL9Hzve9+TNHBnlB/+8IcymUzxbVarVR/5yEf0wx/+cFiv9cYbb2j//v066aST4o/FFrSsWbNG77zzjqSBO6QkLkbZv39/yt1SEtlsNtlsthF9LgCFRW6B0kNugdJEdoHSQ26B0kNugdJEdoHSQ26B0kR2gfFT0otR2tvbJUmnn366nnrqKVVXV4/6tT796U9r27ZtSY9dcsklOvbYY7VixQodddRRmjFjhl544QU1NjZKkgKBgF5++WWtXr169B8CAAAAAAAAAAAAAABgEinpxSgxL7300phfo6KiQnPnzk16rKysTDU1NfHHr7nmGq1atUoNDQ1qaGjQqlWr5HQ6tWzZsjG//2j0eALq6AvI7QvK5bCotsyqSqe1IMcCYGTILzD5kGuguJBJAAAAxkQoHnwXgeJFPgEkok1APpXsYpRrr71Wd9xxh8rKynTttddm3fe+++7Ly3ted9118nq9uvzyy9XV1aVTTjlFzz//vCoqKvLy+iOxu9urFRu2atOOjvhjixpqdc+S+ZpZ5Zjw4wEwfOQXmHzINVBcyCQAAABjIhQPvotA8SKfABLRJiDfDNFoNFrogxiN008/XU8//bSqqqp0+umnZ9zPYDDoxRdfnMAjy87tdquyslI9PT1yuVyjeo0eT0BXPrElqSGIWdRQqweXNrJCDcijfOQ2hvwCEyOfuc2FXAP5w1gZKD0T2ecCyA9yOzUwJpp8SjW7fBcxlRV7bsknkF6xZ3e80CZgPJTsnVESS/Pko0xPKenoC6RtCCTplR0d6ugL0BgARYr8ApMPuQaKC5kEAABgTITiwXcRKF7kE0Ai2gSMB2OhD2AswuGwtm7dKq/Xm7LN4/Fo69atikQiBTiy8eX2BbNu782xHUDhkF9g8iHXQHEhkwAAAIyJUDz4LgLFi3wCSESbgPFQ0otR/uM//kPLly+X1Zq6Cstms2n58uV6/PHHC3Bk48tlt2TdXpFjO4DCIb/A5EOugeJCJgEAABgToXjwXQSKF/kEkIg2AeOhpBejPPLII/r2t78tk8mUss1kMum6667Tww8/XIAjG1+15VYtaqhNu21RQ61qy7lFElCsyC8w+ZBroLiQSQAAAMZEKB58F4HiRT4BJKJNwHgo6cUo77zzjhYuXJhx+8knn6y33357Ao9oYlQ6rbpnyfyUBmFRQ61WL5lPvS6giJFfYPIh10BxIZMAAACMiVA8+C4CxYt8AkhEm4DxYIhGo9FCH8RolZWV6Xe/+53mz5+fdvvWrVv1iU98Qv39/RN8ZJm53W5VVlaqp6dHLpdrTK/V4wmooy+gXl9QFXaLasutNATAOMhnbmPILzC+xiO3uZBrYOwYKwOlpxB9LoCxIbdTC2OiyaPUs8t3EVNRqeSWfALJSiW744U2AflkLvQBjEVDQ4NeffXVjItRWltb1dDQMMFHlV+xwLt9QbkcFtWWHQx8pZPwA6UgU47JLzA5RSXJUOijAJCrr802zgYAACglzB9iPOVr3Mx3ESheo8kn59TA5JWuTSDzGK2SXoyybNky3XjjjTr11FNTFqT8+c9/1s0336zrrruuQEc3dru7vVqxYas27eiIP7aooVb3LJmvmVWOAh4ZgOEix8DUQNaB0kJmAQDAZMG4BuOJ7xeAdGgbgKmFzGMsjIU+gLH41re+pXnz5umkk07SmWeeqW9961u69tprdeaZZ2rBggWaO3euvvWtbxX6MEelxxNICbYkvbKjQ9dv2KoeT6BARwZguMgxMDWQdaC0kFkAADBZMK7BeOL7BSAd2gZgaiHzGKuSXoxisVj0/PPP66677tKePXv08MMP64c//KH27Nmju+66S88//7wsFkuhD3NUOvoCKcGOeWVHhzr6CDdQ7MgxMDWQdaC0kFkAADBZMK7BeOL7BSAd2gZgaiHzGKuSLtMjDSxIue6664ZVjueJJ57QF7/4RZWVlU3AkY1Ojyegbk9QvlBYT35toSwmozbt+FAPv/KePIFwfL9eX7CARwkgk31un7r6A3L7Qqqwm/XIRQu0YsPWtB0yOQYmB7cvqNpyq1Yvma9pLpv6fGFV2M3a5/ZpxYatZB0oErE+uscb1LNXNcczOrSPJrMAAKAU7HP7FAhH9MRXFyadfySObRjXQDo439wfCKk/EFaVw6JpFTZVOq1Zn+fO8f3h+wUUTuIctMthVrXTquku+4S8N20DULzGo20g8xirkl+MMhJf//rXdcopp+ioo44q9KGktafbq/cPePTgizu0ua0z/nhLfa3WLGvUlY9viS9IqbCX5h1fgMlsZ2e/vvP0tqT8NtfX6LHLFuqCH7+WcrGLHAOTQ5XDoscuW6jbn92eNv9Wk6GARwdAGlkfTf8MAACK3XDHNoxrkHG+uaFWq5fM18wqR8bnunJ8f/h+AYWRqQ9YtXieZteM/y9i0zYAxWm82gYyj7Eq6TI9IxWNRgt9CBn1eAL67d8+TDkxkKRNbR1a19qu5c11kqRFDbWqLc++ch3AxNrn9qV09JLU2tapO57drtVL5ic9To6BycNmMaUsRJEO5t9mMRXoyABII+uj6Z8BAECxG+7YhnENss437+jQ9Ru2qseT+db6teVWLWqoTbuN7xdQGNn6gBue3qZ9bt+4HwNtA1B8xrNtIPMYqym1GKWYdfQFNK3CltJQxGxq61TjrCotGly1nus2igAmVld/IGN+W9s6Nc1li/+dHAOTi9sbzJp/t5dbFQKFNNw+mv4ZAACUguGMbRjXQMo93/zKjo60ZaVjKp1W3bNkfsoFKL5fQOHk6gO6+jNnOl9oG4DiM55tA5nHWE2pMj3FzO0Lyh+KZN2n0mHRg0sbCTZQhNy+UNbt3kBYGy8/VRV2i2rLreQYmERy5T/XdgDjazh99G+uPY3+GQAAlIThjG2YP4Q0vPnmXl/2X56YWeXQg0sb1dEXUK8vyLwWUGDFMgdF2wAUl/FuG8g8xoLFKEXCZbfoQI6VadVOgg0UK5c9e3Pqslt07GGuCToaABMpd/4ZbgGFNJw++uhp5RN0NAAAAGMznLEN84eQhjffXGG35HydSuakgaJRTHNQtA1A8ZiItoHMY7Qo01Mkasut2t/rV1N9Tdrt1N0Cilt1mVXNGfLbXF+j6jLyC0xW5B8obmQUAABMJoxtMFzMNwOTD30AgHRoG1DMptRilCOPPFIWS+7V3oVQ6bTqk8ccqqs+1ZBygtBC3S2g6E132bVq8byUDr+5vkarFs/TdJe9QEcGYLyRf6C4kVEAADCZMLbBcDHfDEw+9AEA0qFtQDEzRKPRaKEPIl96e3uV+HGMRqPKy4vrlttut1uVlZXq6emRy5VasqPHE5DbG1RfIKxeX1Auu0XVZVYaCqCAcuU20e5ur3q8wXjdvEqHRTOrHBN0pABiRpLbfCH/wNiNZ3bJKDA+CtHn5oPP59Prr7+e9NjJJ58su51zb0x+pZrbyarHE1BHX0BuX1Auh0W1ZcO7Bfo+t09d/QG5fSG57GbmD6eA0Wa3xxNQtzcobyCsXl9IZTaTymxmVTko6QSMt/Hqczm/BcZXqY6XaRtQjCaugNw4+NOf/qSVK1fqF7/4hSRp5syZ8ng88e0Gg0G/+93vdPLJJxfqEEesPxDWDRvf0qYdHfHHFjXU6p4l82kwgCK3u9urFRu2kl9gCiL/QHEjowCGev3113XNDzaq6oh6SVL3B226/3KppaWlwEcGYCoZyxhlusvO4hMMS6XTqv5AWDf+kjlnYDLg/BZAOrQNKFYlXabnwQcfVHNzc9Jj//Ef/6EXX3xRv/nNb7Rs2TI98MADBTq6kevxBFIaCkl6ZUeHrt+wVT2eQIGODEAu5BeYusg/UNzIKIBMqo6o16ENJ+jQhhPii1IAYKIwRsFE4bsGTB7kGUA6tA0oZiV9Z5TNmzfr4osvTnps4cKFOuqooyRJDodD559/fgGObHQ6+gIpDUXMKzs61NEX4NaJQJEiv8DURf6B4kZGAQBAMWKMgonCdw2YPMgzgHRoG1DMSnoxyq5duzR79uz432+//XbV1tbG/37YYYdp3759hTi0UXH7glm3d/b7FdobkdEgmYxG1QyzhiyA8Zcrvwf6A3K/36nacrv6AmG5vUFVOixyUbMPKHm58t+bYzuA8ZWzj/YEVOH2yWY2yu0N0k8DAIC86/EE1NEXkNs3MMawmY060J/9N1Q7+/wKhiOMRzBmIzlnTfyultvMspmMCkUjMhuN6g+E1esNyuWwyGk1qccbkNNmUS1z1MCEKfQc1O5ur3q8wfg5c5nVpI4+nxxWzp+BsUrsg12OkfWvE9E2DM1/LPOZHgdiSnoxis1m0wcffKAjjzxSkvStb30rafuuXbvkdDoLcWij4rJbsm7v9YV0/r+/ppaGWl3aXKe7f/m2bvvSXEINFIFc+fUFwzriEIeuf3qbNrd1xh9vrq/RXYvn6ciasvE+RADjJFf+K3JsBzC+cmW03x/SrgN9qim3a+XGt+inAQBAXu3u9sZvm+60mvTA0kat29yu5U11WZ/X6w/p/IdfYzyCMRvuOWvid1WSnFaTHr1kgarLbPpOmvmsm8+eo//977/T8Ye5dM+S+cxRAxOgkHNQ73f264Y0bcEd58zVhY/8QUfWOOmvgFEa2gdL0qKG2mH3r+PdNqTL/+ITDtM1Z3w0bbtAW4BExkIfwFg0NjZq48aNGbc/9dRTamxsnLgDGqPacqsWNdSm3dZUX6Mtu7olSZt2dOiRTe366GEuan0BRaLcblZzfU3abc31NZp1iEM3DrnAJUmtbZ1a+fQ27e72TsRhAhgHNosxa/5tlpIebgElL1cffUiZVU6bJWUhikQ/DQAAxqbHE0i6sLC8uU7rNrdrc1untuzqVlOGMUriPCDjEYxVtjnnRQ21qi23pnxXpYHvazgq3fLM9rTj5Nt/vl2rl8zXKzs6mKMGJkiu89ty+/j8/vnubm/KBWdpoC24aeNbeuiCE+mvgFFK1wdLGlH/Opy+frQy5f+S5qMytgu0BUhU0ldHLr/8ct1///166KGHFIlE4o+Hw2E9+OCDevDBB/WNb3yjgEc4MpVOq27/0tyUE9Gm+hpd0lSnta3t8cc2tXWocVZVvNYXgMLq94d0cVNd2vxe3FQnXyiS0inHtLZ1qsdLGQ+gVPXlyH+fP1SgIwMg5e6jTUYpKgP9NAAAyLuOvkDShYXGWVXxMcfa1nZdkmGMMnQekPEIxqLSadU9S+anXKRa1FCr1Uvmq9JpTfmuSgPf1zKbOes4eZrLJknMUQMTJNf5bf84zUH1eINZ2wKzyRj/f/orYGTS9cExw+1fh9PXj1am/JtNRubSMCwlXaZnyZIluvbaa3XVVVfphhtu0FFHHSWDwaB3331XfX19uvbaa3XeeecV+jBHpMcbUOPsat1w5nFy+0LyBELasqtbVz+xRZ5AOGlff2hgAc541wEEkFuPN6jrN2zV6iXzdf2Zx6rPF1a53az9bp9WbNiqh5admPX55BgoXT2eoK5+YouWN9dpeVOd/KGIbGZjvP9ef8nJhT5EYErL1Uc/uPREGQ3hrK9BPw0AAIajxxNQR19Abl9QLodF4WhUTqspPqcXm8uTJE8gnHQeUWEzq9efeR6Q8QjGYmaVQw8ubVRHX0C9vqAq7BbVllvjF6fcQ75fTqtJFpNRfb7s4+TE7XxHgfHX480+B/X4ZacM73WG9Fe1ZdasF6vdOS4q9yZspy0ARiaxD3ZaTVreXKfGWVXyhyKyW0yKRKPDep1cff2ojy9D/ntztQu0BRhU0otRJGn16tVavHixnnjiCe3YsUOS1NLSoqVLl2rhwoUFPrqRK7dZtObFNv2vOTPkCYR06aN/zLivzTyw2nQ86wACGJ5Kh0X3LJmvtYO3241pqq/RPUvmy+UoXD1PAOPL5bDIEwhrzYttabeTb6CwcvfRJhkM2W8YSY4BAEAuu7u9KbdYb2mo1QNLG+OLS2JzeTGJ5xG//GaLzn/4tYyvz3gEY1XpzHxBypXw/XJaTXpgaaNMRoPK7aasr5m4ne8oMP5c9rHPQaXrrxY11OqeJfM1s8qR/n1zzW0nbKctAEYm1gfH+t91m9uTMt4yeHeTTPlMlK2vH/XxZch/Bde8MEwlXaYnZuHChfr+97+vX/7yl/rlL3+p73//+yW5EEU6WNcrGo1qv9uXsXZsS0OttuzqHnOtLwD5UWYzx+s+J9rc1qn1m9vlsBiz1vOszNFxAyheFTnq9VaMU71eAMOTq48ORySDovTTAABg1Ho8gZQLe5K0aUeH1m9u1/LmOknSll3dGef6GI+gkGJz0pK0vLlO6za363fvdarfH8r6vdzv9ksSc9TABEnM6lDDyWGm/uqVHR26fsNW9XjSlwOpdFiytgWhcCT+//RXwMjEch3rf4fOX23Kkc/xlin/oXCEsSuGpaQXo3g8Hl1xxRU6/PDDNW3aNC1btkwdHenrapWKWF0vXyCkkz5yiK48vT7lJLWloVY3n3W83tnjHnOtLwD50ecLZa2P948ur+44Z25K59xcX6O7Fs8b1qpWAMUpFIpkzPcd58xTKOFW3AAmXq4++kB/QB5/UHeeM49+GgAAjEpHXyDlwl5Ma1unTj1qYIyxtrVdlzTVpR1zVFjNumsx4xEURmxOelFDrRpnVWlzW6fWtrYrEIzq1i/OSfu9vPnsOVqxYasWDf7GNnPUwPhLzGqi4eYwW3/1yo4OdfSlv9g9s8qRsY+645x5uuKxN+mvgFGK5frUo2oyzl9ly+d4y5T/da3vMXbFsJT0r+recsstWr9+vS644ALZ7XY98cQT+sY3vqGf/exnI36tf/u3f9O//du/6e9//7skac6cObr55pt15plnSpKi0ahuu+02Pfzww+rq6tIpp5yihx56SHPmzMnnR5I0EOy9PV4t+9Fr+tfzPqbbvjhH/mBE/YGwHFajXvnbh+r1BfWv//QxBvlAkRhaW3coq9mkHo9fdy+ep75AOF6zr9JhoVMGSlzXYL3ehy44UTeYjOr1BlXhsCgUjujCR36vB5c2FvoQgSktVx9dZjVr1iFO2cxG+mkAADAqucYbdotJv7n2NPX6gnI5LFq9ZL7cvlDaMce9531MPd4g4xFMuJlVDj24tFF/298naaCM1D8/9oau/NTRuuWLcxQMRePf4TKrSW5vQP/f1z6h2vL8lwQAkFksqx19gXhfMdwc5uqverNsP7KmLKWPKrea1Nnv08MXLqC/AsYgdl04m2z5HG/p8h/LPGNX5FLSi1GeeuopPfLII/ryl78sSfrKV76ipqYmhcNhmUzZ61kOdcQRR+iee+5RfX29JOnRRx/Vl770JW3ZskVz5szRvffeq/vuu0/r16/XMcccozvvvFNnnHGG3nnnHVVUVOT9s1U6rOroC+ji9a+n3f6ba09jkA8UEVeO+neHlFl19LTyCToaABPJZbdoV5dXX1yzOe126mMChTWcPnqayy5JjK8BAMCo5BpvVDosKXMCh2fYd2aVgwl8FEyl06pDEsbEnkBY9z73N9373N/ij/3m2tM0u6ZMUlkBjhCANJDV0Zy/5uqvcs1hpeujZtXQFgD5UOnInulCzzFnGqMydkUuJV2mZ9euXWppaYn//eMf/7jMZrN279494tc6++yz9fnPf17HHHOMjjnmGN11110qLy/Xa6+9pmg0qvvvv18rV67Uueeeq7lz5+rRRx+Vx+PR448/ns+PFDfW2n8AJhaZBaYu8g8UNzIKAADGG+MNTCZ8n4HJi3wDxYt8YrIq6cUo4XBYVmty+Mxms0Kh0Jhf98knn1R/f78+8YlPqL29XXv37tVnP/vZ+D42m02nnXaaXn311ayv5ff75Xa7k/4Mx1hr/wEYvdHklswChTXa/jYfyD8wehORXTIK5Fch+1wAo0Nuxx/jDYyHQmWX7zMwesXe55JvIL1iyC75xGRV0mV6otGoLr74YtlstvhjPp9P//zP/6yysoO3BnvqqaeG9Xrbtm3TJz7xCfl8PpWXl+vpp5/W8ccfH19wMn369KT9p0+frvfffz/ra95999267bbbhvuR1OMJyO0Nqi8QVr8/qNu+OEfBSESRqBSNSn2+kNy+oIxug6YP3k4cQH6NNLcxifU6u70BOa1mGTRQizPaPbB9n9unrv6A3L6QXA6zqp1WGSV1DnmMfAMjM9rc5svMKodWnTtPvb6Q3N6BGtoVdrMO4xaFQFYTkd3d3V65fUHd8Pnj9B1JnkBIVQ5r2pra8X7aG1SFw6Iyq0kOi0mH0i8DcYXucwGMHLnNr93dXvV4g3J7g6p0WORyWOK3J4/NCfT7g6qwW+QPR7TrgEc93qAq7GYdXu0s9OGjhExUdns8AXV7gvIEQzIYDFJU8gVDuuOcuQqEIur3h1Rht8R/I/u9D/sUjkZlNhrkD0bU6wupzGZSmc2sKoeFi2WY0oqtz83UZ8X6q15fMJ7v4WQ33dx2unns4e4HFItiye5Y8jkcmdqEmB5PQB19AfV4A3LazDIaDDIYJLPBoM7+gMrt5BkjZ4hGo9FCH8RoXXzxxQMD5BzWrVs3rNcLBALauXOnuru7tWHDBv34xz/Wyy+/rO7ubjU1NWn37t067LDD4vt/9atf1a5du/Tcc89lfE2/3y+/3x//u9vt1qxZs9TT0yOXy5W0795ur/oCYd3yzFva3NYpaeC2TE9+baFueWZ7/DFJaq6v0arF8wbrcwLIp5HkNp33O/t1w9PbkjL7+bnTteLM41Ieb66v0a1fnKMvP/yaOvoC8cfINzAyY83tWKXLfXN9je5aPE9HkmUgo/HO7kiyubOzX9/J0E/bTUYdQZYBSYXvc/Nl06ZNuvWZt3RowwmSpA93/Em3fnFuUilgYLKYLLktBsMdW3B+gHyYiOzu6fbq/QMePfzKu1p2ypFat7k96Xu7qKFW9yyZr5lVDu3u9urm/35LF5xypJxWk9a8uEObEvZtqq/RVZ9q0JGHOPnFDExZxdTn5rsvynTOPHQee7j7AcWkmLI7XnK1Cbu7vVqxYas27eiIb2+qr9ElTXV6/Pfva9kpR+rqJ7boxNlV5BkjUtKLUcbbZz7zGR199NFasWKFjj76aL355ptqbGyMb//Sl76kqqoqPfroo8N+TbfbrcrKypQGrMcT0Nt7e/XgizuSGoJHLlqgtUNOAmKa62v03fNPYAUaMM4y5Tad3d1e/d//+nNKZnNl+ZKmOl366B+THiPfwOiNJLdj9UGXRys2bM2Y73uWzNcR/AYkMCz5zG6mPlkayOa9530s/tsf+9w+Xfuff8q475WfqlddbTn9MpDGRPa5+cRiFExlpZrbQhvu2OIfXR5dl+X8YPWS+dwhBaOS7+z2eAL65Vt79ezW3WqcXa0tO7vSfm8XNdTq//3Tx/Ttn/1ZH5tVpZmVdv1y2x61ptm3qb5GZ82fqc/PncEdUgAVrs8dyfnwcOQ6Z47NYw93P6DYTbbxcq42YfWS+br+qW1JC1Fimupr4uOExtnVWvNiG3nGiJR0mZ7ly5fn3MdgMOiRRx4Z1etHo1H5/X7V1dVpxowZeuGFF+KLUQKBgF5++WWtXr16VK89VEdfQGU2U0pDMM1lS9s4SFJrW6e6+gOEHSgiPd5g2szmyvKKM49NeYx8A6Wh1xfKmu9eX2iCjwiAlLlPlgay2eMNxiffuvoDOftp+mUAAKa24Y4t3DnOD9y+kA4fzwMFhqmjL6BpFQPzVcub6rTmxba0+72yo0Nd/QFt2tGhi0/9iCSlXYgiKf5aHX0BFqMABTSS8+HhyHXOHDtfHu5+ACZWrjbB7QulXYgiKWmcsLypLv4c8ozhKunFKOvXr9eRRx6pxsZGjfUGLzfccIPOPPNMzZo1S729vXryySf129/+Vs8995wMBoOuueYarVq1Sg0NDWpoaNCqVavkdDq1bNmyvHwWty8oXzAiSXJaTVreXKcFs6vl8YdzPI8LXEAxcXuD8Qw3zqqSPxSR3WLKmeU+X+p28g2UBrc3mHV7ry/7dgDjI1M2Y/10JBrVlp1dcjkscufIaZ8vLJMxMh6HCQAASkSucb83ENQ/ujzqHcb5QY+HC/UoPLcvKH9oYIwb+286teVW2cxG/eLqJpkMxpy/cOEPRTgPBgpsaJ81dL46Go2q/cM+dfYHVG43q9ppjV9U3uf2qas/ILcvJJdjYFuueerY9uHuB5S6Hk9AHX0BuX1BuRwW1ZZZRz22y+drZZJrHJtre7rxQizP6doMFqkgUUkvRvnnf/5nPfnkk3rvvfe0fPlyfeUrX9Ehhxwyqtfat2+f/s//+T/as2ePKisrNX/+fD333HM644wzJEnXXXedvF6vLr/8cnV1demUU07R888/r4qKirx8FpfdIrMpJKfVpAeWNurx37+vE2ZVqdyW/Z/IZS/pf0Jg0ql0WvTA0kat29ye9Bslv7iqOevzKtJkmXwDpcHlsGTdXmHPvh3A+EiXzdhYO7Gfri236j8uPSXra5XbTbIYjeNynAAAoDRkG/fXllt1SJld123YquuH3Pl0KIfVpKue2KJ7lswf0W+lA/nmslt0oD8gSbKZ0491a8uteuyyhbrjF3/RslOO1LrN7fHfis7EZjZyHgwUWGKfle48WBoovXFJU50uXPsHnTi7SvcsnqeIpO88vS3pDgrN9TVa+YXjs7/f4Dx2rvls5rsxGezu9mrFhq1JdxJZ1FA7qrFdPl8rm1zz17m2x8YJieOFKqdZOzv707YZqxbP0+yasjEcMSaTkp5R/cEPfqA9e/ZoxYoV+vnPf65Zs2bp/PPP1//8z/+M+E4pjzzyiP7+97/L7/dr//79+vWvfx1fiCINlPu59dZbtWfPHvl8Pr388suaO3du3j5LbblV/f6wbvrCcVq3uV3Hz6zUus3t2uv2qbm+Ju1zmutrcjYQACZWuc2sdZvbU255ZrUYs2bZZjGmPFZdxm9JAaWgwm7Omu90i80AjL902VzeXJfST69eMl893kDWHPf7Q/TLAABMcZUOS8bxwppljVq5cWAifr/bn3Vcsd/t1ys7OnT9hq3q8QTG85CBrGrLrdrf61dTfY227OpWU5rv7eol83X7s9vjc9Wb2zq1ZVe3WjJ8x5vqa7S/16/acsbOQCEl9lnpzoOlgdIb6za3a3lznVrbOvVBjzflorIUK+uT/Zw5dr5cXWYd1n5AqerxBFIWj0ga1dgun6+Vi2sY89eLGmrTbk8cJ2zZ1R1/TpnVnLHNuOHpbdrn9uXt+FHaSnoxiiTZbDYtXbpUL7zwgv7yl79ozpw5uvzyy3XkkUeqr6+v0Ic3bJVOq2a67GqcXa3NbZ1qnFWlzW2dWrFhq246a05KI9FcX6Obz54jfzB76Q8AE6svQ23oUDicNcuhcDjpsVWL53ErM6BE9AdCWfPdH+AWpEAheIMh3XHO3KRsxsbYiaa5bLry8S0Zc3znOfN0RKWDfhkAgCluZpVDdy2el3a8UOmwxscYuebyVmzYKmngQkNHH4tRUDiVTqs+ecyhuupTDfrL7h5d0lSXsiBlhsueNFctSWtb23VJc51a6pMvWjXV1+iqTzXo9GMOpQwVUGCJfVa68+CYWL4lqcxmzrjflY9v0Z3npO8DE+exp7vsWpWhr2S+G5NBR18gZfFIzEjHdvl8rVyCoUjKHJk0kM07zpmncCiie5bMT1mQEruDUmycsLa1PZ7n3gzXwqSBBSld/YxzMWBS/aquwWCQwWBQNBpVJFJ6Nd27vAH5QwN3dInV3eroC+iCH7+m1Uvma8WZx6rPF1a53SSb2aRlP3pNP75wQSEPGcAQPRlq63V7wrrqiddTsrzf7deyH72mH1xwov7z65+Qy25WdRk19YBS0t0f1BWPv5k13wAmXld/SP/yn3/SQxecqBtMRvV6gzIaDCn79fnCGcfc+91+Hej36cQj0//2CAAAmFqOrCnTved9TD3eoNzeoCocFoXCEfV4Ds4FpBtXVDkt2t3t1bIfvZZ0YaHXl34OAZgoh1U55LSadOPnj5cnGNKNXzhekWhUB/oDCoaj6vMP/HJFbK5akjyBsK58fIu+tugoffMzDQpFoqqwm1VuNavKaWEhClAkYn3WP7q8WfeL5bvPl/kXnzv6AjrQ79d3zz9BXf0BuX2hjPPYs2vKhrUfUIrcOcZuIxnb5fO1cunyBnX1E1uS5shi49gLH/m9HlzaqBMOLdeDSxvV0RdQjzcop9Ukk3FgHu2mLxyvzv6AnvrGqfE8/6H9QI7Pxy9oYkDJL0bx+/166qmntHbtWrW2tuqss87SmjVr9LnPfU7GEqvrXm6zyGgcCGdi3a2OvoAuffSPSfs+ctECdfQFqL8JFJlMpbPK7aa0WY6psFvkC4ZlMRtlz1CnF0BxcjksOfMNYOK57Gbt6vLqi2s2Sxqok/2T5R9P2a/cbpKUfswtSc99s2V8DxQAAJSUmVUOub1B/e+HX4s/9vOrmpL2GTqu+PlVTWnHGZwroBhUOq3q6AvorAc3p2yLfbdtQ+aqPIGw7v/1Dt3/6x2SpN9ce5qOrC0b/4MFMCIzqxzyBrLfXT+W79i5cSZOq1nTXfb4opIeT0AdfQHt7u6Sy2FRbZk1vhgtcT9gMnHlGLuNZGyXz9caznvF5sicVpOWN9epcVaV/KGIbvvSXFUPZrfSac24qLTu0KGvmX2JQa7tmDpK+orn5ZdfrsMOO0yrV6/WWWedpQ8++EA/+9nP9PnPf77kFqJIA3U6+/1hNWep0ykdrM+1qKGW+ptAkclUQzpXzejd3V4t/sGr+vR3X9ZVT2zR7u7sK9YBFI+KYdTcBDDxEmtVO60mPbC0UX/b15syxs7VR1PTGgAADJU4zpByjyf2u/0pjzOvh2JSW25NuTW/dPC7nW2uurm+RnZL6c3FA1NFpnxLB681SVK/PzTsc+Pd3V5d+cQWffq+l5nTxpSSLU8jHdvl87WG+16x+bEtO7t06aN/1OWPvanl61/XTf/91ojzO3Q8nIj5NCQq6VHiD3/4Q7lcLtXV1enll1/WV7/6VZ177rkpf0pFpdOqjxzi1B1fmqu3M9TpjNXnemePW6uXzOe2h0CRyVRDesMbuzLWlk6sGS0N1AO8fsNW9XioqQeUggqbWXdmqLl55znzVGFjMQpQCIm1qpc312nd5nbd+Yu3U8bYKzZs1a1fTJ9haloDAIB0EscZ0sB44qaz5qQdT9xxzjz91xu7kh5f1FDLvB6KSqXTqnuWzFfLkIti//XGLt15zrysc9UXN9Xp1me2M48FFKlYvode9I5da1rb2q7m+hodUelI6ttihp4b93gCWrFhqzbt6EjajzltTAWZ8jSasV0+X2u473XTWcdr3eZ2bW7rTNo+mvwOHQ/HMJ+GoQzRaDRa6IMYrYsvvliGNHXfh1q3bt0EHM3wuN1uVVZWqqenRy6XK+0+bft7tfFPu7VgdrUqnRaZTUb1+0Mqt5kVDEfktJo0w2XnhBWYIMPJ7VC7u73q8QbV6wuqwm5RpcOimVUO7XP74vUyK+xm7e72asWGrUk1o2N+c+1pOnpaeb4/DjAljCa3o/Xu/j5dvO4PeuiCE2UeUnPzisfe1PpLPk6WgWEaj+zuc/t0oD+gM7+/SZJSbkdqMxt1zKHlslpN1LQGRmEi+9x82rRpk2595i0d2nCCJOnDHX/SrV+cq5YWSnNh8ivV3BajxHP8KqdZZVaz3L6Quj1BldtN2u/269ZntutLjYfHxx5H1ZbpsErm9TByE5HdHk9A+3v96vEG5bSaVGY1q8ppkS8UUZcnoGhEihoktzcoXzCsP77fpbWt7fIEwsxjAWkUU58bK6vT6wvKaTXLYjKosz+gclvy+W9i35bu3Pjd/X369H0vZ3wf2gJMBrmym5inCrtFteWZy9vkks/XymXHvl6d8b1XMm4fTX5ztRlASf+q7vr16wt9CHm3z+1TKBzVooZD5XKYVGYxyxMKy2K0KCrJF4zKIKnLG9CO/b2qsFtkMxvV6wvK5bAqEIqozx9KqdEHYGKZjAYNLJUzyGAY+Lsk2c1GWUxGWUwGRaNRHejza+M3TlVvICy3NyiXw6Jqq0kBSf2BsH7/XqcqHRaV2806otqZ3LE7zKp20rEDheb2BXXRwiNU7bCob7AOr0FStcOiixYeoV5fsLAHCECS9MRXF6rCbtY+t08rNmzVmhfb4ts2Xn6qTqitVigcUVRSjzcos1kKd0XU6w/J7Q2pzGaSw2KSxWhQXyAgi3lgvO0JhNXtDcrtDarSYZFrcAEqAAAoLbELAW5fMGlebejjNrNRff6Qer1B1ZbbBgb/ispklGK/8Wc0SGajUUcfWqZqpyVp3PGzr39CLkdYlc5CfErgoEzf+dj3vtsTVH8gpP19flU5LDIZDFq69jUtb/6Izjh+hmSI6ujaI3T2xw6T1WiULxTRH9o75bJbVGY1yeWwxOemezwBdfYHFIpEFYlG5fGHVOm0Mn8N5Nlw5o6jkkwmgw4ps6ru0NSLztNd9qS7oHT0BbS7uyveTvT5g/rygpm64vRj1Dc4p13pGMj9P7o88ofC+qDLo35/SD1e5rAxOcX6y3yKSoPjyvzr8QR0oD8gs9GgX32zJX4tymYyyh8Oa3f3wFzZaOaxg4NzabF7XwTDkbT7xX6B2+0NqrbCIpvZrF5fKN6GlNvNspmM6uT616RT0otRJpudnf1a+fQ2bWrrVG25VY9/daFu+/l2ffmUI1Num9TSUKuvLTpKF659VQuPOkQrPnecbnh6W9I+ixpqdc+S+UyGAxNsZ2e/vjMkj58+9lDdfPYc3bjxraRbGLY01OqIQ5y69NE/yhMIa/7hLj2w9ESt3Jj8/Ob6Gt21eJ5+9Mq7+unvdyU9vmrxPM2uKZuYDwcgxREOi6rnHK7rn07N7Z3nzFNZ6d6EDih56frk5voaPXbZQl3w49fidyarclj0fmd/fDx9zLRy/ejCBQO3Hk54blN9ja48vV4zKx266ok3Vem06vJPHh3vx2Ovf9fieTqSvhkAgJIRu2tp4vn6GcdN001nHa+VQ87jYyUADTLo/t+8pc1tnfFz+RUbtqaMOx5YeqKufuJNbf2HW9LAYvbv/9ffGC+goNJ952NzyUZJfz/g0YMv7kiZj37iqwtlNErrWtt1WcvRWvWrt3XNZz6qG//7rZTv/q1fnCtvIKyopJv++y19+eOzU+a4mb8G8ifT+e/di+fJZDJmzHym/GVqJ+790lz98yePyTgPdvUTb8rlsOjipjpd/cQWeQJh5rCBDLL1x/nqG3d3e3XXL/6iqz99jG5/dntKbm86a442vLFLj122UFbTyFbDJM6lJb7m0HFu4n7Zxs13njNP1/3Xn+PjZtqOycFY6APAgH1uX3whiiStXjJfd/x8u46dWZm2ftemHR16+JX3tLy5TsfPrExpQCRq9AGFsM/tSxn0S9JxMyt1w9PbUmppbtrRoTUvtWl5c50k6YGljSkLUSSpta1TK5/epstajkp5/Iant2mf2zcOnwbAcPjNxoy5vXHjNvnNDLeAQsjUJ7e2deqOZ7dr9ZL5kgZO8s1mY9LJ80NfOVE3btyWtBBFkja3dWrNS2169d0OPbC0MaUfj73+yqe3aXe3d5w/IQAAyIceTyDlIoAkffQwl76T5jy+ta1T61rbtafHGx87ZDuXv3HjNj2wtFHSwMLWLbu6GS+goDJ952NzyekWokgDc1i3P/sX/f69A7qs5Sit3LhN5500K+28dGtbp2595i39/YBHv/3bhzr2MFfaOW7mr4H8yHb+29rWoRX/lTnz6fKXrZ0IGpSzz2tt69S6ze3xc2XmsIFUufrjfPSNsfc498QjMvbXdzy7XUtOmqU7nt0u6wjmsT/o8qQsRIm95sqnt+mDLo+kgcUwifsNd9wce4y2o/RxdaRIdPUHkia7p7ls2tTWqcZZVSmBjNm0o0ONs6qy7vPKjo74b3wCGH9d/YG0ecyW082DWZckbzCScb/Wtk55g6m3OGtt61RXPzkHCqXXF8qa215faIKPCICUuU+WBrI5zWXTooZarV4yPyXHoXA0ZSFKzOa2Tk1z2eN9cmI/nvj6PV5KdAGF4vP5tGnTpqQ/Ph+TVwDS6+gLpFwEkLKfx29q60y6ZfhwzuWb6mt0SVOd1ra2xx9nvIBCyPSdlwbmkstspqzz0dMHx8KbB8fU2b77ZTaTplXYmL8Gxlm2899pLrs2tWXOfLr8ZWsn+gLhYc1fDz1XZg4bSJarP85H3xh7j1z99TSXTa1tnXKPYB57uHPiPd5g0n4jvQZG21H6KNNTJBID7rSaZDYYtf7ikzXdZdfPr2pWV39A4UhUb+zs0trW9vhtwMttZvlD6etvxYymxheA0XH7QnJaTVreXKfGWVXyhyKyW0wyG7Pf3sxlt+j/+9pCuYdMRNWWW7V6yXxNc9nU5xvI/Uv/cpre6+iXwWDQm4NtwkgGCQDya2huh6IfBgojV98YDod197nz1D1Yr/ZX32xRMBzRFY+9mTPXwXBUdrNRz17VrH5/SC6HRS/9y2kKRCIyGYx6/i971O8n+0ChvP7667rmBxtVdUS9JKn7gzbdf7nU0tJS4CMDUIzcQ8brLfWHaNXi+drr9md9XuJ8XM5zAm9QjbOr4+UK4o9zroACGPqdHyo2/5RJIByRxx/UIxctkNlo1BNfXagKu1n73D6t2LA16eJZny8sfygik9GgKz9VnzRX9mbCPDdZAMYm2/lvrutHBzwBlbt9SYss07UTx0wr10NfOVEHclwg7/UGdeWn6rW2tT3lvZnDxmTT4wmooy8gty8ol8Oi2jKrKp3WYT03V3+cj74x9h65+vY+X1i15VbZzUb9dY9bbl9ILodZ1U5rUtuQ9NoJ49+h18SqHWaVW016e487PudmNhl0xU9zz7n1ptlO21HaWIxSJFz2gX8Kp9WkB5Y26rvP/1VfPuVI3fnLvyStEGuqr9EDSxvjJ6+VTou6PdmDW2G3jOuxAzio0mnWA0sbtW5zu9a82BZ//LHLTsn6PLcvqEsf/aN+9c2DE+S15VY9dtnCjHX8Lvjxa/rojAo9sLRRlQ6ac6BQXI7s/Sz9MFAYrix946xqh6qcdl2Xpj7tTy79uHxp7kSW6Mgap27877fS9s/3vfBXXfvZj8piGFmdXQD5VXVEvQ5tOKHQhwGgBLgSxust9YfojnPm6/qnt2l5U12WZ0m2hNuY5zwncFiS5gjij3OugAJw5fjeldtNWbcfdahDNpNF9/16W8p4+LHLFuqCH78WX5BS5bQoFIpoeqVdP/nd35NykDjPTRaAscl2/mu3ZM+02xvUv/znn7Rq8TzNrikbeL0hmTxmWrkevnCBVm7cphu/cHzW16twWLRlZ5ceWNoo85Dz4th1MGAy2N3tTSmzs6ihVvcsma+ZVY6cz8/VH+ejb4y9R0WO7FU5zXrssoVp57oS24ak1x4c/8aua8euicXai+ufTh0nPHzhAnmD2RfGVKQZV9N2lDbK9BSJ6jKrWuprtby5Tus2t+vYmZVp62huTqi111Jfoy3vd6mm3Krm+pq0r7uooVa15cNbhQdg7Mqt5rTZ/d17nRlzGqsZLUkOizG+3+ol87PW8Vu9ZL42t3Vq/eZ2TtqBAqqwmzPmu7m+JudgH8D4cNktGbP58IUnZaxPe9PGt1RuNamloTbtc1vqa7VlZ1fWOru3PrNde3r9eanvCwAAxldtuVWLBvv9VYvnx8cIW3Z1qynDWKKlvlb7E2rXJ57LD9VcXyOHJXUKtrm+RpU5FrEA4yHxOz/UooZa9fvDaskyh2U3WzKOpWPzVZIGMxFVrcuWdn4rNs9901nHM38NjFG281+nNXMfFZuXbm3r1A1Pb9O+wb5taDvx0FdOjOd+OH1ebM46HI0mbasuI+uYHHo8gZSFKNJAeZ3rN2wd1nxQrv44H31j7D0i0WiO3JoyXotKbBsSxebEY9e1Y89NbC+GvtaNG7ep3Goa0biZtqP0sRilSEx32XX7OXN06lE18Vp6mWpmbW7r1KlH1eiS5jrd8Yu3FYpEdXFTnVrqkxutRQ21Wr1k/rBvCQVg7Hr96evkrW1tH8jpkMHF0JrRVz+xRXeeM0/N9TXDquMX+39vIPtqUgDjp88f0sVNdSkT1U31Nbq4qU59fm4jCBSCLxjOmE3JkLWP7Q+GdeeX5qbtt2//0hzd+Yu3Mz43Vme3zGbKS31fAAAwviqdVt2zZL4WNdSqLxCOjxHWtrbrkjRjieb6Gt189vGaUemIb0s8lx+6712L5+mRTe+lfXw4vzUL5Fvidz5RbC75I4c4dcvZc9KOoy9pqpMnISdDxcbDAzmZow53IP54OpvbOnXi7Crmr4Exynb+W2E3Z9yWOC/d2taprv6BzA5tJ0LhaDz3ufq8q5/YEn89w+CdUWJ3V8hU7gMoNR19gZSFKDGv7OgY1nxQrv44H31j7D28gezz195gJGvfHmsbEh1R7dRdi+fpE4PXtWMS24t0r+WPhIfVhsQeo+0offyqbhFxe4MKR6NyWk06pMyqRy5aIH8oojKrWaFIRFaTUTOr7ApGour1hnRImVW/uKpZwUhEh1c59M3PNGjlWcfJIMliMqpmBLXJAOSH25v+orMnENa9v/qrHrlogfoCYbm9AzUE7WajolFpwzdOjT8WjUb1/xbP064eX1Ktvaikj9SUyR8Ky+0NyWw06pGLFmjFhq3U1gUKqMcT1K+379Y9i+cl5bvcatJDL/1N5540u9CHCExJPd6grn5ii5Y312l5U538oYhsZqPe7ehVmdWkX36zRb2x/thi1O4ur37XfkBrW9vl9gZlLZfuPXee3P6Q3N6QnFaTnFaTAuGI1iw7URaTQYdW2GQ1GtXZ71eZzay9bp98gwtE+3xhhcMDvwW2z+1TV38gY83dsdQYBgAAo7O726seb1Bub1DVZRatOneeen0hPfnVhapyWuSwmtTR69ONXzheZVaT3vuwX9NcNlXYzOoPhuW0mnTT4LYPe33y+EO6e/E89QcHzgkq7BZV2M06otqpb5zeoGULP6Je38DjlQ4LC1FQUDOrHHpwaaM6+gLx72Vt+cEx6J92HlDj7Gp9tfkoVTotMpsM6uoPKhyJyqCBW/JLis9ZJc5hGw0GXfOZYxSORDW7xilPMKT//PonVOk0y2E2qT8QVq8vpHKbSQ6LSQZJb7x/QOU2s6qGjJMBDE+m898tu7q184BX//Kff9by5jrdcOZx2tnl0aHlNlnNRu3p8WndRSfpsCqn+gNh9XiD+uset8oH+69Y3+j2BlVbbtXqJfM1zWXT3p6B/tFhNamz1yeHbWAe7EC/T6vOna9INKqe/qCsFqOe+2aLyqwmeUMB7epUfO6s0jHQTx5e7cz9+QbPmfv8QVU5rQqEIurzhzh/RsG4c1yPGe71mlz9cS7DmW/yBsIyGAyyGA1a8bljZTFJiholw8C8tj8UlkEDd1H58sdnx/t1u8Wkbf/oVjQqhaNRbdnZlZS5Hk9AoXBUFpNBay8+WW/u7IrPqcUktht9vrAq7GaZZFQkGtY9S+ar1xeKf+4Ku1n+UEg3nz1HhzitCkQi6vOF5AmG9bd9vTIbDfHr3syjlRYWoxSRcptF3Z6QHljaqPuef0eb2jrjtbY2vLFL157xUd36zHZtSlhR1lJfq8tPP1qXPvpHeQYnvlvqa3Xn4rkEDyiATLXrZlU79O8XnpRUJ6+23Konv7ZQtzyzPaV23p3nzFNV+cFae0/+Yaceu2yhbnkmtWbfY5ctlNVkSHlPABNjRoVF//zJY9LWwbzznHkyRLlzEVAILrtFnkA4qS79rGqHfnLpx/WdNHm945y5+uCNfj2wtFEuh0U2o0mBSFS3P/sXbU4Ylz+6uT1pPB77bbKL1r2uE2dX6c5z5qm23KoKu1llVpN2dvanfb9Yzd2x1hgGAAAj935nv24Y7J9ry6167LKFWrFha0p/fdNZc3TBj1/TsTMqdOc582SS0o777zhnri585A+aXePUJU11Oqq2TEcdWh7fZ2aVg34dRafSmfnCTYXdqrWt7TphaZX+9fl3kr7zLQ21WrOsUQYZ9OPW97Tmxbb4WHlo6ermwd+4vn7DVt173nyta00dS195er18wYj+zyN/0Imzq+LjZADDl+78N+aRixbEt505d7osJqO+9+u/aXNbp+Yf7tIDS09Me8561+J5+tEr7+qnv9+l//lWix67bGFKGY/Y3Nfq597Wr97al/R4rA/t6Avo/AWH6/JPNqTtQ+9aPE9HZsl87Jz5jfe79MDSRt37P8ltEufPKASXPXupxYoc2xNl64+zGc1806ePPVTXfe443f6L7Sl9+2OXLdTq596OtyNOq0mPXLRAP3ipTff/ekd830UNtbrznLm6/dm/6Ndv748/3lRfoweWNqrSOfDZY2PsdO3GqsXzdETCQrSdnf36zoatemNntx5Y2hhvoxJf+5KmOt33/Du67nPHauXGt5hHKyGU6SkiteVWTXPZtC5hgjtWa+u8k2bp9p8nL0SRpE1tHVrzUpuWN9clPXbj09u0u9s7occPQKous6atd/fQBSfqxo3JC0lWL5mfshBFOlg7z2GyxE/iVy+Zn7Fm3x3PbpfNYhqfDwQgJ5PZnLUOpsnM2l+gENLV3k3XH0sDeb1p41ta3nyU1m9ul8lokD8SjV+kkg6Oy4eOx2O17pc318Vzv2ZZo0xGg2wWU8rEQOz9bhgcr4+1xjAAABiZ3d3epD4+1/n26iXz4318XzC1NG9sHPHQBSdqc1un1m9ul51zdJS42nKrbjrr+JTFJZK0aUeH1rW2a0+PN2WsnC4f6za3a/WS+Vrbmn4svealNu3p8cbH0zc8vU373L7x/YDAJJPu/Ddmf68/vi0cUVJWH1jamHFOa+XT23RZy1GSJIfZlLGvvHHjNp130qyUx2N9qCR9ddHRWd/nH12etMfe4wnEz5kztTOcP6MQsmVuUUOtasvH92YB+9y+Uc03HTezMm2WN+3o0B3PbtfxMyvjjy1vrtOal9pS+u5XdnTohqe36djDXEmPx+bH7Gajmutrso6xE/v6fW6fVj69TZvaOjPmPPbai088Qt95ehvzaCWGxShFpNJplUFKClnjrCptHqy1OTTwMZvbOtU4qyrpsU1tnerxUrYDmGjTXXatWpxa785iMqZ0oNNctqy18xJrVefa103egYLp9aVOSMe0tnWq15e+fBeA8ZWu9q45TX8c09rWKbPJqNa2Tu3u9sofiqQdl6eTOB5vbeuUy2GVyThQhjPb+/V4g2OuMQwAAEamZ0j/nOt8e5rLFv//gQIl6fczm4zx/89163ag2FU6rTpxdubx76a2zqQyALnGytNcNrVm2T7dZU8aT3f1Mw4GRiLd+a80cFH89GMOjW870B9Iyqo3GMnaB3qDEUmSO8fcV6yvzPR4KBzNPredYe6soy8QP2fO1s5w/oyJli1zq5fMH/fKFV1Dspwo23xTthy1DrnWPJJ9Yza3dWrXAa/uPGeeZrjsWZ8f6+u7+gPx69/DGU/QDpQeflW3yAztdP2hgc6+z5f9Fv+x/RJlq0lGPS1g/MyuKdN3zz/hYK0+uznt4rBcue5NeE6ufTMN2POB9gLILtdisOHWCJ0I5BlTzdDau7258jq4vd8fltucvG+68Xam7X3egYwNp4aw02rS8ua6pJq8sTq7xdR+AAAwGezu9qYsFs91vp24PdtYInGb28uCdJSufW6fuvoDOX/RMXH8m2usPNK57V5fSG/vcavfH1Klw6JpFba0566c46LUxfLm9oXkcphV7bQmLfQaiaHnvxV2i2rLD2biwaWN+tv+vqTn5JzT8gZ15afqc/6iVaaMxx4fztzZux/2pWQ48Zw6VzvD+TMmWq7MjVW29iHX9aBMeRjJ3NZI9k1ks5i0r9sjgyn7/TBin2EkOc95TY12oCixGKXIuOzJ/yQ280BYy+3Zb+8Z2y9RmdWs3d3elBpZ1KUHxt90lz3pxOHtPe6UfXLlusJxsK5grn3LrKa0eR8r2gsgN5cjfzVCxxN5xlSVWHs3XX+cKNb32szGlGynG29n2u6wmXTXL97Wd75wXPb3s1v0wNJGrdvcnlTbO1ZnN1f7AgAAhu/9zn7d8PQ2LW+qS3o81/l24vaKLH1z4rah83tAqdjZ2R+/7f8jFy3Ium/i+DfXWHmkc9uBcERnfn9T/O8tg79pnnjuyjkuSl1i3mKa62u0avE8za4pG9VrJp7/ptt2yJBtOee0HBZt2dmlz887LOt+mTIee3w4c2ef/u7LKRl2Jcyp5WpnimX+DVNLtsyNRa72IddYM1MeRjK3NZJ9EwXDEXmDER1elnrHpEQu+8A17DLrwc8y1vEE7UBxokxPkakus6olobzHll3daqqv0X63P+nxRE31NdqyqzvpsZb6Gu11+1JqZCXW2EtEPS1gfFXYzSmle/a7/SmPxTTX18hhMappcHuufdPlfaxoL4DhSZfvmOb6GlUUwUQ0eQYGVDosWfMaCkfiY+tyqylp39i4PJ3E8Xjz4Nh9U1uH3N5A1vdz2c0Za+Gu39yuMlvh2w8AACaD3d1e3TA4oT+0T891vr3f7Y//v0HRjPuFwpH4/1eXcWcGlJ59bl/Sha9s49+Whlrtd/vif881Vs41t73P7UsaT//uveTx8aYh566c46LUDc1bTGtbp254epv2JeQrn2rLrUllRRwWY8756c1tnTnPbWN9ZabHzSZD1uebTQNl8IZmOPF4s7UzixpqVVtO34vJYTjtQ3WZNWumKh2WlBJC0kCOsj0v8VpztswN3TemabAPX7+5XWVD5tWGPt/lsGjFhq3a6/bFxwjDGU9kek3ageLFYpQiM91l112L56llsJFY29quS5rqtOGNXbr57DlqqU9uPFrqa3Xl6Q1a29qe9NhNZ8/Rig1bU2pkJdbYG4p6WsD48QRDuuOcuUkd5YoNW3XrF+ekdJ7N9TW6a/E8Xf3EFl3SVKem+hqt2LBVN52Vft+bM+R9rGgvgOExhEK685x5GbNsCBX+Ft3kGRgws8qhuxanz+sd58zT2tb3dElTnd7e3SNfJJyU7di4fOhzm+prdElTnda2tif1y5J05eNbUvr/2PutWjxPgVD2+tx941iGDwCAqaTHG4z3ubE+PTbRPZzz7djYvtySuhA9No644rE34338aEssAIXU1R9IGpsOzUrMooZa3XXOXJ16dG18rjrTWLl5cKy8YsNWXdJclzK33VRfoytPb9BhlQ6tbW1XS32tLh4cWw+VeO7KOS5K3dC8JWpt61RX//h8hyudVt2zZH78IvXVT2zJOqd19RNbJGU/t71r8TxteGNXyuOJ58Y/euXdjO9z5+J5uuKnb8YfS8xw4vFma5NWL5lPiS5MGsNpH6a77FqVYX5r1eJ5mlnlSMp6zNu7e3TTWXPS5mjV4nl6J+GOwmtb23Xl6fUpfXds378Ouftw4vxYa1undnV5Mo6xVy2eJ38wrE07OgbG4oPXvzPlPPba//XGrozHTztQvAzRaDT9kn6MC7fbrcrKSvX09MjlcmXcb3e3Vz3eoHp9QVU6LLKbTfKFQ7KZTPKFIur1hlRuN8tuMcoYlSKSopKiUckXCsvjD6vcbtbeHq9qyqyaP6takrRlZ5cW/+DVjO+78fJTdcLs6jx/aqC0DTe32fz+vU599/m/6l//6QR5Q2FZjcaBLPuCctktclhN6uz1yWGzqMJulkXSAV9I/f6gDimzKRiOqMPt1+wap/oCYbm9A7Vwy6wm/aPLo83vHdDa1nY9ftkpecvwlp1duuDHv9fy5jo1zqqSPxSR3WLSmzu78v5eQL7lI7fD9fv3OrXrwx6dUj89KZ/lVpN+37ZPs6dV6uN16VdsTxTyjFIxUdlNHGtX2Af6U184LLvJJG8orF5vSOFIVHf94i96YGmjvMGI3N6gKp0WlVlM6uwPKBiJqsJmltVs1IF+v8psFpWZjTIYDal99QGPqspt6vWF5LKb5XJY5A+G9WFfQP3+kCLRqEwGgzzBMNlEyZnIPne4Nm3apFufeUuHNpwgSfpwx5906xfnqqWlZUT7AJNVMeZ2rHo8AXX0BeT2DfS/tWUDt0zf5/apqz+gHm9QZTazItGoevqDCkWjqqstkzeY3GcPjAOCqimzyR+OyO0JqmJwbN/r9clqs8hmNKkvEI6PI8qtJh3o98tmMau6zMpCFIyb8c7uH9oP6Px//13SY06rKX4eWWE3q6bMptrygXz1eALa6/apw+3X4Yc45AtFpOjAHHWfL6QKu1llVpP6gyH1esNyOcxyWkzyBMNye0Ny2kxyWkwySOr2BuS0WRSORLWry6PDXA75Q2F92OeXzXxwfLz+ko+rptyqcCSqcx7aLE8gnPazMMeNYpEpt+nylug/v/4JfbzukHE7rlj/6PaFVFNuls1sVq8vpF7vQL9XZjXp9p+/paWnfETTXDb1+cKqcg7MW/cHBvaLzVn3eAeuYVlMxnh/GI1GZTUZ9EG3T0fWOBUYvKZV5UyeBzebDLrip2/qb/v7ko5vaIZj/Xy/f6DP9oUicntDcjnMqnbS9yL/CjleHkn7kJhllz11LBrLTmzc6rCa1OcPKjLQZcvjD8Xvyms0SeVWi7yBsHq8QTltJjnMRhkMBvUPjn1ddkv8Pdo7+uQJhGSUUTJIPZ6gguGIAuGIDAaDHBaTAqGwqsusMhmlfn9YLoclPhbo9YbksJoUDEfU5xtoH8wmo/r9IVU7rQpGIur1heS0GmUxmRQIRXSgP6BoNKpQZGAezWkzy2U3y2g0yGw0qKZsfMomYWy473MRSlfvMrbq6/oNW/Xg0kb94KU2vbGzWw8tO1FO68ANbiJRac1LbUkr5lrqa3XHOXO1t9urGVWOpBp76VBPCxgf1eUWrT7vY7r7V2/rms98VDf+91sp9f5uOmuOLvjxazp2RoVWLZ6n4w47OMj52z63al12XZ+mTuBNZ83Ru/t79cDSxpz1N0ei0mHRA0sbtW5zu9a82BZ/vKm+Ju/vBZSyaRUWTXdNT5vPO8+Zp2g0/eTYRCLPQLJY/elVv3w7aczdXF+ji5vqdPUTW/Szf16oqz9zjFZuTO6zY+Pyw6sdOvcHr2rjFU36/q93aJ/br4cvXKCVGdoCQzSq4+oOSTvWj73vt3/2Z3kCYbIJAMAIpOtbz5o3Q//3c8fGS/PENNfX6JYvzlE0Kq3cmLrt5rPnqNJpzXjO/uV/fy3+29q/ufY0HT2tXJI0q6ZsvD8mMO5caUrMegLh+Dnkc99siX/npYE7FnT1BzTzEIduf/YvWnbKkSklKFsaanXF6fVavv51eQJhOa0mrb34ZD304g5tGtzPaTVp7UUn67vPb9cbO7v1wNJG3fPc2ylj8AeWNqrMZtTZD7bqpCOr9cDSRl39xJa0C1KY40axS5e3kWwfi2znpLFMnTl3ulaeNUc3bkztD28+e448/oi+9+vUbXeeM09f+8kf9bf9ffrVN5s1q9qpW5/ZnrLfHefM1T/98HcZ72I0NMOVzoELzOmOfVFDre5ZMj9+ng+UupG0D9Nd9qyLsWLZkYaX/dhdS048slp7ur16/4BHD764IynDnzlumm4+63jd9exf9OWEvt9pNcXnn9PNo7lsJn3Q5c24/Xu//puWnXJk/FgeuWiBymwm7ekJZnxOJBLR576/Kf447UFxokxPkclU73JzW6fWbW7X6iXztealNm1q69Ty5jrt6fHq3Q/79e6H/SkLUSRpU1uHbtq4TX8/4FGPJ5BSEzAR9bSA8eO0mHXjxrd03kmzdPuz29PW+7vj2e1avWR+2tqgTqs56/POO2nWQB0+W/5OVOwWU0onLw20R+s3t8tuMeXtvYBSZjGbUyaypYF83rhxmyzmwq/9Jc9Askxj7tbBMffy5jqFI8qaG7PRoBu/cJzu+Pl2bWrr1ENfOTFrW2AyG4f1vonvYTNzugYAQDaZ+tbFJx6RshBFGuhzO/v8uu3n6c+vb//5dnX2+bOes0vMoWFyqi6zptxKP6a5vkbVZanfeYvZqBs3vqXjZ1amHTtv2tGhB1/cER/nLm+u04MJC1Hij720Iz7fnW0M3usLaXlznTbt6ND6hPFzIvKJUjCavOXDcM9JzztpVspClNh+t/98u6wWQ8Zz3x/+n5MkSWVZ5rNv2viW1ixrTHuMzfU1Kk9zMT7Tsb+yo0PXb9iqHg/luTA5jEf7MNzsx65N7e726rd/+zBlIYokHXuYS995epuOHdL35+rD7VZzxu3rNrfHxxLLmwfK9GzZ1S1nlues39yu/iELUmkPihOzm0UmW73LzW2dmuayxUPXOKsqvuptusuesYbYprZOldlM6ugLpNQEjKGeFjC+en2hlAwP1Tq4Pfb/ibVBY8/P9rzWtk71+UJ5O2a3L5j1Pd2+YN7eCyhlufLZm8dcjhZ5BpLlGnM3zqrSgRw1end3ezXviMr4RHooHM3ZFgznfROf4y6C9gMAgGKWqW/Ndu5dZjNn7bMz/ZJH7NybOTRMVtNddq1aPC/lAljst6TT/ea1e/B8uHFWVcZcJY5z0+2X+Fi212lt65QnEIm/Vmtbp049KvlYySdKxWjylg/DPSfNNYedra/0hyJqqq9RfyCc9TVcDquahnz+psG7NPT7U8+Fsx37Kzs6Mt5lBSg149E+jHQ+qscb1LSK9O1ArK8e2mfn6sMNhtRFbEOPYXNbpz5x1MBdT9a2tsuY5Tmx1xyK9qD4FP5XdZEk18WgPt/BVV6BcETR6PBe1+sPy2w0ap/bpzKrSTeddby6vUFV2EyqsJoVltTtDWpXl0eVDousJqN6vAFVOKzxOrsARs/tHch2YobTSdze6wtpy84ulVnN6vUFk+r0+kMR2S0Ha+Z6A2HNP9ylbk9Af93rjtfo7feHVF12MMcfdHnU6wvJPVjLs9xuVoXNnFJbO1Z3M9t7ur1cIAOkg/nOpHeUCz0y1b0fDbc3pG+0fETLFn5EfYGw3N6B1yy3mvT4a38nz5hyco25/aFIztdwmE3yBQ/uN5y2wGW3yGkduBPR8uY6LZhdreoyqywmo/r8QZXbzHrxX07TQBVOg3oDYf3+vc54nx0IhdTRN/A6NotRikqHDLYNsTrBff6QasqsCkWiikajCkelPv9A7eAqamkDACaJ2Fi5sz95onlWtUMPXXCivP7Uc+/Y+a03kL2fz3be7g2Edc+S+TqMW39jkppdU6bvnn+CuvoDcvsGxpDVZZnHkLExcK7xc2x7IJy8n9NqksVkTNlv6D6xualyq0mVTot+++3TZJRB/YGAXvyX0xSORBWOROUJhOQJhtXjCTCfjaI30rwNx9C5pHKbWf3+kHoG54F6vKkXaJMyZjPr2aua0y4GSZStr/T4Q7pn8Ty5/SH94IITk+aTE8tq9fmCunvxPO3p8shgNKrCYZHDYtRNG7fpjnPm6a973AM/F8fA/LV7yLHXllu1esl8TXPZ1OcLKxCOaJ/bxzkvJoWh7UOlw6wKu0XeQFhvvn9ATptZJoNBNrNR/lBkYN4ny/xxrnmwCrtFj17ycb3+/gE9+YedMkg6tMIWz/DWD7plMEhzZ1bKaR1YWjC0z841FvAGUtuVxPbHaTVr7cUnq6bMKofFpA3fODXnXJvLbtZz32yWNzhwPev19w9obWt7fD4+V5uY+PPKNRefz7n6qYbFKEXGlaOeZbl9YPLaaTVpVrUzqYxHNr3+kM5/+DW11A/W6Xz0dUnSDy84SeZqo24ZUrcvVm9r2Y//oAVHVlNjCxgjl2Mg27EMZ5K43e0L6tJH/yhJ+tXVzfF6e7FavdLBmrkVNrMeWHqi3F5v2rp7ixpqdcc5c3Xbz7frxb9+GH88Vsvzvuff1i/e2q/acque/NondMszb+mrzUdlfc9KB10IIB3MdyajqVWd7xq4R5Sb9b9P+YiuH3Kr8lgbYI1mXygHTDa5xtzDKY/jtJllNh38DYzhtAV3/eJtrVnWKIMM+o/X/q4TZ1fpX//nr0m3KW+qr9FVn2qQQVFdsv6P8cm6WF7/9X+26Q9/71ZzfY1uOmuO7v7V2/rGJ+t1w9PbtGVntx5Y2qgf/LZNyxLq9sbEfotmdk1Zzs8HAECxShwrP3LRgvjjs6od+smlH9eNG9/S9Wcem/ScxBr2ib/5mU6283aH1aTr/uvP9KeY1GJ34R6O2Bg41/jZZjbKaTXpiOqD57OxXJqMhqT9EiVmN3FuqqWhVld/ukHTy22ymI26Lo/nz8BEGkneckk3l9Q8eKeRq5/YIk8grCe+ekrSczJl7BdXNWd9r0x9pdNqUoXdkjL/FJtPjh2HNNCn3vD0Nt15zjzt6/bozO9v0ufnTtcd58xPKYHbXF+jO86Zq9pyqzr6Aqott+qxyxamlAHinBeTSWL7kC7fLfW1uvz0o3XpowfnjjL1f7nmwUKRiIKRiN7d36vHLluoO5/dnjRXlfheDy4dKLE1tM/ONRYosyZfT8rWx1/+yeT3ysQfiqjCbtHDr+zQkpNm6S+7e/TA0ka5HJZhtYmxO6pFpaxz8fmeq59qKNNTZGrLrSkldGKa6mu03+1XU32NljfXqc8f1H63T/sG/wy9pVlMy2BtLUna1NahB18aqNO5vLlOVoshZSGKdLBG1/LmOmpsAXngspvVPJjhbPX+9rv9khSviRcTjESz1sYLRqK6ceM2VTsdafd7ZUeHVj69TcfPrEx6PFbL8/ozj5ckrV4yX7c8M1APNBzN/p6jucAOTEYVg/lOp7m+RhVp6txmMx41cCNmc8qJvHSwDYiYWVyGqSXXmHvLrm5t2dWtlgzZbqqv0bZ/9KjbE1DL4OuYTYasbYHZZNCmtg6ta23Xnh6vjp9ZqbWt7Ukn99JAP/vgizv07of98Zq90sG8/us/nRD/+x3PbtelLUfphsGJvlh93uOH1O1NfI0bnt427AXtAAAUm6Fj5S27uuPzYQ9dcKJu3DhwPjv03Duxhn3ic4Zqrq/J+NvgsXN2+lPgoNh8V7ZcxcbXy5vrtO2Dnvh+sVz+7r3O+GNDXycxu4k27ejQA7/Zoc3vdui373yY1/NnoBRlmktqTbjOI0meQDhj/5hor9uX9fw2U1954xeOS1kgIiVfb4q9RqxPvXHjNh1W7ZQkLTlpVsb5q5s2vqU1ywYuTK9eMj/t+9BHYzLKlO9NbR1a81Jb0txRpv6vPMf8tTcQ1rrN7TrvpFm6fchClKHvFeurh/bZucYCVotxWO3Pph2p75XpNX/33sDc2HknzYrPh63f3C67xTSsNvGVHR367d8+1Ir/yjwXv8/ty/tc/VTDYpQiU+m06p4l81Mmx2N3KlmxYauuOr1Bpx5VI18gohmVDh19aJmOPrRMV55enxLKlvpaXdI8UFsrJlZ7q3FWVdY6uYl1wqixBYzN4dVO3bV4nja8sUs3nTUnbb2/m8+eoxUbtsbznpjbA/2BrLXxDvQH1NrWqb4ctTjT/QZY7HlScj3QbDX8Wts65Q1wJwVAkgKhkO48J30dz7sWz1MgNLISOONRA7d3sI53Oq1tner1UaYHU0umMXdzQh+8trVdt5w9J20N60ua6nTHs3+RLxDR7V8c2OeKn76ZsS24c/E8XfHTNyVJm9o6Nd1lV+OsKrVmGYfH9knU2tap/oT+t7WtU6FwNJ7vTHV7h75GVz/jegBAaRo6Vl7b2q5LmurUVF8js8kY7/9WbNiadO6d2DcmPidRc32Nbjl7jmrKbVnP2SX6UyAmGIrojnPm6u3dPWlz1dJQqytPb9Da1oG7Et35i7fj+8VymZjJofnMNq7dtKND01x2TXPZ0m5nPhtTSba5pMTrPCaDQRcPI2ND+9GYWH8YCEbTnivPO6Iy63lu46yqtH1qf5q56aFa2zrlcljVVF+Tcz/6aEwmw813TLr+r98fSsp+TNPgnUJMg9eCsmUr9l6xvvovQ/r+2OND243YPFooHB5W+5PuvVrq018zX9vartaE447Ntbl9wWH/zKZV2LSpLfNcfFd//ufqpxp+DXbQ3Xffraeeekp//etf5XA4dOqpp2r16tX66Ec/Gt8nGo3qtttu08MPP6yuri6dcsopeuihhzRnzpy8HsvMKoceXNqojr6Aen1BlQ3W/gqEI/qPS08ZXHVqUCgS1T//9A19/bSj9Oljp8luNen2L86VLxRWvz+kcptFL72zT9v+0aMHlzYqFInqiCqHzKaB53oDYZkMBl35qfr4Re9YbS5/KCK7xaRq50Bde08grO409QQBDN+RNWW64QvHqz8Q0h1fmitfKKJebzBeD/PDXr9+svwU7ekZuOWXJxCO1748tPxgfb5t/+hWNCrNO7wyntUZLruOmVaeUkMvseaePxTRtApbPPOJNTp7fUH97OsL5bJb9KtvtqjXF1SF3aIXrz1NoWhENrNJHb0+OW0Dx3r1E1vidfc+6PKo1xeS2xtUpcOicrtZRwyuZgemgg97g1rz4nbdvXi++gLheK7LrSbd8PRWXfXpY3TUocN/PbcvmFL3tsJujq/C7s1R4zPta3qDKe1BYs3e0bwmUOqGjrkr7AN9WL8/pMcvO0UVdot6fQE1zq7W8qY6+UMR2cxGbdnVres3bNXy5jodUm5VR59f13/uOPlDYe3q9GjV4nnqH9IW7Oz06LvnnyB/KKwP+/yaVmFTd4a6t7Gszqi0q88X0q++2aJgOKIrHntTu7q86vOF9Iurm9XnG6gH7LSY9Nt/OU3+SFjRqEHrLzlZTutAne9gOLlmbqzv7/OHButvB+WyW2SzGKWodMiQerf73L6D9csdZlU7x1a/HMgHn8+n119/Pemxk08+WXY7301gKnD7Use1TrNRd50zV/t7A0nb9nR7dceX5sofjsjtCWrtxSfHx79XP7Fl4K7Bg338kYc4tdft09IfvSZp4DeuV5x5rPp8YVU5B27zvexHryVNNrtZ0A2oyxvU1U9s0UMXnCiL2aibvnC8ohq46FVmM6vMatLfO/r1s69/Qm5fSJ5AOJ6/2O36Ex9b3lSnUCSqFZ87VhaTUd2e7OeyTqtZLrtJj1y0QAaDQf5QWNMq7LKZDQpHpEA4oj/+/YDK7WYZJJmMBh1abksa8wKTQbr+MTEr/lBEkuQJhvXtn/05nrdyW/pLhB19AV3w49f0n1/7hPqDIfX5wiq3mxWNRrWv2yeH1RjP6d87+2U1DZwrf9DlzXoclQ6LbvjC8ersC2j9JR+Pz3X1+4J65KIFMsqgH37lJB1R7ZDdYlRnX0DlNrNcdrM8obC6+4O68QvHq9xq0sc/UqWPH1Wb9n08gaB2dvbLEwhzPouS584xbxsIR3Tlp+qTshCJRpP26RnsrxPHv06rSYeUWWUxSQYZ49eFsvGHIkn9ttlg0I2fP16haERdnqBMku5ePE+9g/NiLoclPqd173kf0/Ubtmr1kvn6zpnHqd8fyjoHHgxH9eDSRk1z2XXlp+p1wxeOk8lo0L5un37//oGksl++QES15Va5HJb4dbJZ1Q49dMGJMpuM8WNxWIzyBsNye0N69qpm7XP7FB7ysxrpz5959dxYjDLo5Zdf1hVXXKGTTz5ZoVBIK1eu1Gc/+1n95S9/UVnZQH25e++9V/fdd5/Wr1+vY445RnfeeafOOOMMvfPOO6qoqMjr8VQ6kyeC2z/s012/+Is2tXXKaTVp4+VN8dB/74Ud+t4LO1JeY/3FJ+ujM1xat7ld//7ye3po2Yly+4Ja81JbSr2+WO36H7e+l1ybq742XssvEIpoZ2c/9faAUdrZ2a/vJNTLfO6aFrn9IX3/xR0pmbxnyXzd9sx2/fiik5NuOei0Dpxg/+ClNt3/64O5b6mv1cMXLlAgcnCBSaaae+lqdFbYLTIaDPHb/Mc019foprPmaPWv3tY3P/NRXfDj13TsjAo9sPREmaNRvd/Zn/Y5dy2epyNpKzBFuBwWbWo7oJb/99u022/4wshKWlU5LBnr3j522UJZTYYsz06v0mnJ2h7E6nwDU83QMfdQ7+7vS8qMlL1/vaSpTp/7/qakBZ+/+maLvOGIfvDc20n9+c++/omU98v02s31NfrJpR/XhY/8QcFwRF944HdJ22770hxZTSbdvPGtpFupxo4pVjM31vf7QxGd98NNSa9x01lztPLpbbrhC8drZpUjZdwS24/62yi0119/Xdf8YKOqjqiXJHV/0Kb7L5daWloKfGQAJkKlI3lcW1tu1WOXLdTKjW/pq81HxbetbW3XA0sbdeN/v5Vyvh3rExP72vWXnKxLH/1j/O+J//+rb7Yk/T3GNcJynMBk5LJbtKvLqy8//JrWLGvUuiFlKJvqa3Tl6fUymgYWikgDi0/WvNiW9FvJsccS/fyqZvmD4aznsoFQRHvcoaTb/CfOnaUbG9/zq7/q9i/N1cwqx3j8SICCGNo/xsSyYjEOFEmwW0xJefv5Vc0ZX7OjL6D+YFhnP7g5ZdvPr2rS2Q9u1q++2aJvDN4FVBq4JpXtOILhiD7//eRz0ce/ulAWk0Hf+03qHPklTXW6ZP3rOnF2lW46a46uePxNdfQF1Fxfo3vPO0E/3vRuUh/dVF+jH15wkg4ps3M+i0nDZc8+b3tEtUM/fe395Gu7DbVavWR+vK9z2S1J2Y+NoVc/97aWnXJkvB995KIFWd/LZh5oSxJf65GLFujSR/8Yf83r02TvxxedrKjCumfJfK0dfK//uOTjWefAZYjq9p//Je31qif/sDNp7i0Yjuixyxaq2+PXwxcuUCga1E8u/Xi8hOfQ5ye2Jbd/aW78pgzpxBbPZlKR498HlOmJe+6553TxxRdrzpw5+tjHPqZ169Zp586deuONNyQN3BXl/vvv18qVK3Xuuedq7ty5evTRR+XxePT444+P67H1eAK6+b8P1uha3lyn25/dnlRPc6iW+hrZrcZ4A7K8uU57erwpC1GkwXp9g7XrU2pztXVo3eZ23fSF4+QJhKm3B4zSPrcvZQDstJjS1sSL1dB86IITUzri5c11WjPkZFoayOqNG7fJYTKl1N4dTo3OcqspY53NO57driUnzdIdz27X6iXz47U8ZTamLESJPWfl09v0QZdnlD8toLRU5Ki5WTHCSWqL2Zg1jxbzyIdv5TZzxvZg/eb2jL8JA0x1teXWlFI+w+1fpYN97ND9lzfX6c8fpNa9zfTasfrYD194kl59L3XbH947kLIQJfGYjp9ZGT+25sGaukNf445nt2vxiUfo+g1btbvbmzJuie3H+QCKQdUR9Tq04QQd2nBCfFEKgKmhbMi4dvWS+fGxczgaTZoHG0l/PT1DmY9YX57u8eoy7qwAxMbLywfLxKcbj655qU2KRjXdlVwCa8uu1PFwTHN9jaLRaNL89tDXXb+5XdVllrRj7XRzZ7H8H3uYS9dv2KoeD3cBx+RhM+fOijRwnSsxh0P/niiWw3SPD9y9Xyq3mpKen9gXpzuOoRd7W9s69cbfB85ns/XZsXPW1Uvmx59348ZtuqzlqJTnWC0GrdzI+Swmj3RzUzEt9TXa9kFP6rXdHR1Jfd3Q14iNoWPzRbHnZ+ubm+prtGVXd8bHEsfliWL5tZuTx/GVZZas+0ci0YzbYm1B7BhefW/gcYfVrBs3bpPNaElZiJLu+a1tnbrlv9/STWcdn/YzN9fXaK/bl/FnsqihVrXlnBPkwmKUDHp6eiRJhxxyiCSpvb1de/fu1Wc/+9n4PjabTaeddppeffXVjK/j9/vldruT/oxUR18gqV5VrOZVphq3TfU1uqS5TuU2S1L9+Okue+Yam4N16dPZ3NapuUdUymQwUG8PU0I+cjtUV38gJX/9gXDWmniJ9a5jstXRa23rVF8gnFJ7N9Prx2p03rl4nvqDmY8lVnMv9t/YY72+UNbn9HLLYkyg8cjtcHmCId1xzty0dXTvOGeePMGRZWE8skVeUawKmd3hqHRadc+S+Ukn7MPpX6WDbUB/MDV/jbOqdOcv3k4Zy+fq5yVDvLxmomkue8pk+9Bj2tzWqVOPGqgFnO41Yv38Kzs61OMNUn8bGRV7bgGkmky57Rsyrk2sa28YrHUvDb+/bqof6BtlMKQdz9989hx5QuGUx1ctnset/jHuSiG7sfHyqUfVDI5XU21u69Q+t18Gg0EXJ4x/Y3PbmbLnC4SS5reHam3rlDEh9zHDyf8rOzqSym4B+VKo3LpzzPsYDQN32XVaTUk57OkP6qaz5mTMoTcQSnn8znPmKRCMqqm+Rp5QOOn5hjSZTDwOgyH1br/DOZ+NPX9awuLR1rZOeYORlOeU2cycz2LEirnPjfW1LUMWpLTU1+qWL87Rnb94O+3zEvu6ofNbsTH00D4z03XnlvpaXXl6Q9J8Ukt9rS5JmGOakeUadCyvidtztReh1HjHt8XagtgdlNa2tsfbmNh1slzXu2I2tXWqcXZVyoKfloZaXdxUpxUbtqb/mQzefYbSf7nxa7BpRKNRXXvttWpubtbcuXMlSXv37pUkTZ8+PWnf6dOn6/3338/4Wnfffbduu+22MR3P0HpU8fp+CXW5VnzuWH3Q5Y3Xsb/y8S367vkfS3lONtn2+aDLq9giWGriYrLLR26HSpcbtzdHrbk023NluTeh9l+u24e57Bbd8sU5+tqjf9Qd58zNum+fL5z0X2kYx0+tPEyg8cjtcHX1BfXtn/1ZD11wom4YrEFZ4bAoFI7owkd+n9QfD8d4ZIu8olgVMrvDNbPKoQeXNuqDbq/e7/TkvP1mhc2sX36zJd4G3HteahswtMZurF5vrr7b7Q2mvW1orvFBbLvFZNTVP/ljxluPxvr5XG0G5wNTWynkFkCyyZTboXNkieeovuDB/8/VN5bbzHrkogXasqtbVz+xResvPlmXNNVpefNRKrea5LCZtN/t17IfvaYfXHCinvtmi9y+kFx2s6rLrCxEwYQolezOrHJob4836z6eQFg9nmDK+NdsMMSz57CYZDUbVO2w6h9dXtmtJu3KcdfddL9YMdyxMefBGA+Fym2uc7h+f0iPXLRAwXA0KYdms1EX/Pg1rV4yXyvOPFZ9vrDK7Yl94En65Tdbkua63v2wT1cNvkZ3f1BXPP5m/Pkef/pzzZjEvjpmuJmVkvt9Kf38+dB9huJ8FukUe587s8qhlZ8/Trt7fDKbDKpxWvXC2/u0t8eXcY5HSu7rYvNbHX0BdfT5JaXmL9N1523/6NEf/t6pB5c2yh+KyGY26ohqh0KRiB656GSV283q82fP1tB+ty9HFrNt9/jDSWP52M8g9pxcbeLQdsLtDcZ/Nr2+oCrsFoWjUZ3z0Oa083c2s1GzD3HqMEr+DQuLUdK48sortXXrVrW2tqZsG7pyMxqNpl3NGfOd73xH1157bfzvbrdbs2bNGtHxDK0HZktze/7YIRgMBllMBn1t0VE6otqR9TlDJe7jtJq0vLlOjbOq5A9FNKvaKYfFpP++4lRZzSa9+f4BVTqtqi2zsuoLk04+cjtUulrSFY7sF7NcabbnynLia5bZTSlZtltMenNnl9a2tqvcbtbOTo8OeAJyOSyqLbdq9ZL5muayqc8XVoXdrH1un1Zs2CqXwyyn1aRy+8HbE6c7vqRjoVYeJtB45Ha4XI6BGtlfXJNaQ1caeRbGI1suhyVre0BeUSiFzO5IVDqt2tPj0+WPvamfX9WUdV+71aS9PT69ubNLnf2BpL5TGhhnT6sY+A2MxBq7knLW5o3180P77Cpn9gzHxg8VjoPjkXRtwqEVVjmtppztULpxDaaOUsktgINKNbf73D519QcGFoE4zKp2WlU5pI9K7GdtZmO8f5t1SPaJYafNpP/98GvxvztsJp0/+PdffrNFn//+pvi2CrtFxx7mysdHAkaklLJb6cg+P1xmNevQClv8IpbBYNBf9ri1tvVg2Y5HLlqgpT/6ox65aIEuffSP+vlVTbL6ss+DuRwmXfmp+qQxba6xamxsbLOYtGO/WxaDUVFJ3mBY/YGwqhwWTauwMeeNUSlUbnOdw8X6vUcuWiCn1aTGWVWa5rLJG4jo3vM+Fp8fGnpR22E16Zfb9qRkNXYu+4V5hyXtn6sMdLq57Vzz3bMOcerKT9XH57MTM1/hsOiZK5t0xWNvalfXwKK4oefgQ2VrI3Z3e9XjDcrtDarSYVGF3axAKKJub3Bg/nwY18N6PAF19AXk9g3/OSi8Uulzl69/XdJADu//9Y6keaR08zxD54sqnQPfx2B4YBFKuvzF8t04q0qXP/ZmxmP51Tdb9E8/fE3Lm+u0YHa1pldmX6xdbj94DWpGpU1GQ45rXUPynjiXPXQsf/A9BvKfrk1MnEvz+sP61TdbZDUZtafbq0MrDt4pJSpJBslmzHx8BoNBVhPFZ4aLWcQhrrrqKj3zzDN65ZVXdMQRR8QfnzFjhqSBO6QcdtjBDnb//v0pd0tJZLPZZLOlrzs7XLXlVrU01GrTjoFSPbGaXVt2duuBpY1at7k9PonttJr0yEUL9IOX2hSKDNwqbXNbp7bs6tbMSnv870O11NfEa+U5raaU15UGbjl0+SeP1tIf/T4+8FjUUKt7lszXTFZ/YRLJR26Hqi6zqrk++ZaloXAk5bGY5voaOS2mlO2x/KfLcew5sfxaTAY9ctECrXmpLSnLTfU1euSiBXr+L3v1evsBPfm1T8hskJ782kLd8kxyjb7m+ho9+bWF6vb4tfbik9XdH4w/XmE3Zz3+Ci5UYQKNR26HK99ZGI9sVdrNWnvxyXrwxR0p7cHai09WJXlFgRQyuyMV68s7ev1qqa9NKqMZ01Rfo+f/sk9rXmyL97edvYF43x0bZ/9tX2/a/nzLru6s+Tcoqtpyqx67bGFSXd0rP1Wf8Xmx+r2x84dHLlqgq57YonuWzE8d79fXau3FJ6vKYcl6HNVlTKRNZaWUWwADSjG3Ozv79Z2nt6Wcn961eJ7OOG6aXnh7vyTpQF8gPmf2odsXH/NKynruvN/tT/v35voahcORpG2c26JQSim7teVWLWqo1Ss7UsfInzr2UM0+xKGb//utpFIcTfU1emBpo65+YosaZ1dpy65uSQfHxPvdfu13+zJm+VPHHiqL0aQtO7uSxrSrFs/NOl6PjY23fdCtE2ZXa0+vT2teakt6j9it95nzxkgVKreVOc7hYv3cO/vcaeeAE/MYu/bTVF+j/9m+V1t2diVt29/rj+fdajYkvd6Vn6rP2v/Gcp5ov9uXdP0rUeIxPHLRAjmsxpTMN9fX6CeXflwXPvIH7eryqt8fHtX57Pud/bohzdjjprPm6Ks/+aM6+gI5r4ft7vZqxYatSZ+Fa2iloRT63MRrTPF5nizXi6WBa793LZ6n2TVlaV8r2/Wm/b1+tdTXpC2j1VxfI5vJqLUXn6yHX3lXJ8yqUo83kDV7kUhUT35toVb98m0tO+VIldtSr38l7u+0pPbxiXNt6Z6z3+1Xc32Nyq3Jr51uLi32nJvOmqN//Z939H8WfkTLH3096fr32otP1pWPv5l2Do1sDx/LdgZFo1FdeeWVeuqpp/Tiiy+qrq4uaXtdXZ1mzJihF154If5YIBDQyy+/rFNPPXXcj++KT9an1NO86QvHad3m9qTgLG+u05qX2rSprTO+X0t9jda2tuuwSoeuPL0+pa5VU32NLmmu09GHlqmloVbLm+tSXleSNu3o0JqX2rS8+eDP5pUdHbp+w1b1eKizB2Qz3WXXqsXzkupvXvHYm/r/2bvz+Kjqe3/8r9mXJDMJCauARhPLFjRU3JLg0tqWCgjS2iK3ZXFpq7jc3v5EURQFUWz1ehXtrRVcbtF+21KsS7XauhHUFgXZREskCsiakMxk1jPb74/JGc7MnHNmksxklryejwcPkpkzZz5zct6f7XzmvFfMnCCbk3PFzDq88+8jWDYjPmfn2uZW3HBRLZpqqpJec++sOji8vlj8RiLA4wmDaSCaa/Pxtz5HJBLNj7fsxZ3QaTVJgxBAfH4XXP4wHnuzJdZJWTGzDiaNBvcmfCZpWUZWWPt0zIgKRZlJnxSrQDQWls2YgLIU3wpJNLLCmvHYCgN47M09svXBY2+2IHUyPyIS2/IOt4DrLzpNvk8tyZUrtre7Djnw/317DBprKmP97BWv7JbNN/vpQQdWKMT/ipl1MOt1WH1lfdLgeW1zK+Y3VCe9TizTJwcdWNBQjeUvf4LH3/4cq6+sl+/vt7ThsbdaYDXqkvotYjlWzqpjagIiIsqqI05f0kIUIDo+vX3DDtw1fXxcTvfrLoy2yw01VbE+r1K++8aaStw5fTwWr9+e9LvYf39/b1vsOY5tidJjtxpx/+yJaKqNn69qqKnEHd8dh6UJC1GAaH/5qU2tWHrp2Lh+9KeHnFg+cwL+9NF+fP2UQbLz2Y01lbj5m6fj7peT57JWvLIb1110mmxZpH3jQ04fPvzieNJCFCA6D845byokI8otinNJ0nbvrJMHyc4Bi/EoXvuRjm+lz02prcJFpw/G/bMnYkptFQ51+uL2p9T+NtRUYvnMOuw+6EgqX0NNFX52ofoYe1NLOx5/+3Ns29cp2z9Y+sJOPDZ3EhpqKqHTAPdcJj/nrjSePdjpTVqIIu57+cu7sGr2RADq18McHiFpIUqq1xD1hPQakxhrYpsmd70YADa2tGPJhh2xmxEk7mt39+sT429KbRVqBpdg6XT5Oe8VM+ug1Ubnm8eNsOOpTa1Y9NxWLJ2msP2sOgjBIO56cVda299z2QSs/Osn8te23v4c7W5/0mvunD4e6z/aj3tn1SESDsfN16+aPTFpLg04EeOXTxqJR9/ak3T9+7G3WrD6ykmyx5axnT5NJBKJ5LoQ+eC6667Dc889h7/85S/42te+FnvcbrfDYomualq1ahXuu+8+PPXUU6itrcXKlSvx9ttv47PPPkNZWVla7+N0OmG32+FwOGCzpXeLz8+PujB9dXPc7ZWsBh0qy4yY/mh8SgDxNoYiq1GH3197Lo51+REMR3BSuRkGnRZCKAxfIIxSkx4aAKFIGMecAnYdcmDK6YOT9qv2HgDwj59fgNOGlKb1eYgKTW/iVkncbYbNelSWGBEIR+DwBmK56OwWA0qMOhxy+PAfa/4Zdxt+u9WADpcfw+0W+EPhWL5OvU6D63+3Bf/9wzNx6SPRFGNysSolff7Vm5owVXIb4kQv3dCA6Y9uwqs3NSEQCuP6dVvwxI/PwtjhNhzo8KDLF4yVv8ys52Qd5Vwm4zaVz4+68IMn3o+LVTG/7uL12/H/rj2vV21kJmNr9yGnaoy/elMTxvLW45QH+jN2e+vTw05c/vh7sb55iUkPtz+Irfs7ZW9r/MqNjdBqgFd2HMa3xw+N9bMTb59q0mtxSmUJwpowvP4w9DptXF7u69dtgTcQwv9ddY5sPIv7u7RuOFz+IMwGLYKhCByeAD5MuOVyYvqBRGLfPrHfUlFi5EIUStLfcbtx40Yse3EnBteeCQA4vHszvneaFmeccUZsm23btmF9qxZDv1YPADi252MsmzEBTU1NivuR24aoWOV7e/vpISe+o9JOvXZzE4bbzGhzCRBCYcz+9XuxNlDaRia2tdVVJbAYtPAGQujyBVFmNsBq0OFolw9m44n++zMLz4ZWo+HYlvJOvscuEL2zgDgPbTVGb5Wv12rw3e65Kjmv3dyESCQSlzL6jhd24rL6k3DOKYMwqsKCMKJpdDz+EGwWPfTaaCxPe1R+v1ajDi8uaoA3EIYvEILFoEMgFIZRr8GrO49gbXMrHp0T7SeozZ1xzpv6qr/jVkwzI84l2brTzDi80d8DobBqG/viogYc6/LLjm9fu6kJw+3mWMoZh0fAQYcvaXwqtr/fHj8U+497YdJrsXV/J/6y9SssmzE+Lt1siVGHX/zxY+w82CX7msQyqM13v3pTE17pTin055+dB7NBB08gDKcnALvVgEEq49lU82bi3LhIrm74/KgL33joHcV9sD4pLPnc5opzNS5/EJUlRgTDEYTCEfX+801Nsmknjzh96PQIiESi6Wk8QhDlFiP0Wg2mPrIRVqNOds7bqNOiqsyEqf+zMS4upalwPP4QrKbo9qte/RQPz6nHd1W2F/dfZtLDGwhh6v+o9x2CoQg8QrRPb9ZrIYTD0Gqi18n+Z049fiS5tqbXatOKcbk65rWbmlSPLWM7Nd5nstuvf/1rAMCFF14Y9/hTTz2F+fPnAwBuueUWeL1eXHfddejo6MA555yD119/Pe2FKL3l9AWS8skDwONzJyVt6w/Gf7fZI4RwoMOblNdL7BBMGl2BUpMeZWY9ThpkgdWkg1dQ/360EAon5ekKhMP48IvjKDVHc/ia9Vq0uQS4/AGUW40QgmG4/MG4HHlHnT64/UF4ugcS5dZoheEWQnD7g6iwGhEIR19XYtJDq9FAr9Wgkjn2qIANtZmTOr0OjwCvEIJBp4VRr0WJUQe71Yi9bW60uYS4xu/xuZPwiz9ui5tQcwkhbNnXgQOdXrh8wdi2ifVBIunzTm9AdVuPP4S186P5B71CCL/+j6/DnJBPMBIBNAB0SM6vabMYoIlE0OkLQggEMKjEDJcQij1fYtThuNsHk8GACosBISDp9dm+3ZlcPnJecKN0iO301v2dsbj0BnTYur8THiGELp96fCkpM+nhD4RjdUNP77ASV8YUMd7bMmaauABHjP1SXgCgPOT0BuP65o/PnaSaQ/fLdg8qS4z4/b/2ofG0E9/OlOvfP3vV2TDptLJ5b0+8v3y8ivtrqqmCzWLAwU5vrK+eqCtFnXDcIyB42AmjTouKEiMMOi06PAJ0OkAIhOLacGmcJralpSY93EIQne7U7TnbYeqtrsNf4vFWL4Z/eeJcP7BlI8pPn5zDUhFRbx1x+hCKRPD43ElxeeGlF6JcvgCcBh2EUBhObwAvLDofFp0Oh53x35BMbGufv+ZcTP3tByd+VphUDgTDOHN0RRY+HVHxO+4W8L3/fT9uMVhpirFslzeIEpMOQ20mOH1BGPU6/Po/vo4jTh/+8w8f457LJsT621ajDk/86Oso6R4vK/EIIfz7iAvXrduCX//HJPz7SBcu+toQIKJBY00VvjthGMwGHdz+oGp90+ER8OlhJyIRwCtE56v93XVPmdmAUqMONouBc9XU75TGTyVGXdw8c6lJD3vFifPzX63HVff7VacXuw46UT+qHA9ecQaGlJlh0GlwyOFDBBG4hRAOO51w+4OoKjXJji3F9nfccBvu/MtOrJo9Ed8ePxRNNVWoKjXBEwjC4Q3AbtFjz1EX9rZ54l6jNr5Wm+/u8gVQP6ocVqMOvkAQJcboF7E1mujzgZD8aw92elOOkV2+UNw1MX8whC/b3Oj0Cig1G1Bq0uO4R0haCCutW/Jl7o0Kn9w1plSx7ZRcN5Lbl8MjoM0lwKfRABrA3x0v4pz35FMqYDFEF4OeVG6BRoPogpRSY/QGCgnn/nFXAFWlRhx2+uAPhnHrd8dCE4kuPhlUYsTa+ZOh12owqMSIQCi6/eYvj2NtcyvWzpsMnU6j/nm8AZSZ9TAbdDji9MEjhGLxdtwjwOULxl1be/6ac1X35/GHYDXqUGLSJ/ULnClil7GdGhejdEvnBjEajQbLli3DsmXLsl8gCXEVeSKTPjnLUjqPibnqE/Nbibc902rUg3xkhQW/++DLpPzy8xpOwY/X/gtfH12B6y+qwaLno3m0HvjbZ3G3L5pSW4XlMyfgsMOLR96M3gbRaozecvyp5lZ81J3b7KG//zspb+GChmrc99fduPuyCczDRUVBLY+kzWxI2r7EqFeM30fm1MMmyWUtVx9ISZ+3WZLfS8pmMeCRhBQf4i2L7391N17deQQAMKrCgv+76mzc/sLOpG1XzJyAla/swvKZE3GrTP7NFTPrsPSF7Vg+s0729ffOqsPJCbkNM0UpH/lKmXyKRInsFoN6XKaILzmZzjGbqgxlMvVNf1PKzZvN2CfqDWlbC6TX3tpLDFh39bloc/lVt9VpNLCa5Pv+sfdPo81e+concbdBT8z/XZLigoDFoMOq1z7F4u+MxYo/b8c/Pj2GURUWPHvV2bJt+L2z6qADsFghv/b1z21Bm0tQjGm2w9RXZcNPjd3hBAA6D7Qob0xEeUuuPUhsw6xGHSpLTbH2SNo+LWyoVtk7UGrWyf6cKB/6xkSFymY2JM09r5l3lupruvxBBMNh3PfX3XF92MaaSqy7+lwcdURTC1iNOjx25SQMtZlxz0u7MD9FzIv99NGDLCi3GLDqtU9j89Bi+dTqGwAoNenxwGuf4oO9x/HInHo8+Ma/k/qsy2ZMgFcIYRjnqqmfyLWX3xgzGHdOH487XtipOpeUOJ5NJHftR7wuM/vX72PS6HJc23QahpWbcduGHbh16hjFfZUZ9Vh39bm45+Vd2Np9zUdufnnd1edi7pMfoM0lKF4LE6k9X2Y24JF/7MHvf3Iu9Bqt4thVOh4V56JumzpW9X3tVgO27uuQPS5zfvtPTBpdjtu+Oybj84NE6UoV22rPy81DN9VW4bErJyGCCNY0y19Lfv6fX0bnupy+uHNfbGfvfzW+XW+qrcK6q8/FL1/bjb9/eixpf58cdHTHih4dHvUFHiVGPbQaLR7++268mbCvdVefi46END5qfX8g2t4/MqcePiEUWxAnxm6qL4hy7JCa+swp5ZzDI2DLvk40JeTMAoCt+zuTcmlt3d+ZlNsr8TExV71SXsBIJJK0D1FTTSV2HHDI5pcX8wZubGnDo2/twarZExXzaN2xYQc+P+aOPbewMZr7b2NLe8ryfW24jXm4qCikyiNZatbH5cEGgIoSg2J8PL2pFYHwifiVqw9EDTWV2Lq/E0C0I24xaJPqE1H08Yhivu7vfX1U7LHH5k5KWkgibnvHCzuxctZE3P6CfP7NO17Y0f28/Otv37ADBzu9smXsC7V85HL5FIkSGfVa1bg0prhQnSgbOWbLzHrVGC9LMWDJtgMdHsXcvLdv2IEDHZ4clYwoWUWJMS6e0mlvLXod7nl5F97f2664bWNNJd7f246jTr9qvJYYdSnb7I0K/eiFjdE8wKYU7b5OC4wbYcfyl3dh7Ag7gGgbf4dKG33A4U2ZX1uuPWc7TEREgHJ7IG3DAGDppWNxp6Q9krZPam1yY00ljnbfOaWxphJuf0h2uym1Vagq5R0OiHqrqtSIpdPGxY2RU/WXI5EIVr/VktSHFfuS9hIDGmsqsbCxGoccXtz90i5sTBHzYj+8qaYKXb4gVr/VEjcPrTb3LNY3TTWV2LqvA+NG2BVf09zSjmUv7sQXxz2cq6Z+odRejh1hx5INO1LOJSWOZ6Waaqpkr/1IY6O5pR1GgwZ3v7QLm1rUx69VNiPueTm6nVoMSceMg1TK11hTiaE2k+JzpUYdmlvaEQiGFeefpXNMBzu9sbmoVGNkp1dIeVy6fEHV+cFUXwoh6gu12G6sqURFiXz/VmkeeuOeNhx2eLG2Wbm9HNs9bzSk3Bx37ovxntiub9zThuUv78KY7nmmxP2NG2HH05taodEg5fzZYacPy1/ehXEy+1r+8i64hVDc61PNtR12+vD0plaEJDeuEGNXr9cqloVjh/RwMUqea3MJWP7yJ1jQWI2mmviL0p8edGLptPFxQbC2uRWLLqqJ2zb2WPdF7fpR5UmVh2hTSzt0Gg0WNFQnBVdTTRXumjEeK17Zrfja+lHlsZ+H2EyK77OxpT3uNlL1o8rR3L1tqvLVjyrHu3va0OZiB58KW5tLSGrkRe/uaYPbH8T9syfGLUjRajSK8dHc0o7jbiEWv2ubW2VjWVxpura5FY01lbhz+nh81eHF0mnjkxpk8fk2p3y8NXfHukiv06qWzyWE+vS8I8UtE3ujw508mJC+Z4ebdQ2p6/IFVc+hLoXbICpJVTf0pv3zBoNYMbNONsZXzKqDN9izMmZapo8hUTYNtZmxctaJeBLb28T4Etvb3Qcd8HS3b0ptc1NtFeZ3t82L129XbZPdQrBXbfamlnacd2q0TEIwjPkKfYT5DdUIRyKx/rnYv0/VxitNrCX2FRLbc7bDREQEqLcH4lxQQ00lJoy0x01sS9snpXZWbCMXr98e+1Z0OBxO2m5KbRVWzZ7IdBtEfWC3GjFpdPzcbqr5KV2KuS6dRoMVMyfgvFMrMdRmjs0hp9rvJwcduPuy8fAI4bj9pzP33FRThQWN1Vj+ym7UjypXfU20L6zjXDX1C6X2Uu0clc4lJY5nRY01lbhnZnrXfkpM+th7qY1fgROxnSqGxDGjQatRHatqNBrZ91o+sw7eUHShaQTqdYo4x+TwBmLbBUMhxc+xfGYdFj23NeVxSaxrEt/XxbktyiK12F45q04xDbLaPPQQSZubSDz3m1vaEQxF0m5npfNMSvsLhZXb+Kaaqli/XmlfzS3t0CRc50411ybuT5OQOaS5pR3+QFhxLo9jh/RwKV6ec/oC8AghLHpuK66dcir+85LTEYpEUGqK5rub++QH+OHZo7GwoRqlJj1c/iD+9cVxfP2UCsxvOAX+YBgmvRb/+uI4bv/uWHzV6YXVqP5n9wRC+MUft2FhYzWWfHcsXL4gyswG6HVApycQlzczkdWox9r5k7FlXwc8Ct8yEUnz+yn9LEcIhbHo4hr4gyFs3dcBm8WAqhIj7FZjLK+Z0xeIe5xyj3+bZKlyzTm9AZw6uBSPzqlHm0tAly8At1+90+oRTsTvwoZqBMMRLP7OGBh0Whzo8GBUhRVGvRbHXX6s/9n5ONjpxZW//QD3XDYBN/2/D7Bq9kQsnjoGLl8IpWYdjjr9uPK3H2D5zAlxeTGlOfNcvhOxniq/ZsrnfQG8esO5KDWb4RJCcHqj50upUYfPDjsRjkQyHvdK+RLTfZ7ImcZ53aP9ZSEP5fGuAJa+sBWP/cckBEMRdHkDKLMYoNdpcO0zH2LFrAnA4B7vNmMyfQyJsm10ZQkevOLMWI5uu0WPVbMnwuUPossXhNWkhyYChBHG/POqY+e4Rwjhxue3xtppsa9+UrkFl//6PXiEEDxCCHOfjG+Ty60GmPVaBCJhdPmCuG7dFsU2+57LJiiWOxSJ4Mbnt2LNvMmy5di6vxM3Pr8VT82fjEElxli+3KpSY1o5tJWIuXc9QghVpUaY9Vp8esgZy2/+4qIGHHcLcTl+1za3wiOEetQOK+VNzyX2gfNDKBjAtm3b4h7btm0bwmF+P4coH3zV4Um5+LjEpEf96Aoc6Ii/W6a0fZJrZ0+utKLUpMcxpw//d9U5sBi0uOG5LWg55k7abmS5hXU0UQYkzh0nxqbVqIc3EEIkEoFOo4HJoH7rfLcQRKlRB5NeG7eoWTbmB1khhMJweAIYN8KOdpcfvkB8eVLNPZeZ9fj6KRVY9NyJFJep0tp7/SHotRoccfrg9gfh8LLvR9nh9AVhNeqwsLE6bp5Wr1U/R6XzKonjWZtZj4oSIw47vKrXfsTYkY792lwCrn5mMx6bOwlLdFp0dZ/7ge44THytEo8/hDXzzoLTF1Qdq66dNxl3zRifNLf1k2c/xL2z6rDo4hp0eQM4+5Ry/Or7Z8IthODyBVBZakIgFMb+Di8ikQiOOH1w+QKoKjV235VFC6dXwL0z6+AJnJiT1us0aHf5VBebiZ8tsa5R+xsMFBwPZ5b0eJaa9DDqtOj0Cig1R4+tUmyrzYuozUOniluDXgurUYcuXwBr5p2Vdn2ktF/x8S5fUHX+7IjDhx+ePRprm1sV9+ULxF8n8wfDOOr0YfllE+ASgklzaWKMW406LLq4JjYnJZZHqSzDJSn6DnSPaZzeAOwWA0rNeoyssPZoripTMZNvscfFKHnO1p1ryiOE8MS7e3HmqHKs2bgXG1vasWbeWWhzCbFcXS/d0IAfPPGB4r4uHjMEVz3zYco8nSa9Fh4hhNVvtqB+VDmueuZDWI26lK+LljOIq575EA01lbi8/qTYpLPS+6T6WY5c3sIptVVYMXMC7nn5E/x999G4x6U5ESk35HLO8W9zIr6ViLnm7NYTDcXuQ07V10jjV+rVm5pwzbMfxT22dv5kXPXMh7HXtbmE2O+JlPKFPjKnHnbLiaakLEXuy1TPDyo1QK/Ryeb0XDGzDite3om/fxo9jy4ZOwRLp43D7SlyoabSl3yKRABS5nztad7IdOuGHu3TYsC/j7pwyUPvZmyfmZTpY0jUH4bazLKDx8+PuvCNh94BEL1N+bqrz0UwdGJwLNdO//Wmprg+c2KbvGbeWbHfX7mhUbXNVutLB4JheITogFuuHCKrSYcHXv0Mj8ypRyQSwbqrz0VYcqtSOWr5d8Xcu3e/uAtPzpuMO/4STacg5hFOvJWx2Me48fmtabfDcnnTxW8AjZbkBO9P7APnj67DX+LxVi+Gf3niPD2wZSPKT5+cw1IREQB82e7Gkg07sLChWnU7tz+I1W+2JM1NJY4xE9u3v97UhAt++TaA6Lj4wl+9E3tOut2rNzXx4ghRhsiNaaWxuXb+ZIQjkVgfMNWcs9WoxwUPvoM1885K6usmxry03wwA3x4/NOk1qeaeu3xBPPz3PbHfw5FIyi+HWUw6zP71+5g0uhzzG6px4/PRhSzs+1Gm2a362BhKeu6vu/oc1dclzqvIjWdT3blDjB3p2M9q1OGuGeOx6rVPk8Z0t186Lum1SqwmHX7wxAd46YYG1bGqzWrAshd3Jb3XLVPHwO0PYuu+DsyqH44HvncmbtuwA1v3deKROfV4+B97ksaKy2dOwHPXnBtLOSR9bum08Zj75Af42rAy3Dp1TFrHJdVnHGhzWxwPZ5bc8RTvBDbnt//EWSdXxI5tT76UozYPneqc1mk0eGROPcpMelzxmxPXplPVR0r7Taxj5OoCsZ0X5430CotFxWvTia9/5YZGTH90k2LZxHpEnJNSm0N79aam2M/imCaxLrl3Vh0ee2sP/vDhV3GPy81VZSpm8jH2+DWgPFdVaoyl6FjYWB1biAIk59tMlfNKzI27dX+n4nZiPk2gOy9m988LG6ux+q0WeIRQWq/d1NKOu/6yC3dcOlZ226aayrj879EcnpWynyvxdXJ5C9/d04YlG3ZgzHBb0uPSnIjU/5RyzvFvEx/fiZRyzdnMetU4F2NQqqE7Z2bi6yKRSOwx1birVc4X+vSmVhgknYdgKKxaPrlySJ83aXWKOT3veGEH7pp+4tveXxtuw21p5EJNpbf5FIlEqeKypwuaelM3pFKWooxlOV50le/lI+qJqlJjLD3mqtkTcc/Lu3DY6VM9x4Oh5FQBooaE9l1tX4l9bKX9pDNu2NjShqc3Rb8JsvzlXbCkyKGtNEHfWFOJUPfFhsfmTorlDAegmDdczBe89NKxabXDSnnTm1vasWTDDsVjkk3sA+efsuGnYnDtmbF/pUNG5rpIRAPeVx2e2KSt2pg0rg3r8sfmj4DUY1BxQag4HlXajv1NosxRG9M21VTCatTG9QHV4r+xpjK2KHrr/k4cdfrS7jc3dPdrjyS8JtXcs3QfjTWV8AqhuLlruffdccCBhY3VaO7uxy5sjC6wY9+PMq3UqJcdQ72/t121PbQotIFx+1aZm5HGl9sfjG2nNqZzeoW05p6l165SjVWd3uQ0ReIcdSgSTRVilMwvK5WvuaUdd/5lFz784rjsc8tf3oVVsydiU0s7dh5wxMb4asflqNOnWE801lSidAD1NTgeziyl47lJ0ub09tiqtdlq53RDTSXe3xuNPX3C4pJU9ZHSNSzx2rXS/FLiNWgx7uXeY5DMXFJjTSUOp9GPkB5Xaf2UuC9796L4A5IxjVRzSztu37AD10w5LenxxLmqTMVMvsYeF6PkObvViPtnT8SU2irUjyqPy4ubmDMrnZxXALD7oAPLZ05QzKe5trk1lhdzbXMrgBM5vnQa5Zx94mtFG1vaUDfSLrvt0unjUTO4NPbc2uZWLGisRlNNlWq+z6XTlfMWKuUHk+ZEpP6nlnNuoP9tpPEtpZan+qQKK+5VyP1376w67D7oiHtcjM0/bN6X9DppPKvF3d0z1ONOCJz4tvf167ZgxcwJsuVbMbMOSzZsx4qZ8uVfMasOLiGknltT8q3xdHOhptLbfIpEolRxeVKFtUf7603dkIo3GFSNPW8wt+mo3EJQtQ/jFpguiwqH3Rq9zW9TbRWG2EzY1NKu2k9fPrMOa5v3qua7l/ax1fa1oLEaw+0W2Ty2N1xcG9vP4vXbsWxG6nGDmC+3uaUd3kBIuR6ZWQchEFHM693hjubiNui0aecR3tTSjkknV6TVDivlTRc/Q4e7//ub7AMTEaXm9AVj9bfamFRsCxtqKnFe9SAsnX6iDbt+3RYsVxiDLp9Zh+vXbYn1yw0RKPbZR/awz05EypTGtA3d/dUysz6u76YW/2JfUtxucvUgLLqoJmnbxoR+s1h3LF6/HcPtlrjXiO+XWB8kzoc31VRhfkM1dBoN1ja3Yum08Yp11IpXdsfmpTclzFGz70eZ1OUPyo591ja3Yn5DddKiCTGO0kkR4/YHU177aayphBCI4M7utlhtTLfoua2xNlopzhPHoH/6aL9iu75iVh0WPbdV9r3EsSuAuPlltfJt3NOmON5sbmnHEJsJALD8ld1YOm1cyuNyVvUgLGhUrstS3WGpmHA8nFlqx1Pa5vTm2KrNQzfUVGHRxbWy9Yp47je3tMMfiE+VE6uPapJfd+f08fhE4RrW7oMO3Dl9vOL8UuL8WHNLe9JCOzHeDAmpgppqo2364vXb05p/29TSjvNOjY4T1n+0P25bcfwg3mWkyydfL4tlDIaSF8wkzlVlKmbyNfYGzlK8Ajai3IJffv8MtLn8eHzupLg86on5NiORMO7rvqDb5QugzGxAqVEHTzCEX8/9OkrNeoTDEXx13IuFDdW4pulU6LQaVJaYYNBr4PAE8KefnofXPzkSy4sJnMjV5UnIs2U16uERgrGcfR4hFJez0OMP4Y5Lx0GnBbxCGFot0OEO4FCnF6MGWXHPZePhE07cLnxh4ym42VKLUDiCZd25/xzeAEpMeug1GnR5A6p5C+0WA166oQFfdfhg1Gux/UAnNBrAHwxh676OvMiNNdCo5ZwDBmauRKkR5RY8OqcebS4hFrNVpern6MmVJVg1eyKcvmDsNTazHidVWLHy8ono8Ahw+YIoMemhAaDRAKcNHoX1m/edqB+8AWg0Gsx76l9Y2FiNJVPH4kCnF4u/MwahcBhGvQ4ajQYuXxC+QAgLuwfjcvHn8gdjOQFNei1e330Yi78zBrd35wkts0TrIQ2AJZeOxxGnD3dcOg4Wow7tXT5YTNH8m9c+8yGWz5yQtH8paT5wfzCM04eU4rH/mIRgKBKXy/P6322JnVvp5McbXVmCB753BhzeQCynn81i4C0DKW1qcdkbvakb1BzvCuDeV7bhkTn18AbCsXixGLS48bktuGPaOGBwr3adEZ3uAJa+sDMWz9K8v9f/bgtWzFKvG4jyzYhyC1bPqcdnh7sARAeDc5/8AKtmT8Rt3x0DLbSIaACPPwiPP4jrL6qFTqvBPTMmwBcIRfvUJh1e3Xk41scWift67ppz4Q+G4PKFUGbWw27Ww+kPwuUL4u4ZE+ANBPFVhw+jKiwIhiP4Z2sb/t9PzoVXCKPEqINWA9w9YwKEUBidnoBsrlzgRN7rLl8QXn8wOqk/dUxcft2WYy7VvN6/+v4ZsHb3BdbOnwy9VoNBJUboNBo8s+BsbP7yuGw/w6vS75dy+oKxXN9DbKbYMTni9GHx+u1wprjddDawD0xEFE86Lisx6qHXaeDyBeLmkILhCG79zlj4gyF0eAI4bXAJ/MEwHJ4A1v/sfARCYbS7/fjJ77Zg1eyJsfbIHwxixcwJ8AbCcXNh7S4fnvjxWSg16vDMpr2YduYI3D97Irokffay7lzuRJRZiWNao16Lv+48jEXPbcWDV5wRt61HCCXNcUvnm59ZeDb++JPzYDXq4PQG8K8vjmPxd6JpM7xCCCUmPUqMOnR4BDy94GyYDVpooMGbnx2BRwjh//vTNvzqe2fg7hnj4Q+I89B63N3d9+7yB2HQaeD0BqCBBr/6/hkw6bWoLDXinX8fwzfGDI2mFkIEy2dMgD8UhsMbgC8QwodfdsT66+L8ORCds5LWb+1uPwKHw7AYdCi3GGJje6U5q3TmsmhgcnrlxzZiHK3/6fk4eL43aUz29IKzU+7b4Q3EYnHxd8bgYKcPJ1WYYTHo0O4S8MefnIcysx7eYAhdXgErZ9XhiMwdA0RtLgEdbn9sPtrlC2D5ZdExqNMbbYf1Og2CwRDuuWxCrLw/efYj/OqKM7Cke25ZnL/68phH9UKqEAxjzbyz4EyYP1YTDEew6OIa1I8qhz8Yjrv25vKFYsd233EPFjZU49apY+D2hWC3Rst0rMuP9T87H3aLAUecXix6Tnlc/JxK6pJ0Y75Q6gaOh+X19u+X6nhKz/PeHFuleeh9x934oLUdt393LL7qTK5XxDmcroQ5F7E+2nDd+QhHomVy+UOIRCI40unDDRfX4ueXfC3WHmsBQAPcNX08fKEQSkw63DNjAjq9AkJhwGLUdl//CSZdpwqGI7FrU2aDDpFIBDqNBk5fEC/f0IhAKDqWGGY34/Jfvxcr27VTTsVtU8di33EPTHotdh50YOdXDjw6pz62r8oSI+7YsB33zpqIG795OhABIogu3AuGI3B4BNitxrg6R05XwvNi/yAUiWDLl8dhNemByInUQrL7SPPvmq+xx8UoBeBgpxeL/7QdG1vic4GJOavEPFVr5p2FUrMOSzbsiLuDysVjBmPxd8bi4X/8OymX3oKGaly3bkvsBF8z7yw4vIG4vJjAiVxdZkN8bqzEPJzSvO/iNlajDmvmnYXH32qJK1dTTRXmNZwSq7QS9yVlNerwwnUNKTsP/mAY3/vf9+Pe47qLTsP3/vf92GfMdW6sgUYt5xww8HIlyrFbe95pPKnCipNkHpfL9wkAe4+5MPHkQbhVcruwV29qisXzt8cPxU/+7yNJDCfXF9I8eVJiTs94n8ViuqrUiN9fey7uejE5/+aKmXUIREK45MF3AQA2S4rzRfJ8hUWPJ358VlJan8aaSjzx47OgiUTSzo+Xj3n0qPAoxWVv9aZuUN6XATd+83Tc/sLOpNi+8Zunp4y9bCsvMeDRKycl5f1trKnEo1dOAjTJK8iJ8p3daoyLrTaXgBue3xrrK29K6Bdfd9FpuOqZD2Pt7Lqrz1HMk93mErD/uAdXPfNhrO1e9WprXF9b7OvrdBocdvqw8q+fAfgsaV9qfXDgxDjAYoxOEFz1v4ltfnQfanm9rYZoGe995RPZMn5y0CHbz0i3n1hu1WPd1efGpQAConXIuqvPhSYHdQj7wEREJyjluF8xcwIeu3ISnmzeG9eGiPNYd/1lZ1y70VhTiXsumwCPEFJsu166oQFT/2dj7PdXb2pC0y/fBgDMnnwyF54Q9SPpmPbzo65YnBt1yTdrV5tvdnoDsX7vn392Pv77jT347zdOzF2L88YPvpE8l/XYlZMQQQS/bd4rOy+u12gw/+nNsuV/6YYG/Kv1eNx7ia97/p9f4pbvjMXv/7Ut1n81SdIUiP1f6Rw5EO33L7q4BicPsiIMJNWNl4wdgqXTxuH2F3ZyjopkqaWC9gghBCNh2TYynRTSNrMhFotnja6AXqfB/a9+mjTGmt9QHRu7rVNZYAEAFqMhbj4aOBFH85/aHLsudN26LQBOXF9a9dqnSa+5a/p41Yu1p1RasfyVT3DHpeNij5n0yskhrEYdqitL8Oz7X8TFqTgPbrPoYtuNrrDi7oTxpvg55j21GWedXIF7Lot+kUppXKw0BizG+WuOh5P15e+X6nhKz/PeHlu5eWirS8B/v7EHF48ZojpvVGpOTgPmEUJocwnwBkIoM+kQ7k7fLBdDJp0WIwdZ4tIv/99VZ8MfDOOZTclzXdL5o0AwHDc3pvQeEQ3i6o4JJ9nh8AZw3botca+VXhuPXsM+FaFwBDazQfHv15NrWnLX0MX3Urr+BqT/d83X2GOanjzn8AhJC1GA+FxggJgD04cdBxxxgQkA40bYkyZmlfaxdX+nbP4+8bFIJBJ3i7TEfJlyOfgWNlZjdcJCFCCaxkf6/mq5N++4dCyWv7wL7+1tV80t+P7e5PdY/VZL7D2A3OfGGmjUcs5Nqa1CVWn+rdwtRiWm5HyiJUZdLJ7FfJxqeT6l8SpSypknzd+3avbEpIUoQPRWZHe8sANm7YlylErKlCgxx/dJFdakhSjS/er02rTy4+VrHj2iTCqVqQOAE/k1S025XZ9cYtTL9lXEPL0lRq6fpsJUUWKMa9eU2lm5Pqtajl1pOyvuM7GvLca31aBTzc+dKgewmLM3EonAppBDXNxGaR+h7kkHuTI+takV40bYk/oZPcmpnY91CPvARERRajnu7/zLLhxyeJPqb3EeK7HdaG5px11/2YWll46Vfa/E8al0DCnN605E/U/aN1Lrm0r7uQDQJPn9jkvHYuu+jqTXLmysVpz7PuTwYm2z8ljYbJS/PNJUU4kdBxyK82NjR9ix/OVdWDV7YlK5myT9X9l+/5t78MVxT3TOP6Fu/NpwG27bsINzVKTIZjGozp3KzdM21lSioiT1+EMap0rncHPCHLHauLWptgpb93WknGc+6vTF0oCozU0vf/kTxT5AU01l7L30Ok2sTGr1zdJLx2G5Qt3x9KZWhLq/F710mvJ24ud4d08b7vzLTiydNg5ylMaA6c5LF9r8NcfD8fr691M7ntL2J9PHVnxf8dqRHLXrQ+/vjcaIxag+Lz2s3Iw7Er5AOarCojqPtLAxmm4vcW5M6T302hP1grjt+93Xm9Xm6p7e1AqTQaf69ytTmCsTj49edyJlUKr3Srz+BvTs75qvscfFKHmuzSUkLUQRibnAGmoqseiiWpxVPQgrXtmdtF2qXOz1o8rRVFuFRRdF88jL5c1c29yKRRfVoMSoi8sbmJgvU+690nl/APjskBP3zqqTzT92xshybGxpV8wtKObwlOYLk3sPEfPS9R+1nHOrZk/My9vIFSOXTN46TyAUi+fF67dj6bTxOO/UyrTiFTiRg/tPCTnzEvPrDbGZVHPmuYQQlk6L5hm9+6WdWDGzTjGP990v7Yw95pbk/5Tbb5cvmFZ+vHzNo0eUSS6FnMJAdxzmOG9tqtyaibd7JCoUQ21mrJx1ol1Lt18MKOfYbUxoZ9Xa7uaWduw77pHt3wPRNlvMay2Xy1eas9crBOGW9B2kPjnowNJp4xXzCFuMupSfW/r5e5pTOx/rEPaBBw6fz4eNGzcm/fP5fLkuGlFeUBtvbdzTJntnT7X2cmNLG84cXSE7Zrxz+ngsXr899vu9s+qwZMP2pLzuRNT/pH0jpfndxH5uU00VFnTfjr+hphJ1I+1Y/srupNfWjypHs0KdMdRmVnyuuaUdpSZDUjkaaiqxdPp42Xl24ET/tbmlHUNsprh5MPG1Go1GpR5rR4lJJzvnr1b/cY6KAMAfODGPKiXO0/75owNJj6+cVSfb3iaSxqnaOSwdu8XGrbXJ49Z7LksdRw01lRhmt+DuGdFrTKp9gD1tmDDSrhizy7vf6/rfbYnNLyvVN2KdknihW9Tc0o7jbgFTaqtQP7pccTvpsXh3TxsmjS7v0Rgw3XnpQpu/5ng4Xl//fkrHU9r+ZOPYiu+7YcuBHtU70nJtamlXrU+aW9oRDEWSnvcGwqp10PmnRt9790EHAPX2s7mlHe0uActnTkCjpJ4R64dU82pOb0D174dgGPfOUr6m9eS7n8ceS1XO806N30dP/675Gnv8mmmeS5XfyWY24J4ZExBGBA5PQPb2PdLUNtJclWLeq+F2M5ZOHwuTTof1PzsfXb4AbGYDVs6qgycQgtMbjOZcd/ig02mS8sF3egTUj66I5fRUe385ZWYD/vHzC1BVGr0N1Oo59Tja5YfDG80dXGLUo90dXVknzSG6ZOpYfNmdz2tQiRFzn/yn4i3a5MowUPPS5YJSzrmB1unIFYdHgD8YwuNzJ8XlvXR4Arh1/Xasmj0RQ2wmdLgFVFgNWHRxTVzePakyswHPX3MuSs06lBr1+MmzH2Lx1DG4/qJaeIQgysyG2C3nxNeL+TWVdHkD+PirDiz+zhjodVr4BF8sl6g033eH24ObLxmD6y+O5vlLmYsvzfx4+ZpHjyiTHJ4AqkqNsXh3+ULRtt3pw+L121PGU7b1NZ6J8tnoyhI8eMWZ6HALcKQ416V9Vo8Qwq3rt+O5a85FIBSCFlpAE81NW2rW488/Ox/QRBecqjEbdHju6nNgsxjw4BVnwuULwuENoMSkg0mvhVsIIRCK4PZpY2HQatHpFWA16qFB9NtwV55zMq787Qd46AdnwuEJJI0FxHzBc5/8AL+76hwEwhF4/EHYLAbotBoc6fQhGFJPkyN+bqtRjzXzzkorp7aUM8UxSPV8T6Wb55l94IFh8+bNuPnxF1A+sib2WOeBFjx8HdDU1JTDkhHlh1TjrQiiKTmkfVQN1HOmf9nuwYKGaiyeOgYuXwh2iwFWoxa+UBiPz50UG0O6/D4suXQ87BYDF6IQ5QFp38jtD2DlzDr4g2E4fQGUmvSwGnVwC0E8u/Bs2MwG6HUa7DnqwqNz6rF1fycOdHjj5obF/qjaXfBSzUt7AyEsvXQcIoj2s80GHQKhMDrdgmIdJN2vVwjhzmnjcKDDi99fey4Coeic1XC7Ga/e2IRwJIxwRIM3PzuC37yzN7ZPnxDGmnlnxcofDIeh0WhgMSSnOpDi2Jg6vQFc8+yHWDV7YqwdLDXrcNTpx4/X/BNr5k3GDd+ohdMXhM2sR0WJMa2FKCIxTv991KW6nRgDYkz++WfnIwLExj12S3SOWC2OSkx61I+uwPXPbcGzCybj7hnjcdytfo4fcviwsKEat04dA48/hKpSEzyBII67BKy+clJs3vvaZz/EY/8xCcFQBG5fAMsvm4BAKIz9HV4MKTPh9U+OYH+HR/W9Sox63Hd5Hb7qVF9kLq1nHN4gls+cACEYhtsfTBoDHnH60OEWon8fiz7lFzDa3X4EDkfH3VWlRsVFC/lYN3A8fEImrj8kHs8Skx5GnRYOr4CXFjVm7diOKLfg3ll1OO4WsGLmBHgDYXT5ArAYdTDpdfjxmn/ikTn1uPzrI+PmiKTpZlLNW3V1Xwu+dsqpaKypQjgcgUmnxZ9+eh6Oufww6U9c0xL3adBp8eM1/8SyGeNx8yWnw+NXvwYlhML48Zp/YdmM8bFUNWL99b//8XXV1zq9Aay76mwMsZsRCEXQ5Y3OBQVCYfziD9vgDUdgBJKuaZWZ9RhZYcXPvzUGCxpOhdMXhEb1naLzcGvmnYUyswGVJcZe/V3zMfa4GCXPpcrvJITC+MZD7wCIDt7liPnClHJRfXPMENwxbSzu2LAjKRevNP9fQ01ltJFPyAe/Zt5ZcTk9ld5fSWWJEacNKY39LpebLBg+MYEtvv+3xw+N5RIU89QrkSvDQMxLl0tyf1fKPqXc3I/MqYe9xID7Z0/EWpk8ekr56bp8gVh+wFdvasItU8fIvv7+2RNjr5fLGShVZjGgbkQ5Hnjt07g6SMwTviLh9sziytqUufjSzI+Xr3n0iDKpvMSAdVefm3Tr4saaSqy7+lxAo36hONv6Gs9E+W6ozYyhNjN2H3KqbheXZ96ow/2zJ+KBV3fjh+ecnHQbz6baKtw1fRwCIfUJ9gprfF97qC36v1IfYUFDNX605l+oH12OBZKxQCAYxuBSU9JYQCoCYPqjzUn702rUh9vi5/YIwbg8xOnnxFUf1qaTHz1dPc3zzD7wwFA+sgaDa8/MdTGI8pLaeKuq1IjTBpck3ZY7Vc50g04T116smXdW3Dh17PDuxg4lmfkQRJQxPekbfX7UhZ/830ex38V5Z7m5aSWp5qWd3gC+/7/vx/bzPcnPasT9Wow6rHrtUyz+ztik8bbYF37un1/imqZTMfGkclz/3JZo3zoUxlXPfBg3X7+ppT3l+3JsTDazAW0uIa4dlNJpNTh9SFmf3sNuNWJQijiVxpZHCCEUjuBSyVhwSm0VbvuufEodkdsfjMWyyajDNx96F08vmKy4vdWowymVJbj7pV3Yuq8Tj8ypxyNv7lGc177koXdjj790QwOmP7oJwInrWanizekL4H/W/xt3KKTeEUmPRZcvgCt+877sGHFfuxu3bYhPOb8uxRcwunxBXPGbD2Lzd3Of/EB2QUq+1g0cD0dl6vqD/PHMfn838X0/PeTEd/5nI9bMOwv7O7w47laukwCkvj5kNWD1lfV4qrkVT7y7F4/Mqcf/qMR29JqTHvs7vLH3TRXPgWA4tr10W7FNVuMNhjB6kDVpzNJYU4knfnwWHvn7Z/jzx4dijyfGvzgnCET7NqnKedUzH+IfP78gbi6vp/It9pimJ8+p5Xdq7M65JVLKfyfmcFfKRTVmhA23v7BTNhevNHffppZ27DjgSMopL31fuTKo5eVLN0eV3HGQ5inrSa7RnrwvUSFTy8391KZWmHVaxTx6T8nkp5PGUmNNJSyG9F6fKqdgiVGH1W+1JNVBSnnCxf2XGHWq+y0z69PKj5evefSIMqnEqJfNod3c0o7lL+9S/SZZf0iVW7MsgxeSiXLJZtYn9aVFiX1Wse8+ZoRdPp/snjYse3FXbNG4nJ7mpZa24dKfxbJZU7S9FoNWdn+RSETxdeK+Ez9/T9rgihKjarnSyY+ejkLL001ElA/Uxlurr6xPmtQF1HOmJ7YXiePUTC5AJKLcSqw/tu7vTEotKT6u1Bc84vSl3f+W7ieduebGmkocdfpj81dK82PjRtix+q0WHHJ4sbAxmjrzve45/cT5+kzMo1Nx6695TLX3SYydxppKHHbG3z3k3T1tcHgDKceB4uuPOqN3xh+kMrZbeulYLH8pGmtK17rk5rWl+5e+71GnLym9UGL5mlvasfXLjrTqEenPiWPEI05f0kIUAHh/b3tax0icv1s1e2LSdqwb8l+xXX8Q52Ckczlqbaba9aGGmkrotRo81dyKjWnGdmNNJUqNurj3VCtDo0x7n+5rG2oqMaLcIjtmaW5pxx0v7MD8xlPjHlebI0qnbi3EcyIVLkbJc2J+p8RGsammCvMlOTQBKOa/+/SgE0unjVfMe9WT3PUrXtmNO6ePj+v4r21uxaKLatBUI5/zc21zK264uDbpM/QkR5XccVi8fjuWzRivmvuvqbYKN1xcG3eccp0bi6i/qOUi3NTSDpc/lHbsS/P8ibnu9nd403q9NFalGmsqsWJWHbzBQK/qpuMur2ouvpEV1rTy4+VrHj2iTOryBVXzUXZlOIVFTwnBYCyfr5QYz0Iwt+UjyhQhGMbShL40EO3b33BRfJ9V7Lunyier0WgU+8G9yUstbcM3deerXdBQjc8OOWEEVGP1xue3yu6vxKjDshkTZPN0L2ioxu6Djlg/A+h5GzzUZsZKhT5BuvnR01FoebqJiPKBWo57m8Wo2sadf2pyvS5tL+TGqSdVWLPzQYio3yXWH2ubW7F0+rikPuUnBx1YOm18cn+4pgqnDS7FgkaFOeOE/vcnBx1YNmOC4hw3EN9/vXP6eCxevz2tufVNLe0YajPj/FMr4+b0E1+r9L6coyJRf81jKr1PYlvcWFMZi4VEi57bIjt+TGy/pa83aDWYrxB7E0baY19aTPealnT/ie/bUBM9ZnJ9FOlnXP7Kbtwzc4Lq50h8DRA/RuxwC7LlXdvcivkN1UnXzuT219zSjmEJY1vWDYWh2K4/iHMw4lzOJ93/K7WZf/poP5ZOS74+JD5/3CWkHdvndbejLiEY955i+5n4HlNqq7ByVh0+k9ypOHZNW9K/kHttU00VFjRUIxiOqI5Z9LrkpRZKc0RqYyNx7q0Qz4lU+HWBAjCi3ILVc+pxtMuPTk8Apd35cy//9Xux25WK+bQqrAbc9I1a3P7dsTDrddBooql85j75AR664kzZ/afKnVli0uPxuZNgNkTzcrl8ASybMQ5CKAKnNwC71YAykx53TBsLpzeIEpMO982qgxAKw+U7kRdvdR9zVI0ot2DptHHYf9wTyz32+ieHsbCxGovLTPD4Q1h+2QQEQxF4hBPvCwAvLWrsl9xY6eaPJ+oPqXIRegT1i7s2swF/+Ml5sJn1sBh1aHf5sP5n58Nm1sOg0cCsV7+9mlh3SGP19kvHocsbQJklmvv32mc+xN2XTYDVqMPCxmrUjyqHPxiG2aBDhTUarz88e3Tc42J+wEBEi5MrS3D/7Ino8gWTcvEB0Xpj5eV1cPmDQCSaPsArBCGEwthzpAseIYhyqxGBUBh3TBuHcCQCjz+aczzXefSIMsnp7Xtu0mw61hXAK9taT+TW7K4nSo06/PbdFkw7cyROHZzTIhJlRKc3gBuf34rH507CEt3YWNtl1msRCIfx6Jz6WHun605tk6qv7guEcOdfdmLV7Im4tTtneJlZj1KTDsNl0sYAqfsI/mA41jaXWw0wClr84ttj4ItEYIwA98+qgxCOwBsIweMPwWbR4+1Pj6LlmFt2f3qdFhadBssvmwBvIASvEEKJSd/dNkdw0zdPh8MdwNMLzu51TtzRlSV48IozT+Tf7kV+9FQykedZimMHIip2X3V44Oweq91+6VjcrdOi3eVHiTmaY93pUa83DTot/nZzExzeaHtZatTBHQjh6QWTYbMYYNJp0e72x8apXIhCVHxGlFvwqGROucsXQP3oCixsqI7ND2/d34m5T36AH549Gku+OxZufwh2ix5GnRZCKAy71YA7p41DOAI4vAEEgmGcVGFBKBzG+p+dD5cvCKtJB7Neh0AohOUzx6PLH4LHH8TdMybAFwjB7Q/CZjXApNXCHwrjmqbTcKjTix+ePRpCitv7i/15g16LihIDrEEd/t9PzkOHW4AxIY2QRwjhxue3YmFjNRY2VKPMbIje8UkDdHoF+IMhaKGBwyfAZjFCCIbh8geT+pLsZxa3xLjI1jWPEeUW/PL7Z5wYY1n0KDPp4RaCeHrB2bCZ9TAZtPj+/74ve9G1zSXA5RNi47Su7n0YdVq0uwX8+Wfno8ysh0sI4tE5k1Bq1sHpC8bFgDTOD3R4Y/tONU4uNenxyo2NMOq12Nfuwf9ddQ5Mei2Ou6L9Bun88S+/fwaOu4XYtbejTh8Wr98eu/bmEUJod/njx5sWPcx6LdpcAh6dU4+t+zsVU94DgFPhS2AeIYRb12/HH39yHvzBMBzeAEpMehxJKIPILQTx+s1T4q5/9Ufcs07pu/6K2/4yurIEKy+fiE6PgFu+PQbQAssvmwB/MAynN3qemPVa+MNh3PTN02HSafDA986A0xuAs/vzWwxaRCJAh+QOIqliOxSJ4Mbnt+LpBZMxwm7Gku+ORSSCaFto1kfLEArD7Q+ixKiHVqtBKBzB3ZdNwH99OwCnN4AuXxD/+uI4/utbp2NBQzX0Og0GlxqwfOYE+ALR8peY9DDqtbjytx/gsSsnqZapS2HeXWmOaES5BffPngiHNxA7ViVGHfzhEFZ0f6FKGnN2iwElJj1cvmDBxiAXoxQIMb/T50dd+KI9OskrXYgi5tN6+O97Yq9pqKnEootqUNWd2z0YjsjuO1XuTLc/iOvWbYnt8/L6k7DilU/w5qfHkvJaisScWDUJ+Qn7Ghw6jUY199g/fn4BTh+WnBOxP4Kyp/njibItVS7CVM87fYFYvMmdy10yubulpHWHSJrLO1YOy4l6RJrz95tjhmDd1efinpd3xT0u5ge0W/Q42OnFbX/eoRh3X7a7cfdLu3DlOSfjqU2tsXyiD77x79jPD/ztM9n6q5Aac6JUbJbM5CbNlsoyAxY21eDWhFuWNtZUYsXMOgQj6vUNUaGwWwy4a8Z43P/ap0m5b++aNh43SCavxBy2qfrqZoMO98+eiLUJ/XHxzihy/dBUfQCzQb5tbqqpwqKLT4NbCGFNc2vSZ5Dm75WqsBpxUmUJ9h5z4ZDDlzR2EL8BclKpBacO7n1OXGke3mzIVJ5ngGMHIip+X7a7sUSmb7d02njMffIDjBlWhtsvHae6D7NRi3te/gQLGqphsxjQ9Mu3ASAuh3p1H9oNIioM4rw4AHx+1BXXP5Va/WYLZp15EsaPsMf1teTmouQeE+e5n9nUGpcyuqGmElc3ngq3EJTtA397/FDV8ov9eYNWg6864/vCYp9fyiOEYp/xuavPwXf+Z2Pc+y26qAaVpSbc/dIuvPnpsdhzYl9SA+AW9jOLnjQuskVtzHL6UBuAaEyq3SHSYjTIjtOqJV84+vyoC3N++wEA4KUbGuJiQGrt/Mmxn1ONk13+IH7wxAex39ddfQ7mPvnP2O+NNZW4b1YddDpt0mdsqKnE/bMnxo1tS0zynyMUduF7//u+YjnEMaJSGkGrMTqev/MvO5PqncQyAIDFqMM9L+/Cyll1GF1ZEns8m+NLjl0zpz/itj+JMbH3mAt729yKcz2nVZXAaNApnkd2y4ljkiq2A8EwPEIIFqMe332kOen5N//rAtjMBtz7yu6492qsid5RRSu5xjxhhB1XPfOh5Dp3/FxdU020fDZrirkghXl3pTmife3upLRd4jhp1au7cfM3T8ftL+zExj1tKa/BF0oMMk1PgakqNeJolx9HnL7Y7YcWNkZv17Ux4TZBm1rasfqtFnz4xXHccelYxVztank1E/P/bWppx11/2YlxI+yx95bL35WtvOn5mluN+eMpH6WKl4qS9HN/yp3LPckdqvZYKAzZemTMCJtizt2nN7WixKhXjbsDHR4s2bAD40bYY/uX1ln9XX8R5VKZWa/Y1jfWVKJMYVDcX8x6PW5/ITl3rph706zn+mkqDmaDTjH37fKXd2HppWNjj6WTe7exphKRSER2nxv7kKNWcZ8tbfj8mBtrm9PLzQ3E99HVPv/Tm1phNqjfdS3XMjUW4diBiIrdV91jMbm+3fKXd2HV7IlobmmHwyuo9lGPOv0n2ojuielizKFOROlLpz+W2NeS60/LPSbOE8nNsR9yeBX7wDsOONCUYm69saYSHiGU1BdO1dd/b6/8fP9HXxyPzc+LxL7k2/8+xn4m9Vm6Y5bSFPNNpWnMN0nj+qjTr7g/q1Ebe04tdhLnoBtrKvH+3uQ+SXNLGxb/KfkzJo5tG2sqYVe42JzuGLGixCj7udTqncTxtdg3am5px5INO3DE6QOQ3fElx66UjlRzPUZ98qIv4MR5VGrWx1LmpBPb4lxYoim1VSgxyV8zau6OqUgkEtu/+F5K14k2trThqU2t0Gs1qvVcUOYOaUpjliNOX9JCFLF8y1/ehfkN1bhtw4kvXxfLNSwuRikwdqsRF54+GDVDSrHooho01FSiflQ5mlVyaA2xmVE30g6rUSebb0/Mq5lOXjoA2CjJuaeWvysbedPzNbca88dTPkoVL0NtZtX8dImxn3guK+2/qbYKixLy7so9FssJqJAzU61+aW5pR5cvqBp3Xb5gXG7exH32d/1FlEveQFA2N6eYO9cbUE/blW1ivMoR452oGDh9AcVzfWNLOyaMtCflu92tkHu3qbYKy2aMh9Wo63F7lipHrU6jUdznUJtZdewhjhOA5D662udvbmlPmQYn1zI1FuHYgYiKnTNF326IzQQAWPTcVqyYWafYR128fnvsNfuPe3M+90NEuZdOfyyxryX2q6X96bXNrVh0UQ2aak7sR22eSK0PvOKV3bj7sglJ/XWxb/3pQSfmN1RDI9PHlisbEP029nyZuTngxHy/tN8tendPG4aUmWTLyX4m9US6Yxa3Pyh7zamh+y4Ebn/q+RxpXC9ev112/qqh+4tU4nspxU5jwrx2U61yLA2xmbGxRf4zimPbxppK3DurTvHuA+mOEYfazFg5K7nPc96plYr1jnR8Ldc36nBH/wbZHF9y7ErpSD3Xo34dx+0PYnl3O6rWLopzZHdOHw+vEF+3iDHnUnmvTS3t0Gk0sf2L75UqDg92erF85gTZMcu9s+rw9Kb4+kVtzNKhcC0MiB4rvU4b93yxXMPi10wL0PByC6xGHRyeAJbPmIA2t/rJ5g+G4QuEYdBpcePzH8rm25v75Af43VXnIBSOwC2EUGLS4dWdh2Vvsw0ARr0Wf/7ZebAa9Vgz76xYbvst+zqwtrk19hppTqye5pVT2j4fc6spTZxbjTosbKyGPxjCli+Pw2rSQ6vRQK/VoLLAcnpRYUoVL4nPG/Va/FUl9hPz3Cnt3x8M488/Ox9OXxBlZj063H6cZDdh/c/Oh8MTgN0aze/d5vIDGo1s2f3BcCyG6keVJ9UzSrk2Y2XtztUn3U+JUR/3s+rrEz6rmO/c6Y3m6StjTnIqIB3uIK5b9xFWzZ6IxVPHwOULodSsw1GnH1f+9gM8PvfrOS2f0xtQjXelHJsk74jTF5fHuMJqzGrqEkqf06vednmFEFbOrIMQCqPLF0SJSYel08bBHwrjrmnjEY5E4BFCsFsMKDXrEQqEYNCpf79ALUettA23GHUw6LQ47vYjEpFvm4HU+XvtFgNeuO78aH5ggw4OXwD7W72wWaLtrtWok+1jAECXNwiHR8jrPnImxiJOH+s8Iipc6cztOBXypotcvmg70OYScNztw32z6uASQuj0BOL6qNLJVYtRh0fn1Od1G0FE/SNVfyxxntYjhHDj81tjc+JlZgMquuel7pw+DqFIBG5/EGGVbq4g861n6f4/P+ZG/egKXNV4Kgw6DQaVGKHTaBBBBL/4ztdw+ePv4VffP0P2tWLZlnx3LA50eKHXRl8/98l/xvWbpf1Hq1EPu0WPV29sQgQRHHH68MkhJ8YMs8Fq1GPt/MlJ8/RAdGwg1uMufwDlViOEYBgufzCuTu/pPD4Vn3THLA5vIC6+pNecbnx+K567+py03k8a114hgPtm1cEthOD0BtDlD2Lr/k7sO+7F0hd2YtXsiRgy1QSPP4S7Z0yANxDEVx0+jBpkgd1igMsfxFPzJ8NuMcBq1CXFkijV2NZmNmDV7Ikp539HlFvwy++fkXIeZnRlCR684swT25n1cAvqcwSlJj3+emMTdFrgi3Y3HvjeGUlz49kcX6b6wkiqfbMuGRic3mCfzsFOTwARRFA/ugILG6oRDEew+DtjIATDOObyw6jT4qRyC8KRCK4852T84g8fY/WVk/DqTU1x12qGl1vw7yNdqtesPYEQfvHHbbE6S+muR1JWgx6+QBg3f/N03HFp9zUlTbSOGFFuwV3Tx+P6i2rTmiNKdU3L7QuiqtSIH549Otbeq8nG/FE24paLUQqUNLdY5KhLdVuTXguzQQunN6iYbw8ADjp8CHffknthQ7XidkA0x+VxTwD//ca/k3LZSXPFizmxeppXLtX2+ZZbTS5/vDSXl/RYiqvi7/trdNV8oeT0osKVKl7Szb0LyOe5U9r/kO4O9+dHXbjyyX8BkM/JK5cfFwCsBuUYemROPewW9SZMzNUn3c/kkwfFfp40ukL99ZLPqpTv/N5ZdThZkp+TKF/ZzHq0uYSk+JM+n0t2q0E13m1pDAwoSinvaGI+YcqNVLFmMxtwclX6f6eDnV4IKSbQlHLUAvJt+KmDS/G5yvgiVSqdCqsRpw0pxb52N/6/P21LyrcrHSskcvoCuOH5rXmf97avYxG7hXVeIfP5fNi8eXPs923btiEc5k1naWBId24nVT0mTRFp0Otw24YdWDGzDj96/p+K3+6ryLN5ICLKLbX+mNw8rXRO/B8/vwCnDSlN2kapD2w16jCyQr1vOsxuwk2/b8VqoSX2mldvbMIhpw+hcHRBuUkv318Qy3beqZXQaTW44fmteHROfdJCFLV55t//cx+ubqrGwmc+jL0ucZ4eiC7sW/T8Vnz0ZQcemVOPB/72WVx/fUptFVbMnIB7Xv4Ef999NO7xfO+jU2alO2axmQ2q15zUxqNJ7ykT158ecuKKJz4AADw9fzLunz0RaxNSVohxYNBpsHj99qT5kCfnTcbcJz9I6mMoxaTI6Qvg0T/vSXnu9+Ta11CbOW6RitrYGwCsJh3u/esnSZ9XOjeezfGlXH0qpfb37ek1QSpcdou+T+egLxCCN6BcjwAnriuNqrDg2avOlp37vHdWHR54dTf+/umxpDKIbaFJr03qE6QihMKY+j8bY78nnsc9mSNKNS8YDIex7upzcc/Lu7D6zRbFa2eintSx6chW3HLGpAhUlRqTUuyIGmoqcdTpw44DDry/t10115Y0N3yqfJXu7hyXarnslPJ0ipRyWhViHjq53IBKubzEY/S14ba8/Tw0cKWb57K3+0w3Ty8AhCR1kpSYa7DEpJ6TtKw7Z6l0PxUlhtjPkUgkrZymavnOb9+wA191eNI7EEQ5pJSbFoie7xUluZ3YLzXpVeO91MT10+lQyzsqzSdMuZPJWBT7zO+p9PEz0XYnkubpTiS2n0rn4saWNjydkPdaJOb+zec+f6akyqecasEP5dbmzZtx8+MvYNmLO7HsxZ14dMNGeDzsD1Lx68lcjTgWk9NYU4lwd473xppKHHX60dzSjjte2IHVV9bLvqa37RkRDUy9ndtSet3CxmrsOOBQ7HM31VRixwFHXB936bRxeO/zdjz65p7YnLzafHtDTSXe33tiXv1olz9uvj/VPPOYETY8+lZLXBmk8/TiZ9+yrxMb97Qp7u/dPW1YsmEHxgy3JT1e7H10ileSYp6mpHueJhtzyVLSMXSquWK5VPDNLe1Y/vIurJo9MWnfR50+1etq6YxP+3otS+34NdVWYccBR8q5snT/Vr3R279vIV7jo94rMxtUz8Eyk17xPGqsqcR7e9WvSYvxCACPzZ2EO17YqXitZswIe1IZxLZQuh/gxDmsdp43drfPUn05j9XmBRtqKuERQrjn5V2xz6d2XDI9Rspm3HIxShGwW41YNXtiUsPZUFOJRRfV4qzqQVjxyu6UubakueFT5auUy3Ep2tTSjvNPrVTM0ykll9OqEPPQyeUGVMvlJeb7y9fPQwNXunkue7tPpTy9N1xcm1SHWYw61fx5Lp96TlIhGMa9s+pglexHK6m7dBpNWjlNU+U7T3VrNaJ8oJSbVrxjRq5TuLhSxJmLcZaWVHlHO1KkdqTsy2Qsin1mxX57BtpuufGFNE934nNi+5nqXDz/1OTXSvN6F3sfOXU+ZabpyXflI2swuPZMDK49E6VDRua6OET9oidzNS6/+litwx1AY00l7pw+HovXbwcQrf/sFmPSa/oyFiWigam3c1tKrzv/1EqseGW3bJ+7oaYSS6ePx4pXdqN+VHnsfSaNLscQmwmbWtpj/fVPDjqwoKEaTTXJfWyxLyzOq190+uC4+f505pnF/+Wem1JbhXsum4DlL3+Scn/NMvsBir+PTvHSnafJxlyylHQMrXZNqrmlHR5B/q6hzS3tGJYw1m6sqURjTbSMiWXvyfi0r9ey1I7fPZdF6xalz9TVPXedzTm13v59C/EaH/WeVwipnoO+QFj2PGqqjV5vXtvcqji31ZgQjwadtsft16aWdpx3avx+pOew0nkuXg8XXyPV2/NYrNOU+gK6hHpO6bhkY4yUzbjl10yLxIhyC1bPqccRpx8ObwAmQ3Sd0VufHcWYYbbYrfjk8vcNs5txzOmHSfINvMRcmv5gGCMrLAiFI5j75D9lc1xKmQ06DO++ZU86eeWkuSpNBp1qTq8Oj4Ct+zryLsdcYr7SQDiiur2Yk5A54SnfpMq929d9uv0BrJxZByEUhlcIwm4xIhAOY+m0cQiEwviy3QOTXotgSD2GnL7UOUnPHF2BY13+2Gu6JJ3vxPyASjlNnd7s5d3Md8zrWVzkctNWlCTnsM0Fh1c9jvLpwmw+x4XTp56jlYvn8kNvYlHuvBPjQq7fbtJrMXqQNdYf7ymHR4AvEMLt3x2Lrzq9cW3kvuNe/Ncf1NtPIUUbbtBr8cqNjbE2X3xtYj77/pCLmHZ61WPR6Y2Oj/KlbiEiAtKb2zni9KHDLcDhVR6r3bp+O3531TlYPHUM9h5z44HvnRE3tlpx2QQEQhF4hGBGxqJEVNh621fr7dyW3OscXkGxz711fyda29zwCCHYzAa884sLUW41YG+bOzb3K32tXqPBku+OxUGHN6kfLfaFzQYdhnX341fPqcfRLj86ur+NrDTeC3bPQ/tlUvp9RFMAAQAASURBVHjaLQY8OqceX7S7Y+8ht52U0vPFPAc20Emvz5RbjTie4hvw0nMhG3PJUuIY+st29bsR+gLJqWBFbiGI125qkh2D//L7Z+C4W0CnJ4Cy7jt9Ll6/Pa3xaTr9o1SUjt+eoy7Z9Lax9/aKX6Tsexl6Uz61v2+2y0S5ldg2O7yp64vThpQmnUehcBgzH39P8fr1KZVWVJaa4PYH8dzV56DMbECby6/6Xkrtl9mgxXC7ObafxHN4RLkFv/z+GbGxTIlJD6Neiyt/+4FiHPb2PB5dWYKl08Zif0dyXyDx2nti/6PMbEBliTErY6Rsxi0XoxQRcQXX50dd+MZD78Qel+aUksvft+7qczD/6c1JuacStxWfV8txGSuLJAdYqrxyibkqn0lI/5OY08vhDeCqZz4EkH855qS5wVLl+xOPYaZzehFlQk/y3PVln4k56NbOn4zr1m0BgLTy4aWTk7RC8p6l5hOL7hLzAyq93m7NXt7NfMa8nsUpMTdtvkgVR/nSVuZ7XKTK0SrmE6bc60ksKp13t186Nva7XHuWTt7bVO8n5uSVWjPvrJTtZyCkPrldZtLDoNPG2nyl/WRbrmI6VY5gi1GHG57fmjd1CxERkN7czs//8DE2tbTjpRsaZNsKq1GHR+bU495XPpGd9ymzGHDRg+/kVf+KiHKnr3213s5tJb5OnONV6gOL81dOXwCPvrkH98+eCLvFgOOSO1NKXyvXx457f8n4WDrfL9ahcuO9GRNHwGrUyc7ZV3Tvo1TyjeZUc/tKz+fL2JwyS4w18frMA3/7DAsbklOrSiWeC9mYS5YaajPHxZQctfPaZjYkpZ8C5OuZhppK3D97YtwiMaVzP1X/KN2YkTt+qVJWi+PKTJVBTU//vv1RJsoNuZgRv9Sr5MR1lhPn0cFOL75o88Ut9EhsZ//x8wuS5s6EFPNNSvVAucWIUweXKr5O7nM11VQl1QVyn6s3dFqtbF9ArvzS4/KPn1+A04Yof46+yGbcMk1PEUrMb6WWU0qa7yqdnFxb93eiMUWOy8Q8VanyyiXmqtyYcIsltZxe+ZxjTu1zi5+DeY9pIJPLQReJRGKpC1LVXXaLIa2cldJYPOr0p7V/6etLU+TdTDUwKETM60n9rcysV8yX2didFiTXCiEuUuZo5WC/4Kidd1v2dWY8N3fi+8m1lem0n2o5cBtrKlFRop6Ttz/6yLmM6VTH56jTn1d1y0ARCgawbds2bNy4Me6fz+fLddGI8oJavd1UW4WPvuyI9UGk4y4ptXmfpze1Qq/VAMiv/hUR5UY+jb/SmeMV/xfLV2LS42iXX7bfLM6vy1HqB5ea9Vh66VjF8d7yl3fhjkvHxs2bJ+5P+jlSzbkl7ketbFTYpLEmttObWtp7dP2nv9gtBsXYaaqpxFGnfL9dHIMmUqpnpNejAPXPm81xbTrj6myXobfysUzUd0ox897e9h61a+J+3tvb3uN6Rq0e6G37pfS5Nra04WlJXdCTfaaiFCO96SNkSjbjlotRilBifisxp1TiCSzNxyXdTi73pZhL67NDTqycVYdPDznTzk2vnvcuvVyVcjm9RPmaY07pc4vH87NDTuY9pgFNLgedTqOJ5RZXyxO4clYdRpRb0spZKY3Fxeu3Y+m08WhU2X/i6/2BsGoeQn9AfTVuIWJeT+pvQjCIFTPrkvoqjTWVuHdWHYRg7tPLFEJcpMrR6lW5vSvlJ7XzbvnLn+CeyyZkNDd34vvJtZVrm1ux6KKapPy20nGANK+3lNiGD7WZs55bPJVcxrTa8blz+ngsXr+9X8pB8boOf4nH//4Jlr24M/bv5sdfwObNm3NdNKK8oD63Mx4rXtkde0w67pI679RK1b7KwU5v7HfWgUQDWz6Nv1LN8X5y0BE3Z/3unja4fEFcePpg3HBxbdK806fd8+s96Qe7/UFMGGlXrEM3trTjjJHlcfPmavNjanNiK2fV4bNDzrTLRoVNGmvS6zPpzpv2pxHlFtyrMI5aPrMOk6sHqY5BE6nVM5ta2lE/qjzl583muDadcXW2y9Bb+Vgm6julmFnb3Ir5DdVoSvPvLe5HqZ6Ru84sUqsHVsyqwycHHWnvK9XnAqJjlPNOzXw9qBQjuw86sHTa+JzUvdmM29x/zZSyIjGPm81iwINXnAmXL3giH1ckgpmPbYrdXkgu91SF1QCjTguHV8BLixpjeage/P4ZOOby485p4xCORDvEdosBQ8pMihWEXF65nuSqDEUiirdDytccc9LP7fAGYDXqoNNqoNNq8Kvvn8FGlwY0uRx0nkAIv/jjtlg9FIpEcOe0cQiFAac3ALvVgEGSnJ7p5qyUbucVArhvVh3cQggufzBlTvKBmONyIH5myq02VxC/+tsO/Or7Z8IthNDlDaDMYkCJUYdf/PFj/OLbY3Hq4NyWsRDiohDKSD2j9jf1CCE4vUJGc3Mnvp/c+MBu0cNi0OHuy8bDGwjBI4RQLjMOEPN6d7gF2bzcQPZzi/fksybKdryIx0fMTV5q1uGo048rf/tB3MUVxm3/Kht+KgbXnpnrYhDlLaV6e89RV9xcTZtLwNwnP8Cq2ROxeOoYeIUQ7BYDnD71BcZuf/x8D+tAooEr1321RIlzvBajDr5ACA5PAONG2JPmrLt8AZw2pBRWow4rZ9bBLQTh6a4LxX5zT/rBDm8AhxXu+iDyB8N4aVFj2vNjbn8AK2fWQQiF4fbHz4n96vtn5KSPTv1PGmvS6zOJY0F/MIxTKq04qdyS03Ph5MoSPPC9M+DwBuDsnjsKhsL40Zp/whsIxfU9bGZD0hhUKlU9Y7cY8Oic+pSfN5vj2nTG1dkuQ2/lY5mob5RiRqwv/nJ9A7QaTcq/t7gfuXrGpNdi9CArhquk45PWA12+AErN0Xrg2mc+xLcmDMPcc05Oe19qn0tk1Gvx2k1NsXY8U+exXIyUmvXw+INYNn08QuFIxt+zN2XKxHtzMUoRk8vjNlSSFu/zhMkCQC33VEnKffemPD3JVRkIhmUXogD5nWMu2/kSiQqVXA46k16rmIMXkM8TmG6M9TYWB2KOy4H4mSm3bGY9/vVFJ6b88m3F53OtEOKiEMpIPZPqb1piMmS0ryn3fn3JTTvUZlac+BPlqq+cD/Ey1GaGyxfEnN9+kNNyEBH1hOzcjkzq0jaXEMuD/tpNTfjaMBs+P+pS3XfivBDrQKKBKx/6aomk9d/nR12Y+j8bFbcVy6fW1+1JP9hmNuC4W/1uMHaLIa2+ejrvy/nsgUMaa4ntcOIc7T9+fkFenBcjyi3wCiH84InkcZTY90hn7JqqnqnoQRxkM2bSGVdnuwy9lY9lot5TixmPEIJWo0mrHZLuR+5a0D9+fkHKfYwot2BEuQWfH3XhGw+9E3v8373YV6q6YJDV2KO5sJ7IxxjJRpmYpmcAy4e8benmqpxSW4WjXX7F55hjjqjwyNVB+ZiPNB/qyv42ED8z5Va6eXBzqRDiohDKSD3T33/TgXQO5ctnzZdyEBH1Rbp9ObU6ryEhxzvrQKKBLd/7SLnopx/t8ufdnBkVvp5cn8mncywTMZjv9QxRvslUzGQy9lgXFAYuRhnA8iFvW7q5KlfNnogLTx/MHHNERUSuDlrb3IobLq5NO79gf8iHurK/DcTPTLmVbh7cXCqEuCiEMlLP9PffdCCdQ/nyWfOlHPnK5/Nh48aNcf+2bduGcDiS66IRkUS6fTmlOq+xphILGqqxtrkVAOtAIsr/PlIu+ukXnj4YN1xcmzR33pQnx4QKU0+uz+TTOZaJGMz3eoYo32QqZjIZe6wLCoMmEolwFqfbu+++i1/+8pf46KOPcOjQIWzYsAEzZ86MPR+JRHD33XfjiSeeQEdHB8455xw89thjGD9+fNrv4XQ6Ybfb4XA4YLPZUr+gHzg8Qs7ztollcPsDsFuMsrkq86WsNPDkY9wWE7m4BpB3sT4Q659C/syM28J0xOlLmQc31wohLgqhjEoYu/L6+29ayOdQT+XLZ82XcvRGpuLW5/Nh8+bNcY9t27YNa5v3omJUbeyxA1veRvnpk1Fd3wAA2PPWn6AvHx77Xe6x3m5zbM/HWDZjApqammKPbdy4Ecte3InBtWf26HVE+SRb7W26fbnEOq/UrIfbH4TTW3h1IFF/Goh95XzvI+Win97pCcAtBOERQrBbDBhSZsqrY0LxCiVu070+k28yEYP5Xs9QbhRK7OZCpmImk7HHuiC/JSd1HcDcbjfOOOMMLFiwALNnz056/oEHHsBDDz2Ep59+GqeffjpWrFiBSy65BJ999hnKyspyUOLMEPM/iYG2t80Nm0VAVUlyoInbOH0B2CwG2W36UoZMbUdEhUMprvM11iMAoMnMvrJVp2YK61zqb2a9FgadFgadBga9FmZ9/t7EL5N1QaYxdotPf/9Ne/p+Do+AdreAYDiCcCQCjz8Iu9WYd+2anHyJl3wpRy5t3rwZNz/+AspH1sQeO7BlI8pPnxxb+AEAnQdaZF5NRJkmHauUmvQw6rTo9AooNSuPW4bazGktJGadR0Tpyvf6It/76dnUn3Na+T5/Vgzy6dzqiUyUOxP7KNRztFDLTbmVqfoinf2ke47mS13Q3wolhrkYRWLq1KmYOnWq7HORSAQPP/wwbr/9dlx++eUAgGeeeQZDhw7Fc889h5/85Cf9WdSMO9jpxeL127FxT1vssSm1Vbh/9kSMKLekvQ0RUTHKRv3HOpUoXiHERCGUkai/Hez04s6/7MQPzx6Npza1YlNLe+w5xgf1VPnIGi48IcoDcn2ehu5UOnN++0+cdXIF63ciogGsP8fGHIdTvivUc7RQy00DB89RdYV0fPL366Z5prW1FYcPH8a3vvWt2GMmkwkXXHAB3nvvvRyWrO8cHiHphAWAd/e04db12+HwCGltQ0RUjLJR/7FOJYpXCDFRCGUk6m9iXIwZbktaiAIwPoiICpFSn2dTSzue2tSKhY3VrN+JiAaw/hwbcxxO+a5Qz9FCLTcNHDxH1RXa8eGdUdJ0+PBhAMDQoUPjHh86dCi+/PJLxdf5/X74/f7Y706nMzsF7IM2l5B0wore3dOGNlf0pE21TT7e+oeoNwohbqn/pFNH9rT+y8Y+BzrGbWErhJgohDIWIsZuYRPjYv75p2D1m/J3sGB8FB/GLVHh6UncqvV5NrW0Y2FDNQDW70T9gW0u5aP+HBsX4jiccTuwFOI5ChRuubOJsZtfeI6qK7Tjwzuj9JBGo4n7PRKJJD0mdd9998Fut8f+jRo1KttF7DGnL6D6fJcvkNY2RMWiEOKW+k826j/WqZnHuC1shRAThVDGQsTYLWxiXPiDYdXtGB/FhXFLVHh6Erep+jzSOp/1O1F2sc2lfNSfY+NCHIczbgeWQjxHgcItdzYxdvMLz1F1hXZ8uBglTcOGDQNw4g4poqNHjybdLUXqtttug8PhiP3bv39/VsvZGzazQfX5MrMhrW2IikUhxC31n2zUf6xTM49xW9gKISYKoYyFiLFb2MS4MOnVh5WMj+IykOI2FAxg27Zt2LhxY+zftm3bEA5H+rxvn88Xt9+NGzfC5/Ol3EZuO6JUehK3qfo80jqf9TtRdg2kNpcKR3+OjQtxHM64HVgK8RwFCrfc2cTYzS88R9UV2vFhmp40VVdXY9iwYXjjjTdQX18PABAEAe+88w5WrVql+DqTyQSTydRfxeyVqlIjptRW4V2ZW/pMqa1CVakx9nOqbYiKQSHELfWfdOvIXO9zoGPcFrZCiIlCKGMhYuwWNjEutu7vRENNJTa1tCdtw/goPgMpbrsOf4nHW70Y/qUu9tiBLRtRfvrkPu978+bNuPnxF1A+sgYA0HmgBQ9fBzQ1NSluo7QdUSo9iVu1Pk9DTSW27u8EwPqdqD8MpDaXCkd/jo0LcRzOuB1YCvEcBQq33NnE2M0vPEfVFdrx4Z1RJFwuFz7++GN8/PHHAIDW1lZ8/PHH2LdvHzQaDW6++WasXLkSGzZswM6dOzF//nxYrVZceeWVuS14H9mtRtw/eyKm1FbFPT6ltgqrZk+E3WpMaxsiomKUjfqPdSpRvEKIiUIoI1F/E+Pis0NOLGioRkNNZdzzjA8qBmXDT8Xg2jNj/0qHjOzxPuTucLJt2zbYRpwW2690wYlU+ciauPdX2o4oU5T6PA01lVjQUI21za2s34mIBrD+HBtzHE75rlDP0UItNw0cPEfVFdrx4Z1RJD788ENcdNFFsd9//vOfAwDmzZuHp59+Grfccgu8Xi+uu+46dHR04JxzzsHrr7+OsrKyXBU5Y0aUW/DonHq0uQR0+QIoMxtQVWqMO2HT2YaIqBhlo/5jnUoUrxBiohDKSNTfRpRb8Kvvn4F2t4Bl08cjFI7AI4RgtzA+SJ3P58PmzZtjv0fT3xTn92Xk7nCSqTusEGVDYp+nxKSHUaeFwyvgpUWNrN+JiAa4/hwbcxxO+a5Qz9FCLTcNHDxH1RXS8eFiFIkLL7wQkYhy7meNRoNly5Zh2bJl/VeofiTeAaWv2xARFaNs1H+sU4niFUJMFEIZifob44J6I3GBRrEvzhDvcCLqPNCSu8IQpUG+bi/JSVmIiCj/9OcYgOMNyneFeo4Warlp4OA5qq5Qjg8XoxARERERERFRv5Mu0ODijMxJvOsMAEyePBlmszlHJSIiIiIiIiKigYiLUYiIiIiIiIgoa+QWRxRzWp5cS7zrTOeBFjx8HdDU1JTjkhU+LvQhIiIiIiIiSh8XoxARERERERFR1iQujgCKOy1PKBjAtm3bYr+ns/Am8TVKr5PbTm4xRGJaoERyiyqU9tVX/fle2caFPkRERERERETp42KUfhaJRAAATqczxyUhym9lZWXQaDS5LgYAxi1Ruhi3RIWJsUtUeAotbt1uN8KhMEKhcOyxcDgCx1ctOGyxRF9/eD90bnfs93Qf689t0n3dVx834/5NTpQP2w4AON66C7bqutixkntd4muUXpe4nef4YVw3cwomTJgQ22bnzp04/uVXsePtONCCf/7TDbfbHbfN4y+8C+ugYbHH5PaVCf35Xtm2c+fOuHM5HArD7Xan3W7lS+yyvSVKX77ELcDYJUoX45aoMDF2iQpPOnGriUhnNSjrDhw4gFGjRuW6GER5z+FwwGaz5boYABi3ROli3BIVJsYuUeFh3BIVpnyJXcYtUfryJW4Bxi5Ruhi3RIWJsUtUeNKJWy5G6WfhcBgHDx7MqxV+A5XT6cSoUaOwf//+vGngBjrp3+Skk07Kmxjpj7gtxvORn6kwZPIz5VPbViztbTGdc/ws+Suf4qRYYrc3iu28yhfFelzzKUYKNW6L9dzIJB6j1Hp6jPIlTvIxbnm+xePxOCHXxyKf4qS3sZvrY5iPeEziFdvxKIa4zbViOyf6gsciqj+OQz7FSbZil+dT7vFvkFnpxAjT9PQzrVaLkSNH5roYJGGz2Vjh5BmbzZY3nQ6gf+O2GM9HfqbCUGyfqdja22L6+/CzkJpii93e4HmVHTyu2VPocctzIzUeo9QK7Rjlc9wW2rHMNh6PE3gs+h67PIbJeEzi8XhkXj63uengOXECj0XUQDkO2Y7dgXIc8xn/Bv1Hm+sCEBEREREREREREREREREREVHx4GIUIiIiIiIiIiIiIiIiIiIiIsoYLkahActkMuGuu+6CyWTKdVGo20D+mxTjZ+dnKgzF+JmKSTH9ffhZiNTxvMoOHldSwnMjNR6j1HiMMofHMh6Pxwk8Fn3HY5iMxyQejwcl4jlxAo9FFI9DZvA45h7/Bv1PE4lEIrkuBBEREREREREREREREREREREVB94ZhYiIiIiIiIiIiIiIiIiIiIgyhotRiIiIiIiIiIiIiIiIiIiIiChjuBiFiIiIiIiIiIiIiIiIiIiIiDKGi1GIiIiIiIiIiIiIiIiIiIiIKGO4GIWIiIiIiIiIiIiIiIiIiIiIMoaLUfpZJBKB0+lEJBLJdVGIKE2MW6LCw7glKkyMXaLCw7glKjyMW6LCxNglKjyMW6LCxNglyhwuRulnXV1dsNvt6OrqynVRiChNjFuiwsO4JSpMjF2iwsO4JSo8jFuiwsTYJSo8jFuiwsTYJcocLkYhIiIiIiIiIiIiIiIiIiIioozhYhQiIiIiIiIiIiIiIiIiIiIiyhguRiEiIiIiIiIiIiIiIiIiIiKijOFiFCIiIiIiIiIiIiIiIiIiIiLKGC5GISIiIiIiIiIiIiIiIiIiIqKM0ee6ANRzDo+ANpcApy8Am8WAqhIj7FZjrotFRL3EmCbqf4w7osLE2CUionzBNomI8g3rJSJiPUBU+BjHVGy4GKXAHOz0YvH67di4py322JTaKtw/eyJGlFtyWDIi6g3GNFH/Y9wRFSbGLhER5Qu2SUSUb1gvERHrAaLCxzimYsQ0PQXE4RGSKiEAeHdPG25dvx0Oj5CjkhFRbzCmifof446oMDF2iYgoX7BNIqJ8w3qJiFgPEBU+xjEVKy5GKSBtLiGpEhK9u6cNbS5WRESFhDFN1P8Yd0SFibFLRET5gm0SEeUb1ktExHqAqPAxjqlYcTFKAXH6AqrPd6V4nojyC2OaqP8x7ogKE2OXiIjyBdskIso3rJeIiPUAUeFjHFOx4mKUAmIzG1SfL0vxPBHlF8Y0Uf9j3BEVJsYuERHlC7ZJRJRvWC8REesBosLHOKZixcUoBaSq1IgptVWyz02prUJVqbGfS0REfcGYJup/jDuiwsTYJSKifME2iYjyDeslImI9QFT4GMdUrLgYpYDYrUbcP3tiUmU0pbYKq2ZPhN3KioiokDCmifof446oMDF2iYgoX7BNIqJ8w3qJiFgPEBU+xjEVK00kEonkuhADidPphN1uh8PhgM1m69U+HB4BbS4BXb4AyswGVJUaWQkRZVEm4lYNY5oo81LFLeOOKD8xdokKT7b7ykT5qpDbJMYtUWFiX5mo8PR3m8t6gCgzctlfZhxTsdHnugDUc3YrKx6iYsKYJup/jDuiwsTYJSKifME2iYjyDeslImI9QFT4GMdUbJimh4iIiIiIiIiIiIiIiIiIiIgyhotRiIiIiIiIiIiIiIiIiIiIiChjuBiFiIiIiIiIiIiIiIiIiIiIiDKGi1GIiIiIiIiIiIiIiIiIiIiIKGO4GIWIiIiIiIiIiIiIiIiIiIiIMoaLUYiIiIiIiIiIiIiIiIiIiIgoY7gYhYiIiIiIiIiIiIiIiIiIiIgyhotRiIiIiIiIiIiIiIiIiIiIiChjuBiFiIiIiIiIiIiIiIiIiIiIiDKGi1GIiIiIiIiIiIiIiIiIiIiIKGO4GIWIiIiIiIiIiIiIiIiIiIiIMoaLUYiIiIiIiIiIiIiIiIiIiIgoY7gYhYiIiIiIiIiIiIiIiIiIiIgyhotRJL766iv8x3/8ByorK2G1WnHmmWfio48+ij0fiUSwbNkyjBgxAhaLBRdeeCF27dqVwxITERERERERERERERERERER5RcuRunW0dGBhoYGGAwGvPrqq/jkk0/w4IMPory8PLbNAw88gIceegirV6/G5s2bMWzYMFxyySXo6urKXcGJiIiIiIiIiIiIiIiIiIiI8og+1wXIF6tWrcKoUaPw1FNPxR475ZRTYj9HIhE8/PDDuP3223H55ZcDAJ555hkMHToUzz33HH7yk5/0d5GJiIiIiIiIiIiIiIiIiIiI8g4Xo3R78cUX8e1vfxvf//738c477+Ckk07Cddddh2uuuQYA0NraisOHD+Nb3/pW7DUmkwkXXHAB3nvvPcXFKH6/H36/P/a70+nM7gchoj5j3BIVHsYtUWFi7BIVHsYtUeFh3BIVJsYuUeFh3BIVJsYuUfYwTU+3vXv34te//jVqa2vxt7/9DT/96U9x44034tlnnwUAHD58GAAwdOjQuNcNHTo09pyc++67D3a7PfZv1KhR2fsQRJQRjFuiwsO4JSpMjF2iwsO4JSo8jFuiwsTYJSo8jFuiwsTYJcoeTSQSieS6EPnAaDTirLPOwnvvvRd77MYbb8TmzZvx/vvv47333kNDQwMOHjyI4cOHx7a55pprsH//frz22muy+5VbTTdq1Cg4HA7YbLbsfSAi6jXGLVHhYdwSFSbGLlHhYdwSFR7GLVFhYuwSFR7GLVFhYuwSZQ/T9HQbPnw4xo0bF/fY2LFjsX79egDAsGHDAETvkCJdjHL06NGku6VImUwmmEymLJSYiLKFcUtUeBi3RIWJsUtUeBi3RIWHcUtUmBi7RIWHcUtUmBi7RNnDND3dGhoa8Nlnn8U99u9//xsnn3wyAKC6uhrDhg3DG2+8EXteEAS88847OP/88/u1rERERERERERERERERERERET5indG6faf//mfOP/887Fy5UpcccUV+Ne//oUnnngCTzzxBABAo9Hg5ptvxsqVK1FbW4va2lqsXLkSVqsVV155ZY5LT0RERERERERERERERERERJQfuBil2+TJk7FhwwbcdtttuOeee1BdXY2HH34Yc+fOjW1zyy23wOv14rrrrkNHRwfOOeccvP766ygrK8thyYmIiIiIiIiIiIiIiIiIiIjyBxejSEybNg3Tpk1TfF6j0WDZsmVYtmxZ/xWKiIiIiIiIiIiIiIiIiIiIqIBoc10AIiIiIiIiIiIiIiIiIiIiIioeXIxCRERERERERERERERERERERBnDxShERERERERERERERERERERElDFcjEJEREREREREREREREREREREGcPFKERERERERERERERERERERESUMVyMQkREREREREREREREREREREQZw8UoRERERERERERERERERERERJQxXIxCRERERERERERERERERERERBnDxShERERERERERERERERERERElDFcjEJEREREREREREREREREREREGcPFKERERERERERERERERERERESUMVyMQkREREREREREREREREREREQZw8UoRERERERERERERERERERERJQxXIxCRERERERERERERERERERERBnDxShERERERERERERERERERERElDFcjEJEREREREREREREREREREREGcPFKERERERERERERERERERERESUMVyMQkREREREREREREREREREREQZw8UoRERERERERERERERERERERJQxXIxCRERERERERERERERERERERBnDxShERERERERERERERERERERElDFcjEJEREREREREREREREREREREGcPFKERERERERERERERERERERESUMfpcF4B654jThw63AKcvCJtFjwqrEUNt5lwXi2hAcngEtLkEuPwBlFuNEIJhuPxB2CwGVJUYYbcac11EIuoHbJuJck9sk52+gGw7nOp5IiLKrkKvhwu9/ERE2aBUN7LOJCpu6cY46wKi4sC5b+otLkYpQPva3bhtww5sammPPdZYU4mVs+owurIkhyUjGngOdnqxeP12fPRlBx6ZU48H/vZZXGxOqa3C/bMnYkS5JYelJKJsY9tMlHtim7xxT1vsMWk7nOp5IiLKrkKvhwu9/ERE2SBXN14ydgiWThuH21/YyTqTqEil2y9i/4moOHDum/qCaXoKzBGnLyngAaC5pR1LNuzAEacvRyUjGngcHiHWmV7YWI2nNrUmxea7e9pw6/rtcHiEHJWSiLKNbTNR7knbZCmxHT7i9Kk+z3aaiCi7UtXT+V4PF3r5iYiyQalu/NpwG27bsIN1JlGRSrdfxP4TUXHg3Df1FRejFJgOt5AU8KLmlnZ0uNmAE/WXNpcQ60zXjypXjM1397ShzcXYJCpWbJuJck/aJid6d08bOtzqz7OdJiLKrlT1dL7Xw4VefiKibFCqGzlHRlTc0u0Xsf9EVBw49019xcUo3ZYtWwaNRhP3b9iwYbHnI5EIli1bhhEjRsBiseDCCy/Erl27+r2cTl+wT88TUeY4fYHYz/5gWHXbLsm2RFRc2DYT5Z4zRTubKg7ZThMRZVeqejrf6+FCLz8RUTYo1Y2cIyMqbun2i9h/IioOnPumviqKxSgXXnghnn32WXi93j7tZ/z48Th06FDs344dO2LPPfDAA3jooYewevVqbN68GcOGDcMll1yCrq6uvha/R2xmfZ+eJ6LMsZkNsZ9NevXqtEyyLREVF7bNRLlnS9HOpopDttNERNmVqp7O93q40MtPRJQNSnUj58iIilu6/SL2n4iKA+e+qa+KYjHK17/+ddxyyy0YNmwYrrnmGnzwwQe92o9er8ewYcNi/wYPHgwgeleUhx9+GLfffjsuv/xyTJgwAc888ww8Hg+ee+65TH6UlCpKjGisqZR9rrGmEhUlxn4tD9FAVlVqxJTaKgDA1v2daFCIzSm1VagqZWwSFSu2zUS5J22TE02prUJFifrzbKeJiLIrVT2d7/VwoZefiCgblOrGrfs7FcfIrDOJCl+6/SL2n4iKA+e+qa+KYjHKgw8+iK+++grPPvssjh07hilTpmDcuHH41a9+hSNHjqS9nz179mDEiBGorq7GD3/4Q+zduxcA0NraisOHD+Nb3/pWbFuTyYQLLrgA7733nuo+/X4/nE5n3L++GGozY+WsuqTAb6ypxMpZdRhqM/dp/0SUftzarUbcP3siptRWYW1zKxY0VCctSJlSW4VVsyfCbmWDTJRNmW5ve4JtM1HvZSp2pW2ylNgOD7WZVZ9nO02Uvly2uVS4UtXT+V4PF3r5GbdEhSnfY1epbvzskBMrZ9UVbJ1J1Bf5HreZkG6/qND7TzSwDITY7S3OfVNfaSKRSCTXhci0Y8eO4Te/+Q3uvfdehEIhfPe738WNN96Iiy++WPE1r776KjweD04//XQcOXIEK1aswKeffopdu3bhs88+Q0NDA7766iuMGDEi9pprr70WX375Jf72t78p7nfZsmW4++67kx53OByw2Wy9/oxHnD50uAU4fUHYzHpUlBgZ8EQZ0tO4dXgEtLkEuP0B2C1GCKEw3P4gyswGVJUa2bEm6gfZam97gm0zUc9lOnbFNrnLF5Bth1M9T0Sp5UObS4Wr0OvhQi0/45aoMBVK7CrVjYVaZxL1RaHEbSakG+OsC6gQDKTY7S3OfVNvFd1ilH/961946qmn8Pzzz8Nut2P+/Pk4dOgQ1q1bh5/97Gf41a9+ldZ+3G43TjvtNNxyyy0499xz0dDQgIMHD2L48OGxba655hrs378fr732muJ+/H4//H5/7Hen04lRo0axAiPKY4xbosLDuCUqTIxdosLDuCUqPIxbosLE2CUqPIxbosLE2CXKHn2uC5AJR48exf/93//hqaeewp49ezB9+nT8/ve/x7e//W1oNBoAwBVXXIGZM2emvRilpKQEdXV12LNnD2bOnAkAOHz4cNxilKNHj2Lo0KGq+zGZTDCZTL37YESUE4xbosLDuCUqTIxdosLDuCUqPIxbosLE2CUqPIxbosLE2CXKHm2uC5AJI0eOxJNPPol58+bhwIED+NOf/oTvfOc7sYUoAHD22Wdj8uTJae/T7/dj9+7dGD58OKqrqzFs2DC88cYbsecFQcA777yD888/P6OfhYiIiIiIiIiIiIiIiIiIiKiQFcWdUf7xj3+gqalJdRubzYa33npL8flf/OIXmD59OkaPHo2jR49ixYoVcDqdmDdvHjQaDW6++WasXLkStbW1qK2txcqVK2G1WnHllVdm+uMQERERERERERERERERERERFayiWIySaiFKOg4cOIA5c+agra0NgwcPxrnnnosPPvgAJ598MgDglltugdfrxXXXXYeOjg6cc845eP3111FWVtbn9yYiIiIiIiIiIiIiIiIiIiIqFkWxGAUA/vSnP+EPf/gD9u3bB0EQ4p7bsmVLytf//ve/V31eo9Fg2bJlWLZsWV+KSURERERERERERERERERERFTUtLkuQCY88sgjWLBgAYYMGYKtW7fi7LPPRmVlJfbu3YupU6fmunhEREREREREREREREREREREA0ZRLEZ5/PHH8cQTT2D16tUwGo245ZZb8MYbb+DGG2+Ew+HIdfGIiIiIiIiIiIiIiIiIiIiIBoyiWIyyb98+nH/++QAAi8WCrq4uAMCPfvQjPP/887ksGhEREREREREREREREREREdGAUhSLUYYNG4b29nYAwMknn4wPPvgAANDa2opIJJLLohERERERERERERERERERERENKEWxGOXiiy/GSy+9BAC46qqr8J//+Z+45JJL8IMf/ACzZs3KcemIiIiIiIiIiIiIiIiIiIiIBg59rguQCU888QTC4TAA4Kc//SkGDRqE5uZmTJ8+HT/96U9zXLrscXgEtLkEOH0B2CwGVJUYYbcac10sIkoD45eo+DCuifILY5KISB3rSSIi6k9sd4jyF+OTiKRYJ1AmFcViFK1WC632xE1errjiClxxxRU5LFH2Hez0YvH67di4py322JTaKtw/eyJGlFtyWDIiSoXxS1R8GNdE+YUxSUSkjvUkERH1J7Y7RPmL8UlEUqwTKNOKIk1PQ0MDlixZgtdffx1utzvXxck6h0dIqggA4N09bbh1/XY4PEKOSkZEqTB+iYoP45oovzAmiYjUsZ4kIqL+xHaHKH8xPolIinUCZUNRLEaZNm0atmzZgu9973uoqKjAeeedh1tvvRWvvfYaXC5XrouXcW0uIakiEL27pw1tLlYGRPmK8UtUfBjXRPmFMUlEpI71JBER9Se2O0T5i/FJRFKsEygbimIxym233YbXXnsNHR0dePfdd3HZZZfh448/xowZM1BZWZnr4mWc0xdQfb4rxfNElDuMX6Liw7gmyi+MSSIidawniYioP7HdIcpfjE8ikmKdQNmgz3UBMmnPnj3Ytm0btm3bhu3bt8Nms6GpqSnXxco4m9mg+nxZiueJKHcYv0TFh3FNlF8Yk0RE6lhPEhFRf2K7Q5S/GJ9EJMU6gbKhKO6M8oMf/ADDhw/HBRdcgL///e84//zz8dprr6GtrQ0bNmzIdfEyrqrUiCm1VbLPTamtQlWpsZ9LRETpYvwSFR/GNVF+YUwSEaljPUlERP2J7Q5R/mJ8EpEU6wTKhqJYjPLHP/4RoVAI8+bNw8KFC7FgwQJMnDgx18XKCIdHwOdHXdi6rwOfH3PB4RFgtxpx/+yJSRXClNoqrJo9EXYrKwOifCKN43a3gJWz6hi/REWE7TJRfkk3JuX62URExUSpnmPfhYiIeqKv/Wa2O0T5qy/xyTE1UfFRqxNWzqpDu1tgzFOPaSKRSCTXheirzs5OvPvuu3j77bfxzjvvYNeuXTjjjDNw4YUX4sILL8TUqVNzXcQYp9MJu90Oh8MBm82muu3BTi8Wr9+OjXvaYo9Nqa3C/bMnYkS5BQ6PgDaXgC5fAGVmA6pKjey8E2VBT+I2kVwcXzJ2CJbNGA9fIMz4JcqSvsRtbxzq9OLtfx/DkDIT/MEwTHotjnb5ceHpgzG83JL19ycqFpmMXbW+cqp+NhGlr7/bXEpPOvUc5xQGLsYtUWHKRexmst/MdocGokJpc3sanxxTU7ErlNjNlsQ6wWzQ4q4Xd+Hvu4/GtmHMU7qKYjFKos8//xwrVqzA7373O4TDYYRCoVwXKSbdCszhEbDo+a1xjbloSm0VHp1Tz846UT/pbceDcUyUO/05YGCsE2VOf8QuY5Yoswb6JF0+Yj1HqTBuiQpTf8cu2xOivivGNpd1Aw0ExRi7vcWYp77S57oAmXD8+HG88847ePvtt/H2229j165dGDRoEC677DJcdNFFuS5er7S5BNnABoB397ShzSUwuInyHOOYaGBgrBMVFsYsERU71nNERJQJbE+ISA7rBqKBhTFPfVUUi1EGDx6MqqoqNDU14ZprrsGFF16ICRMm5LpYveLwCOj0BOALhvD7a8+FQafFxj3H8MS7e+ERTtzhpcsXyGEpiUjJEacPHW4BTl8QZWY91sw7C4vXb0ebKzl/HuOYqDg4fQFUlRqxavZEDLGZ4PKFUGbW44jTh8XrtzPWifKE2EY7vAG8fENjLEYT22jGLBEVsiNOH4RQGM9fc25cf0Ra17GeIyIaWMT5ZrcQhFsIodxiwJAyU8oLR84U7QXbE6Lckc5B2yx6VFiNGGoz98t7s24gyl/ZqBsY89RXRbEYZdu2bQW7+ETqUKcXXx734NE392BTS3vs8aaaKqy+sh6LntsaW5BSZjbkqphEpGBfuxu3bdgRF7+NNZVYd/W5mPvkB0kXuxjHRMWh3GLAuqvPxT0v75KNf6NOk8PSERHQszaa7TMRFap06zrWc0REA4fifHNtFVbNnogR5RbF19pStBdsT4hyQ6nPt3JWHUZXlmT9/Vk3EOWnbNUNjHnqK22uC5AJxbAQxeER8Pa/jyUNDABgY0sbnmpuxcLGagDRHFxVpbzlEVE+OeL0JTX0ANDc0o7lL+/CqtkT4x5nHBMVD5NBl7QQBTgR/yaDLkclIyKgZ20022ciKlTp1nWs54iIBg7V+eY9bbh1/XY4PMl38hVVlRoxpbZK9jm2J0S5odbnW7JhB444fVkvA+sGovyTzbqBMU99VRSLUY4cOYIf/ehHGDFiBPR6PXQ6Xdy/QtDmEjCkzJRUUYg2trSjflQ5pnSvWmf+LaL80uEWFOO3uaUdQ2ym2O+MY6Li4vQGVOPf6eWtColyKd02mu0zERWydOo61nNERANLqvnmd/e0yaaVFtmtRtw/e2LSBSi2J0S5k6rP1+FWjulMYd1AlH+yWTcw5qmviiJNz/z587Fv3z4sXboUw4cPh0ZTeLfDd/oC8AfDqtvYLQY8OqeegU2Uh5y+oOrzXiGEF647H2VmA6pKjYxjoiKSKv5TPU9E2ZVOG/2Pn1/A9pmIClo6dR3nE4iIBpZ05pu7fOpfnhhRbsGjc+rR5hLQ5QtwXosox/JlDop1A1F+yXbdwJinviiKxSjNzc3YuHEjzjzzzFwXpddsZgOOp1iZVmFlYBPlK5tZvTq1mQ0YM9zWT6Uhov6UOv6LortFVLDSaaNPG1LaT6UhIsqOdOo6zicQEQ0s6cw3l5kNKfdj55w0Ud7Ipzko1g1E+aM/6gbGPPVWUaTpGTVqFCKRSK6L0SdVpUYc7fKjoaZS9nnm3SLKbxUlRjQqxG9jTSUqShi/RMWK8U+U3xijRDQQsK4jIqJEnG8mKj7s8xGRHNYNlM+KYjHKww8/jFtvvRVffPFFrovSa3arEReePhg3XFybNEBoYt4torw31GbGyll1SQ1+Y00lVs6qw1CbOUclI6JsY/wT5TfGKBENBKzriIgoEeebiYoP+3xEJId1A+UzTaRAbylSUVEBjUYT+93tdiMYDMJqtcJgiL+94PHjx/u7eIqcTifsdjscDgdstuSUHQ6PgE5PAG4hCI8Qgt1iwJAyEwcGRDmUKm6ljjh96HALcPqCsJn1qCgxsqEnyoGexG2mMP6J+i6bscsYJcqOXLS5pIx1HaWDcUtUmHobu5xvJsqdbLW57PMRZVeh9pdZN1A+6r8Echn28MMP57oIWcGcW0SFbajNzMadaIBi/BPlN8YoEQ0ErOuIiCgR55uJig/7fEQkh3UD5aOCXYwyb968XBeBiIiIiIiIiIiIiIiIiIiIiBIU7GIUKafTKfu4RqOByWSC0djzld/33XcflixZgptuuil2F5ZIJIK7774bTzzxBDo6OnDOOefgsccew/jx4/tSfFVHnT64/UF4AiF4/CHYrQYM5W0UiQrWwU4vHN4AnN4A7BYDbBYDRpRbcl0sIsoAxjdR4WMcE1E+Yt1ERES55PAIcHoDcAkhdPkCsFkMqLDytv9EAxH7pUSUiPUCpVIUi1HKy8uh0WgUnx85ciTmz5+Pu+66C1qtNuX+Nm/ejCeeeAITJ06Me/yBBx7AQw89hKeffhqnn346VqxYgUsuuQSfffYZysrK+vw5Eu1vd+NApxer32rBppb22ONNtVVYNXsig5mowHzZ7saSDTvi4rmxphL3zqrDyZUlOSwZEfUV45uo8DGOiSgfsW4iIqJcOtzphUsI4a4Xdya1RStn1WE02yKiAYP9UiJKxHqB0pF6ZUYBePrppzFixAgsWbIEL7zwAjZs2IAlS5bgpJNOwq9//Wtce+21eOSRR3D//fen3JfL5cLcuXPx29/+FhUVFbHHI5EIHn74Ydx+++24/PLLMWHCBDzzzDPweDx47rnnMv6Zjjh92NjSlrQQBQA27mnD4vXb4fAIGX9fIsqOg53epEYZAJpb2nH7hh042OnNUcmIqK8Y30SFj3FMRPmIdRMREeWSwyPgi+OepIUoQLQtWrJhB444fTkqHRH1J/ZLiSgR6wVKV1HcGeWZZ57Bgw8+iCuuuCL22IwZM1BXV4ff/OY3+Mc//oHRo0fj3nvvxZIlS1T3df311+PSSy/FN7/5TaxYsSL2eGtrKw4fPoxvfetbscdMJhMuuOACvPfee/jJT34iuz+/3w+/3x/7XSmlUKIOt4ChNnNSEIs27mlDm0tguh6iLOht3KpxeAOK8dzc0g6HN8C7HRH1QTbiNl2Mb6Ley2XsSjGOidKXL3E7ELBuokxh3BIVplzHbptLQIlJp9oWiXPYRBSV67jNFvZLqdgVa+xmE+sFSldR3Bnl/fffR319fdLj9fX1eP/99wEAjY2N2Ldvn+p+fv/73+Ojjz7Cfffdl/Tc4cOHAQBDhw6Ne3zo0KGx5+Tcd999sNvtsX+jRo1K+XkcHgGhSARWox5r50/GootrYDXqkrbr8gVS7ouIeq43cStyeAR8ftSFrfs68PkxV+wORk6verwynon6pi9x21dObwBWow6LLq7Bmnln4fG5k+Lab8Y3kbL+jF2lNhpgO03UE7lscweaxLopsb8RiUR4x1RKC+OWqDBlOnbV+sNynL4AXL5Qim2CfSoTUbHprza3p/HcVxwzU7Erlv5yf9YNrBcoXUVxZ5SRI0dizZo1SWl41qxZE6sw2tvb49LuJNq/fz9uuukmvP766zCblVdzazSauN8jkUjSY1K33XYbfv7zn8d+dzqdqpXYwU4vFq/fjo172mKPNdRU4pE59bjx+a3wCCcGAGVmg+J+iKj3ehq3Irn4nVJbhftnT4Tdqh6vjGeivult3GaC3WrAI3Pq8dSmVqx+syX2uNh+2yyMbyIl/RW7am30iHJLyjhlO010Qi7b3IFGWjdZjTrZ/oa0LiNSwrglKkyZjN1U/WE5NrMBep36YhObuSguLxBlTH+0ub2J577imJmKXTH0l/u7bmC9QOkqijuj/OpXv8J///d/44wzzsDVV1+Na665BmeeeSYefvhhPPjggwCAzZs34wc/+IHiPj766CMcPXoUX//616HX66HX6/HOO+/gkUcegV6vj90RJfEuKEePHk26W4qUyWSCzWaL+6fE4RGSKgoA2NTSjqc2tWJhY3XssabaKlSVMkUPUTb0JG5FSvH77p423Lp+O8pMejTWVMq+trGmEnZerCbqk97EbaaUmfR4alNr0m0JN7W04+lNrSgzcXKOSEl/xG6qNtrhEWC3GNhOE6Upl23uQCOtmxY2Vsv2N6R1GZESxi1RYcpU7KbTH5ZTVWqE2x9S7SdXlHB+mkgq221ub+O5rzhmpmJX6P3lXNQNrBcoXUWxGGXGjBn47LPPMHXqVBw/fhxtbW2YOnUqPv30U0ybNg0A8LOf/QwPPfSQ4j6+8Y1vYMeOHfj4449j/8466yzMnTsXH3/8MU499VQMGzYMb7zxRuw1giDgnXfewfnnn5+Rz9HmEpIqCtGmlnbUjyoHEF2I8sDsibBb2dknyhdq8fvunjb4AmHcO6suqXFurKnEvbPq+E1GogLmC4RV82P6AuF+LhERSaVqo9tcAkaUW9hOE1HekdZN9aPKFfsbYl1GREQkJ53+sBy71YhTBlmxbMYE2X7yyll1GGpTvsM4EWVeb+O5rzhmJspvuagbWC9Quormq7qnnHJKUpqenigrK8OECRPiHispKUFlZWXs8ZtvvhkrV65EbW0tamtrsXLlSlitVlx55ZV9KrvImSJ/VplZj7/d3IRyq5EdfaI8kyp+j7sFGHTAfbPq4BJC6PIFUGY2wG4xsFEmKnCp4p/5MYlyK2Ub7RFQ6vTh5MoSPPC9M+DwBthOE1HeOLmyBPfPnohDnT7V7djfICIiJT0Zszo8AtpcApy+AEpNeph0Wmg1EaycVQc357OIci6Xc1ByY+ZSow7tbj+8gRAqeN2KqE+kbbDNYkBViTHtmxL0R91wxOlDh1uA0xeEzaJHhdXIuTRKS8EuRtm+fTsmTJgArVaL7du3q247ceLEjLznLbfcAq/Xi+uuuw4dHR0455xz8Prrr6OsrCwj+7elyJ9lMeow6/H3cNbJFcwJTZRnUsVvlz+IhU9vBnDi2yOjK0v6o2hElGWp4p/5MYlyK2Ub7Qviv/7wcaxtZh+biPLJl+1uLNmwAwsbqlW3Y3+DiIiUpDtmPdjpTbrFf0NNJe6cNh4rXtmFNz89Fnt8Sm0V56eJciDXc1Ajyi0YUW7BvnY3btuwI+7OfZzzJuo9uTa4J21ttuuGVDHP/gCpKdg0PWeeeSba2tpiP9fX1+PMM89M+ldfX9/r93j77bfx8MMPx37XaDRYtmwZDh06BJ/Ph3feeSfpbip9UVVqxJTaKtnnGmoqseOAAwsbq5kTmigPlZr1qvnxIpFI7PfmlnYs2bADR5zq324kosJgNmhV499sKNjuFlFRSKeNZttMRPnoYKcXS7on/Lbu70SDQl02pbYKVaVM40tERPLU5pzFNsThEZIuggHR1PHLX96FcSPscY9zfpooN1KNb0vN2f/++RGnL+miNMA5b6LeUmqDe9LWptPW9xZjnvqqYK+OtLa2YvDgwbGf9+7di9bW1qR/e/fuzXFJ02e3GnHPZROSJpgaaiqxoKEaK17ZjfpR5QCYE5oo37j9QcxvqJaN3/kN1dBpNHGPN7e0o8PNGCYqBl0p4r/LH8xRyYgISL+NZttMRPnG4Q3EJvzWNrdigUxdNqW2CqtmT0z79s1ERDTw2K1G3D97YtJFKmkb0uYSki6CiZpb2mNz0lKcnybqf6nGt+5+mIPqcAtJF6VFHFcT9ZxaG5xuW5tOW99bjHnqq4JN03PyySfL/lzoHF4B9aMrsLChGv5gGCa9Flv3d+LG57fCI4RQatLjpUUNADSIIJJyf0TUPxzeAG58fisWNlbLxu/TC87Gb370dRh0WmzZ14G1za1w+pQHBwc7vXB4A3B6A7BbDLAxzx5R3nJ4UsX/5FwXkWhAS9VGr50/GTd/sxYaDRCKRLB1X0dcbl62yUSULrX6ojf5v53eE3m9PUIoqS47udKKkeUWLkQhIqKURpRb8OicerS5BHT5AigzG1BVeqItcvoCqq836LVYM+8sCKEwhpSZYdBpcMjhgz8YQusxFwBgUBptGxH1Tarx7XNXn6P82l70R+U4fUFYjTosbKxG/ahy+INhmA06yZx3AAc7vRw3U1HLVDwBqdvgrhTPi1K19b2VOubTWwTH+bWBq2AXowDAiy++mNZ2M2bMyHJJMqfUZMDqN1sUn3f5g/jBEx+goaYSN1xcixKjF8MZrEQ5ZzMb4BFCivEbCIWh02qw6LktqB9djkfm1MNuka+Cxbzwifn37p1Vh5OZc5Mo79gt6vGfKmcnEWVXqjba7Q/ioy86cN1Fp+H7//s+PEIIQPTbI8tnTsDdL+3Cm58ei23PNpmI5Cj14VfOqoNep+1V/m+bJb4PkViXvXpTEy/6ERFR2uxW5QtSqcatOo0GP37mw9jv4p28v/e/72PS6HIsnTYet2/YgSWXjuOFJaIsSjW+LVOI5YOd3l71R+XYLXo8MqceT21qjStHQ00lHplTjxKTDrf8aRvHzVS0MhlPQOo2WCmu5ai19b2VKuaVrnNJ8ZrXwFawaXoAYObMmXH/Zs2aJftYIVHL69VQU4mt+zsBRPN1PvrmHrz972PMzUmUB1LF7vt72/HUplYsbKzGppZ2PL2pVbYTIc0LL9Xc0o7bN+zAwU5vVspPRL2XD/l6iUhZOv3rjS1tWP1WCxY2Vseee3dPG27fsAPjRtjjXsM2mYgSqfXhN7W0YfGfepf/25aij2FjH4OIiDJErc/c2D2vJbWp5cQ8V3NLO5a/vAuzJo1M2bYRUd+oxeqU2ipUlSZfhHZ4hKQL50B6/VE5ZWYDntrUmtT3Fee8Q2GOm6l4ZTqegN7FdX9KFfOpFsvwmhcV9GKUcDgc989qtaKlpSXusVAolOti9oiY16spoeIRV5uvbW6NPbappR1DykzMzUmUB9KJ3U2SHLvNLe3wCsn1kzQvfKLmlnY4vOndko2I+o8rRb5eVz/k6yUiZUp5cxP719J2WtQs85j4ONtkIhKp9eGH2MzY2NK7/N/+YFi1j+EPhntfaCIiIgmlPnNTTRXmJ8xJixLnuYbYTCnbNiLqG6VYnVJbhVWzJ8reEaHNJSRdOBf1Jma9Qkh1/vq4W4j9zHEzFZtMxxPQu7juT6liXu46lxSveRG/RpOHRpRbcOe0sQiEAJc/AK8QRkWJAVqNBmvmTUaZWY8jTh8Wr98OfzCcdr4wIsquEeUWLJ02DvuPe5LydXqEEKpKjRg1yIqXbmiAyxeCEArjiNOHSDiCju5ceTaLAS8uasD167Zgf0fyilDGO1H+cXgCuPvFXXhs7iTodVp0dcdyIBTG9eu24MErzsh1EYkGPDFv7ledXnzR7klqowEktdNin9tu0aOq1Jg0ocA2mYhEzoTJM2k+basxedqlqtSIVbMnYojNhDaXH4FQGGVmPU6qsMZt5/AGcOPzW7GwsRoLuxefSOuv564+J6ufi4iIBhaxz9zmEtDlC6DEpEcoEsHlj78X6zOLrEYdrp1yKobbzfj9NeeixKSD1aDHf15SC7ef/WSibEqM1TKzAVWlyqk5nCnGrj0Z2x5x+iCEwnj+mnPjrlNJx8u+QBhr5p2FITYTnN4APj3sRIXViKE2c9rvQ5SvMhlPUj2N675yeAS0uQQ4fdF57KqS6HuJjzu8AqwmPbQaDULhMBZdXIO1za1J/QEg9WdOHC/39PVU+LgYJU8ZdDrc89IOXNt0GobZzbjn5V1JubTWXX0ujjp8PcoXRkTZpdNocJUkh66oqtSIdVefi7tfSo7lZTPG40dr/hnrtDfWVOLZq87Gj9f8K2lBCuOdKP+Ulxjw5LzJsm31k/MmA5pIDktHRCK3EEKnJ4Dr1m1Jek6tnV4+cwKev/ZczHnig7gJNrbJRCSyWU7UB1ajLi6f9pp5Z8VtK9Y3cv2GxHzZNrMBHiEUl5dbivUQERFlmt0af+Hr86Mu2YUoq6+sx1PNrXj473tijzfUVGLRRTWwW3L7DW6igSAxVtXYUvQZ0+1T7mt347aEVBvidaq5T54YL59SacXyVz5J2m7lrDqMlvR1iQpRpuJJTk/iui8OdnqTUg1dMnYIlk4bh9tf2Bn3uHhX4U8OOvDInPq4L3WJUn1m6XhZDse1xa+g0/QUqyNOH5a+sAMbW9phLzEkTVIBiOXirLKZcp4vjIhOUMrvt2r2RMVYXvbiLqyaPTHusaUv7MRjcyf9/+yde3wU1fn/P7uz993sJmwECRAMbhTIRYPcdDdY7U3kmkb9Cli5qq2Ctv22glwUBRHs5WsBbauCaL9A+7UUVFR+rbWtSRQVSUtAUFZSLnLNkuxmr7Mzu78/dmcyMzszm0BICJz36+VLMpczZ5N9zvOc55x5PqJrPS4nHFkcN4FA6HqsBp2qr7bKvBFNIBC6Fk7T98NDvgy5C0DdTy/Zthe+YEzkq4lPJhAIQhxmPTzpsWWWp0ikp11/tEU07qiNN4u2NuDr5jB/7GLXDicQCATCpY+cL5rlScn21Eh8WZ3Xh7V/9+LDQz74w0Sqh0C4WOiMmPJUIJqxEQVoy31x82WPy4mWCC173cKtDTgViJ7jpyAQLg56+hyNy49JpYau7WvHY1sbMo7XeX14pa4RQwsceKWuEbM8RaLz7fnMwvmyFJJfuzy4pDajaDQaaDSa7u7GedMcovlgXqPRqGppAeh2vTACgdCGkr7flXaTqi33thszjumotiGae1OyINfc+Z0mEAjnRWuUUbXv1ijTxT0iEAhSOE3f9bWNmOkuytiQks1PW4063lcTn0wgEKQU5JrxdFUZPC4nKgbkisYT6bjT225UHW8CgrjhYtcOJxAIBMKlD+eLKgW+qGJALp+XllLn9aF3jjFD4pJAIHQfnRFTNocyN5hwcLltt8uJGe4iROmE4nXNITI2EHo2PX2OxuXHpEjnsULqvD7+fMWAXP54ZTs/s3C+LITk1y4fevSrunl5eaLNJ8FgEBUVFdBqxXtszp4929VdO2f8YRpsMonXZo1Eb7sBwWim/pYQssBFIFxc+MM0IjSLH32rGAvHDQGl0UCjAc5mCbSFtl7ez47VUyoQiSfwx/tHw27WI8ekQ3+JhjyBQLg4ILqXBMLFTzAWx9xbXagYkAuaTeAn374W82/T4IQ/Cp1WgxCtHlNH6QQSySTefaSS+GQCgSDLQKcVK6vL0Rpl+BjerNfi4c31ePLNfXh+2jDoKC1a2xE3SPW7f37ndQjFGAQiF147nEAgEAgEDqE/WjxuCPSUFjSTyJqPtpv0oC6pV2AJhJ5PQa4Za6ZUoClIIxSLw2E2gGYTOBmIIhxnkW9tiy9PBaJoDtEIRBnYzTrkWQyiDdNyROkEnqkqw09f/xdmuAcpXpetHQKhJyC0p9Zo58/RpPNBoX2eLwGFPHWMkd9EJj1vNerwwrRhMOq06JdrRt9cs+yY0cduEt0/0GnFs3dcB38kjtZoHL1seph0OrRGGXx8yAeHWQ8bybddsvTozSjPPfdcd3ehUxHqdA3IM+O12SPhY9QTVXZzj/4TEgiXFHJae2OK87GyuhxMIql6b44pZcupjSjDsGhbpv6mVEOeQCBcHDgs56eLSSAQLjwOswH1R5qx9n0vf4zTvV365j68eO9w1fsD0Thmv7oLAPHJBAJBnsO+EBZuzYzhV08ZhkQygSVvpKR53prnVm3HbtZj7uZ62TnFoCtsF6z/BAKBQCAIkctxVbry8eAtVyMSV1+wCkTj+PXfvsSKqjIUkpiZQLhocFhSC9pqOWyWTWCBTEy7aNxQ1bY5u3/2jutxqiWseJ3dRNazCJcGnD11Nmr22RkVROwm+Ty1Uae+i5Q7H4oxeHDjbgDAX35ciSO+UIaEl8fllI0BCnLN/Gc47Ath/pY9ZA3sMqFH71GePn16u/7j2Lx5M0KhUDf2WBmpTtfz04Zh8ba9+EhB1x5IGabSwEEgELoWJa29Dw42YcGWPbAZdaq6eEZ9ajhePaUiYyMK0KYhf6xZOZgnEAjdQzb7thnJRJtA6E78YRpLtu3N8K2c7u2L9w6HP0Ir2rHb5UT90Rb+Z+KTCQSClGPN4YyNKEBqvFi8rQGUVsufOx2IKY43lS4n6g+3KM4p/GFS1pxAIBAIFx6lHFeNtwlr/+5FMpkUyfYI4WLnWq8PC7c24FQg2hVdJhAI7UQthz1/yx7UeJtkY9r2zJm52LdAobKBx+VEnpVU9yMQlMi2xtQZ88F8myFDYggA6o+2ZLVxYX7M43LCatBlbEQBkDUGUJs/k3zbpclltTrywAMPYNSoURg0SLlMWHch1enSUalkVf2RFqyeUgEAIsOsdOVjuvsqBGNxHPElEIwxCNEscs169M4xkpK9BEIXo6S1B6SChWCMwZLxJVi2fZ9IV9fjcuLxCSVIJJP44/2jEYknUH+khZcSiDEJmPQUdh9pxvraRrRGGRw4EVAteUYgELqWYIzBDHcRkhD7ak4rNxgjJUgJhO7kVCCGGq+8j+Zsdu6memycMzrDT7tdTjz63cFoDtF4YdqwDJ/sD9OgmVQsHo6zCMdYOCx69CHxOIFwSSIsP+ww65Bj0iMaZxFjEor62rVeH8J0myTn/C17ZMcbj8uJpyaXYtzqWtl2PjjYhKYgTcYWAoFAIFxQ/GEaJ/xRxRxXndeH+zyD8NTEEix+Y2/GHHimuwgPb64HkPKBzSEafewm+MM0fCEaTCKJJJLQJIEEUm9Y24w6aDQa6LQaODtRioBAIIjJZt81B5sw46arZM/N3VSPP/3gJize1pAxZ5bafZBm8e4jHiSSSQQiLHJMOgRjcfSzmxGLszh4qhXBGNPp8iMEQnfQGZI6XBsxhlVdY+qs+eBTk0qx5I29omd9cSKAFVVlWLxtLz4QHOdsfNPHh3lb5yqftEYZ1XkwFwNIyXYfJ92Ta9HDZtQhGk9cEMkiQtdxWW1GSSbVZTK6E6lOF6cjHaZZPLy5HrM8RZjlLkKMScCo06KX1YD7XtuFjXNGZew8qyzOx6pOKtlEIBDah5LWHoc/HMdDm3ZjVXU55o8djGCUhc1E4XQghqkv7cSaKcMw5aWdeP2B0Vg9pQKv1DVmSAmsnlKBUDSOO363kz+uVPKMQCB0HYFwXNZX1x9twcOb67Fh5oju7iKBcNlyxBfC0SxvVLRG42gK0pj28k6Rn7abdWATSTz33pd4/8AZ/nqhT577zn48MWEoVryzX3QNiccJhEsPpfLDM9xFcGQpN87N7wFkjDcRmkWOSQ+7SYemYEy0cSWjnSxzDgKBQCAQzofjLRHM/9MeTBlVqHpdOM6iKRhDRWEeFo4dgsNnw6I5sNCXBaIMjrdE8Pgbe3H3yEJs+vgwpo4aiFfqGmU3sjzzzn48OamUxNEEQifDSX9MGalu3zFGXoarKUjjbCiGX951PZpaY6p23xqJY/X7BzEjvXAdpll8c/AVWDx+KBZvFW9i60z5EQKhq+kMSR1hGy9MG6Z67fnOB7lnfXa4GbM8Rfzms/55ZlxpN8FhMWDNlAo0BWn4I3FYDBQorQYAsGTcUPhCNP78w5uQZ029IP1J41nV5wWi8i9oBiLqn6M1EsfMDZ/y62RkzOj5XFabUS5mpHI7Oea2n8M0K1qUBoB104fj7pGFWL7984wdZDXpkk1rplSQHWIEQheRTTIrx6xHU5DG7Fd3yZ63mSgAgNNmxHN/OygrJQAAyyaVio5zJc9+edf1pEIKgdBN2C16WV/NnzcTST0CoTs4FYjisa0NmOUuUr0uJ+3DpX76/f++GUvekJf3AVI+ueZgE5a+uQ/XF+aJNqPUpEscryXxOIFwScCNJ3JlhJPIjNGl5EhiAeF4s+ORSgzuawcAROPyyX++HSLTSyAQCIQLhD9MY/6fUhIdM9xXqV5r1GlhNemx9n0vvlvSBw9u3K14rd2kw/wte3DdgFy8UteIisK8jIUloC3GrijMI3ltAqGTEUp/KFU+4TDqtIrnLAYd+thNOBuiVe0+x6zn4+RZniKsfd+LIQUOLJaRz/2ArGUReijZJHXa852WtqFmf8D5zQelzxLmsccU52NNWqHDYVGuPFJ0hbQ/6lsMlM5ny5XnmPWY5SmSjRfImNEzUf9mE7qMfJtBpLXJsIms+lw3DXKiRqGUEVeyiUAgdA1KWntAymbVbNrjcuJ0IAYAoFnlEt91Xh9oNjNBzZU8IxAI3YOR0sKt4rONFAm3CITuoDlEp2Qv07q2cowpzofDrJf10e31ybVeHyoG5GZcU0PicQLhkoEbT+So8/oQzxLrWwxUu86pzSnGFOcj30aSbQQCgUC4MDQFaV7aUi1+5vLSXJ7rdCCm6gOtBgo1B5tQMSAXdem4Wc2nVgzIJXltAqGTEcrLq9l3pSsfpwNR2XMelxN51lQsajNQqnZv1qfyYHWCubKa7RObJ/REhHYlpb3faWkb2fJX5zMf7Iz+SrFkGQuU5sE5Jl3WMYSMGZcWpDLKRYLDYsCTE0vwxJv7UHOwCQ9t3I3XZo/Ekm17RRp8Y0v74CffuRZ0PIEwzeBvP7kZ4TiDr5ujMOi0vIZ9mGZJCV8CoQtxWAxYWV3Ov0XCwZUZfWjjbqybMQKf/ecsettNiDEJmPQUTvkjGF7UC1NeTEnvHD2rLCWQbzOA0mjw1jw3gtGU3uapQBTzt+xRLHlGIBAuPGdDMfxwzNVYPG4IktCgNRJP7/BOwteaKmNadIWtu7tJIFx2BKIMyvvZceewfqiu6IfH39gn8tGclE7fXDNWVJVh4Vax9vUpv3wSjj/fEsW66cPR225EOMZi+zwP75e5STEXj3eGhjCBQOg+AlEGA/LMeH7aMOgoLe/r42wCD23cjZZwHMsnl2HxNvE44nE58XRVGXTJ1L+l55ZXleFMaxRhmoXdrEdBrhkrq8uxYMsekU73mPR4RcYNAoFAIFwI/GEaGgDb57lBabXQaJKp+PnNfXwpf25B+UqHCX/9/BR++n//xu/uvQE/33EAS8aXYNn2fbI+MBhLxcWc9AeTSGLurS5UDMgFk0iiwGFGjGFxJhiDUUchz6KHxUCRvDaBcI6cCkTRHKIRiDKwm3WwGXU4G25btF1f24jV6QoIUqms2ZVFKHJaZePWFVVl6GM3wR+m0Rpj8KNvXYMHb0ngw698/HoUZ/cxlsG66cMxf8se3vZjTAL5NgNWVZejt92YkdsmNk/oaQSyfGfb852WtqFkn50xHwxE4yjvZ8fqKRWIxBMIpOe0NgOFWIKFPi3H05H8VVNrVDEGeHxCCXzBKAY6rRnjktNiwNNVZVi0VX7+/LPX/4XHbh+KddOH8+towrVvi4FCIpnEV6eDJM/WQyCbUS4i9BoNFo4djOZvxMEkkognElhZVYZWmkUwysBu0cFIUVi0rQH1R1qwekpFhpwHp2H/8OZ6UsKXQOhiCnLNeGpSCQ41hRBjEiLdTCClyfdOwwlRRaNKVz765pp5XU29QgWFfJsBG+eMxtK39mXo1G+cMxoaTfICfjICgaBGjkWPXjZtRrlRj8uJZZNLEU+ol9wnEAgXBqdNh9VThmFhOnae5SniS473yzPDrNeib1pjttBpxTNVZQhEGQSiDHIterAJZd+abzOgMN8ia/cb54zGtJd3oilIw27Wd4qGMIFA6F7ybDq8NnukrM2/NnskYgyLhzfv5hN7rZE4csx6mPVazNu0Gz+/6zrMdBdh/tjBCEVZOCx6+CM07vjNh/zmNS7xNtBp5XW6W6Nx5Jj0yLeRxBqBQCAQLgwnWiI4fDaMFz/4ClNHDcSmjw/j+6OvgsWgxYTyvlgybiiWbd8nKudfWZyPF+65ASdbIvjxd65FIpnEskmliDIJtEbjsBhSC8yr3t2PR28bgnybAUadFhYDhSKnFa999B9+wW3ljv0i31rpysfqKRVE7pZAOAeO+EIZ0pIelxOLxg3lfw7TLB7eXI9ZniLMchchxiQwoJcZ/2/fKTy4cTe2PXQTfnnX9W0LxyYd8qwG9LGbZOe2lcX5eHOuB0wiAZMuFfvu+TrAz41Pp1/yyDHosHHOaDy1XT63baA0XfAbIhA6D3uW9df2rM9K25Dap8OsR57F0CnzQadZj9VThmHRtswxYvnkMrxa14h73UVYvG1vu/NXFqMe017eiVXV5Zg/djCCURY2E4XTgRimvrQTG+8bpTgu/byqDCury9EaZfh5r1mvxc9e/xfuv9mFX/3lC9E6Grf2vWDLHqysLsdTb+0TnSd5tosbTTKZvGxWMEtLS/Huu+9iwIAB3daHQCAAh8MBv98Pu93OHz8ViOL9/aewveEEb5Trpg/H+rSWZv2RZsxyF2F9WiNr7q0u1B9pli1T5HY5Mb68ALeXXkkSVgRCJ6Bkt3Icaw5jwZY9oh2dALLabEVhHta+78Wbc914dseBjPu58UDufo/LiVXV5eiXZzmHT0cgXJp0xG7Pl2PNYczfskfRPldWl6M/sU8CoV10pu12xDa/bg7jUcG1b851Q09p8PTb+zN8MgD84f5RWPO+V7Htme4ibPjwP/jFndfhp6//W7YUKqfJS+J1Qk+nK31ud5FtPHmmqgwLJAk26fnKn/8DQGp8WbXjgOK1z95xHUmgES44l4PdEgiXIp1tu/4wjXf2nsT2Pcf5/HNFYR4KHCa83XCCPybnsypdTowt64uFW/dmzVnNvbUYtd4mFDhMeKfhBGqz5LY9Lid+edf16GM3nfdnJBC6m67yuacCUfzk//4la1PPVJXinYaTokqhHMK8tJrt+cM05m6ul53belxOXJ9uQ3r80dsGY+LaOhIDE3oc2WzXH6Yxb3O9qKIlR3vzPZ3RRnvJNqddUVWWsWkkW1+U1sK4NldWl6s+UzjeHG+J4NE//RvXq8QebpdTtE7e3n4Suh/5V/B7KK2trQgEAvx/wWBQdH7v3r3duhFFjeYQjd52k8iANBqNSEuzt93In8+mrzmsMJcYHIHQDQRjDGa4izK0/W4c5MyqiQsAlBay918pGR+E1Hp9aCUyPQRCt9EaZYh9EggXIR2xzYDk2oc27oZGo5H1yW6XE3azQbXtK+0mPFtdjmCU6XRNXgKB0PVkG0+CNIuZ7qIM3Wu3y4kZ7iKE4ix/TkdpVdvyR0iJcgKBQCB0DU1BGr1zjKL8c8WAXPRJ56DU8s81Xh+u658Lt8spyllLqfX64DDr8cWJAMr6O/gFK7W2a70+BMk8mkDoEM0hWtGmlr29H09OKpGd2850F2F9baNIikeOpiCtOLetFeS2pcc1mlTFEyq91qV0f4DEwIQehsNiwMrqcowpzhcd74ikTme00V6yzWlDNKt4Xil/xTIJLJ9cljEP5iRpsz2zOdTWZkGuGU9XlWVdR1NbJyN5touXHi3T869//QuLFi3C22+/DQAoKChAOBzmz2s0Gnz00UcYMWJEd3Wx3QSiDK+fxxGNp2Q7uOPBKMufk15rMVC8fmeMSSCRSMIfpsmGFAKhi/GH4xmlDo06LdhEMsNOhVp3dpMe/3f/aISimaUSjTotgjH1SXigkyfpnI5fMMbAaTUgziYRohmiv0cgyBCIxFXt+2LSvT3eEoE/EkcgEofDrIfdrCdvnhAuWbIls4S2aTVQeOeRSrSmNXPjbAKBcBx7v/bjx9+6BvNuScJqpJAE8PcvTsMfVm87RLMo6WdG/ZHmdvWhI5q8BAKh85FqWOdZDHwi3h+ms48nkTiMWi0evW0w5ms0CEYZ5JhSEgXzt+zBC9OG8eXOs202uZjiBgKBQCBc2rDJJK7IMeKFacPQO8eIube6wCSSvFylNP8sJRJnsXxSKU63xlSva40yePS2wWgOty0QZWv7bJjG2f+chdVAwWrUwaynEIwx8EdIvEwgyKGWGw7TLHzBGGa5i7AgLaWRa9HDaqDQFIzhzz+8iZfikSLMI6mhZNORGIMdj1QikCXGzZbbVovXCYTuoiDXfN4SqwW5Zvz8zusu+Pc7mw13JIfGcTYSx6/+cgDPVJUjSLO8XK3NQGHh1j2Ye+s16s+U2L1JT8FAqdfQCNGs6nlpP6X5NptRhxCJJ7qcHr0ZZc2aNfB4PKJjv//979GvXz8kk0msX78eq1evxu9///tu6mH7sZt0GYvNRp1W9H+bico4B6Q2oqyeUoFX6hpFpdCIRhaB0PXYzXqEaTajLOGGGSNk7ZTTuosyLL6/7hO8Nc8je/9b89zqzzV13nDO6fjVH2nB6ikV+J/3vhTtNiVjC4EgxmHRq9r3xaJ1fdgXwkIZjc6nq8ow0Gntxp4RCBeGbLbH6ffK2cY3B1+BxeOG4tP/nMVz7x3kj3NvjtnNVEZ74rZTfrk9GsJyutvE1xIIXYeShvUzVWWgKC3mb9mDhbcPUW3DbtHjWHMko/S4O12a2G7Wo4/dhD52E/afCKi21R5tcQKBQCAQzpfjLREse2sfaiR+a2J5AY63RACI889y2Iw6LH5jLxaMHax6ndVA4dv/8wHWTR/OH8vWdiASx+xXd/H9mnuLC9F4Ag9t2o0wzZJ4mUCQYDcr54YtBgpOmxHP/e1gh3K8wrmy0H7lULJps5HCbb+uwdvzPLLn+f6r5LaV4vUVVWUoJPksQjfjsJzfZoauyglly5G1N4cmJM+sx1OTMyVrPS4nlk0uQzSuvvFUaPecnc9yF7X7nmz9lPvdetLVSx/eXE/iiS6kR8v01NXVZWxGGT16NG6++WZ84xvfwEMPPYQPPvigm3rXMfKsBlgMFCoF5Yzqj7bA7XLy/z8diPHljrhjADDLU4RXZDSyPjjYhAVb9sAfJmWJCISuIsekyyhLBqTeNpGz0zqvDxvqGjEgL+Xsksmk7P1C+5ficTmRZ+2c3ZunAlE+uCdjC4HQPmxGnap924zdv/f3eEskY7EdSJVEXLS1gU82EgiXEko+GUj5zhyTTtE2hhQ48Pgbe2Xt+pW6Rmg1GtW2/ZE4/GEaZgOlep1Jr82YGAPE1xIIXYUw9hVS6/Wh1tuE+X9K2actiy1b9VS7YwGHWa/aluMi2cRKIBAIhEsXf5hOxaAyfmvZ9n0wGbSoFOSk5ah05WP3kWbUeX1Zc1YnA1EA4ny2WttcPlzYr7V/9+KEP4JZntQiFYmXCQQxdpNyjLlk3BA8ITO/VbMj6VxZzWY9EpsVHj8dSFVOYhVy3tx1SgvhavH6wq0NOJUeXwiEngjvj7sgJ5QtR6Y25x1TnI98W+b6k16nxeJtmWNLrdeHJdv2Zn0mt6YltHO1sWZMcT7yrIYMWSO5fir9bmvTeT0ST3QtPXozytGjR1FYWMj//NRTTyE/v+1L2LdvX5w6dao7utZh+thN6GXVY8n4ElS6Up9hfW0jZrqLsP+4HzPdRfjTZ0exZHwJPC4nf87tcqpqbBKNLAKha6GZBGakbVOIxUCp6uNF0rtE/aE4b+dCtnx2VFF/T03Ps6MI9UXJ2EIgtI9gTF3/MpvMVlfgj8RV+5hNMoBA6Iko+WR3+i0Imkko2kbFgNyM5DxHXVr3WskvPz6hBHM37ebLtKr1oTXGKOpuE19LIFx4hLGvlN52E2q8KfuMJVhFm3+6qgyhuLK+dq3Xh5jgjTBOC1upLfJGFoFAIBAuNE1BWjEGrfH6YDPq8fiEEnyezklLY9lKVz6enFSC5W/vBwDM37JHNpfFxcbzt+wBAFE+W/hvIVwlwvW1jaLjdV4f+thNqBiQyx8j8TKB0EY0zirOPUv7OxTnt0p2JJ0rq9nsssll2H/cLzoutX+lnDd3XSwuL72hFq/Xen1oDpExgNBzUfPHne3jsuXITrdG8XRVWcZGjzHF+VhVXS5b/SUQVc+Jh2gGKxTmvsI1LaGdK401lel+9LGbsLK6PGs/1X63dV4fiSe6mO5/Vfc8MBqNOHbsGAYOHAgA+PGPfyw6f/ToUVgslu7o2jkRirE43RrDo7ddg2WmEkTiCQSjDH763cHQaIAffbsYZp0GyyaVIsqw0ECDJeOHQgPgbz+5GZE4i2CMgZ7SoubgGbz4wSGEaZZoThMIXYg/EsfDm+sxy1OEWe4ixJgEjDotdFotrultw/P3DAPDJhFIa9LpKQ0+OHgaiWQSf7x/NOxmPU74I3ig8mrMHzsYUZrFFTlGhOMJnEkHBGGa5e93mPWdmrAW6vRl0+8lYwuBkMIfjqO8nx2rp1QgEk/w9mnWa/Hw5vqsmptdwbnofhIIPR0ln7z3uB97v/ajX64JoRiLdx+phAYANACl1eCh/92t6AMtBgqzPEWIM6k4fcn4odBTWpwNxWA16mHSaRGiWbwycySagjHYzXrotBr8oPJqXps7x6TDqUAU87fswfNTh6l+BmKbBMKFRapRnW8zYFV1OXrbjQjHWGyf58GpQBT+UBzra7/AM1VlCApicZuBQizBwB9W33gqteWBTiueveM6+CNxXlu8s+N6AoFAIBCUCGSJMSNxFrE4i6EFDug0Gvz0O9diwVgNmsNxMGwSeRY9/OEY/u+B0bAYdIikfePjE4bCpKPQGmMQjrGwm3WgNBpsmDkCwRgLPaXFzkNNGFnUC7PcRbCbdFhw2xDEmNQidC+LAWfDNM6Gafzx/hsRY1icCcZg1FHYfaQZTCIJNpEU9ZXEywRCCqX5b/3RFhxrVq+GG4zRONYcRmuUQSASh8Osh9VAYUCeGUfT94ZpFi/+04tf3Hk9QjSL1kgcOel4OByPYumEEvz0u6njZiOF04EYpr60EwCwbvpwOHOMOBuisWjcUJj1WpxpjcFkaLvu5XvlZYCk8XpHzxMIFzPZ/HF7fJw/TKMpSCMQTc1R861i2SDuvC9Eg9JoMMtdhB9UXg2bWQcdpUFzKA42kYTNpMdApxUrq8tF81SrgUIszsIfpjM2pGiQsu8Yk4BZTyGRTILSaBCOs8gz62DRUQgzbHpNO4HWaGp8yTHpEaFZ7D58FpZ0FdFXZ47Ep4fPYn1tY8ZYNrCXBQadFn3T8+WCXDPWTKngXwLLMemRbxN/7my/W2nej8QTF5YevRmloqIC27Ztg9vtlj3/5z//GRUVFV3cq3PHbtIjGGFgM+mxeNte1Ap2lN06+AosGDsEX7dE8VLNIUwdNRCbPj6M74++Cia9Fmv/7hXtQKt05WPt1ArM3VRPNKcJhC7EbtIjTLNY+75XdPyv/12JF+8djkXbMvXzlk8uw/2v7cKXp4P8sSXjSzBv026smToMiySlzrjz017eiaF97Z2qaSfU3Mum30vGFgIhRX6OHqunDJO179VThoFNyr/d0ZWci+4ngdDTkfPJFgOF1VMq8EpdI5577yB/nHsDc/PHh/HivcNx9Gw4oz3hvcI2uXs37jyMR751LZ55d3/GWLB0YgnufnEn/6aF2+XEyupyOCzENgmE7kQY++bbDNg4ZzSe2r5PNl6ff9tQWS3s5ZPLwLDqb1HJ2XJBrplsPiEQCARCt2DPEmP2Si/mSHNbHBtnjUT/XhYc90fwzLsHUOf1iWJlqa+c4S7Cw5vrEaZZVLryMdNzFeZuqsdL9w6HPxrFgi178PoPbsTj2/bisyMtWD2lAit3iGNqt8uJieUFGRKzJF4mEFIo5aSB1GKxEgPyzHCYjZi/ZU+G7b42eyTuXfcJjjZHUN7PjmfvuD5DMoer7ve7D77C/358FOumD8ddL6Y2oajF11xum5sjK9myMF4/l/MEwsVMNn+czccdb4lkSNGMKc7n14vkzt86+ArMv21Ihl1WFudj+eRSPPnWPrx/4Ax/nLPXRVsbsHDcUH4Oe7wlgqff/lxUdYnz+b/9hxerpwzLmD9/c/AVfMUkYZ+4vNrnx/1YPaUCD2+uF41lb81zQ6vRiD67w2KQrdbCke13K137IvHEhaVHy/Q8+OCDeO655/D8888jkWjbxcSyLNasWYM1a9bghz/8YTf2sGPk2wzItxszNqIAwNACB3b95yzW/t2LoQUOvFLXiKEFDpzwRzI2ogBAjbcJr9Q2Ysm4IbARh0wgdBn5NnnNOpOWylioBlLlyhZva8Dz9wwTHVu2fR+ev2dYRlAgPL+qurzTNe3yrAa+bFo2fT45nUAC4XLEqNOp2rdR1/1+2GFW1g72uJxwZNmsQiD0ROR88ixPUUaCHEiV6HylrhFDChxYvK0BA3qZUSmxmWz3zvQMUhwLlr6Z8tvCezbUNcJmzKLZS+J4AuGCIox9V1WXK8bei7c14HggoniuX56ZxM0EAoFA6DEo5a6ANr+ldk3fPDPqvmoS5aSVYuXadKw8y1MEoC1nvXjcEHx0KHVu7dRheHzbXtR4faox97Lt+8Am2yqjEB9LILShZrOnW2OK51689wbFeeySbXvx/LRUznr1lArF6xZtbcCcykEAxPlktfiay20D6rYsjNeleFxO5FnJGEDoubTHHyvhD9MZmzoA8OtFXEVe6fmhBQ5Zu6w52IRFWxswtMAhOs7Za9Ww/vw6FP9sBZ+vNF4MKXBg4daGjD5xeTVu7ZuLGYCUnYdibIf9vdrv1u1yov5oC/8ziScuPD16M0p1dTV+8pOfYN68ecjLy0NFRQWGDRuGXr164Uc/+hEeeeQR3HHHHe1q6ze/+Q3Ky8tht9tht9tx44034t133+XPJ5NJLF26FAUFBTCbzfjGN76Bffv2dern4XZxKenW97GbeC0r7v/cMTlqvD6U9ncgFCOlygiErsJhMchq1gVpdR15hk3KHlO7p7fdCKBzNe362E28jp+SPp+aTiCBcDnSmkUfs/UiKBlakGvG0woanU9XlZE3swmXJHI+mYuj5eDi61qvD1EmgeVVZajswL06Stsuvy08Fowxqpq9JI4nEC4swti3t92oasNWo/zmsFqvD5F4gsTNBAKBQOgxKOWuhH5L7ZoYk8jISbcnzuao8fpQ1t+B9bWpTScOs55f0FJrp8brgyb9ZjTxsQSCGDWbveWaK2TPpWJXjWoMrKdSS4iReEL1ukg89bK4MJ+cLb7ubTdmtWVhvC7E43JiRVUZ+thNsvcRCD2B9vhjJZqCdMamDo4PDjahOSR/Xs3P1kr8tfB4b7uRX4dSe3ZdejxQWufOFisIY4ZUpeFSFPWydNjfK/1uPekqLOtrGwGQeKKr6PGv2q1atQpVVVXYvHkzDh5MldqurKzElClTMHr06Ha3079/f6xcuRIulwsA8Oqrr2LSpEmor69HSUkJnn32WfzqV7/Chg0bcM0112D58uX49re/jS+++AI5OTmd9nmkC1acLr3VoIM/GsfcW124IseIF6YNQ+8cI5rD6jpW4RgLTVK8yO0P0zgTjIFJJJFMAqEYA4dZj945RjgsBl5DzB+hYTHqoNVooNNq4LSqlz0iEAgp5DTrmoIx1XuCUQab7xuNHJOO37XaGlG372C0TfpDqmmnpBXI6X9yup6mdDmyXgL7LnRa8cu7rkdziEaYZvBMVRlCaf1fh1kPu1nP6/MBwNfNYQQEmqI5Jh365Vk69DsjEHoygSy2erFoTnK6n5wGsD1tr/2JvRIuYaQ+OZ5IIt9mwKrqcvS2GxGMsiLfq9dpYTFQCETiGHylHb+48zo0h2m0RhgkszyrI36bIxCJw27UYmVVGYJpX2s365FjoPDRIR+iDhPqjzSLfPnxlgj8kbjILxfkmnEqEEVziEYgysBu1iHPYiCJOQJBAS4mDkTiyLPqsbK6HMebI6r3hKIs1k0fLjt2tEbiIl3rHJMOdrOe2CGBcBESjUaxa9eujOPDhw+HyUTslXD5IJe7yreJc79K1xw42YoY01al3GKg+AVrJWJMAhYDhfvHDILHlY8IncAf7x8NQIMIzYiuUyPHqMP/3T8adrMeiWQS/jANX4gGk0gikUwiHGPgsBj42JlAuJzIZtdrplTgWEsEh31hGHVa1B9tQSASx4A8M56fNgw6SovW9Jw0zibw0MbdaI3G8e4jlQhE4vxaVcWAXMSYBEx6CruPNGN9bSM/Hw7TLBZs2YNV1eUIx9RlqyM0ixXfK4M/GseRQ2E4zHpYDRR8oRhMhrY5baEkn+Uw62ExUPBHaHx1Jimyd6WcOIFwsdIefyxHIKpukwGFlyOz+VnOX3PtMokkChxm6LQa/OaeYaBZFlqNBvk2A+4eWag6HgAQtWUxqG9J4PqWY9Lh3UcqYTVQ0Gk1CMdZfHEygEQytY6WY9bBbkrlwoTr2VajDgadFjSbQCjKoJfFgGe+VyZau7KZdAjHGWyYOZLkzrqQHr8ZBQBGjx7doY0nckyYMEH089NPP43f/OY32LlzJ4YOHYrnnnsOixYtwve+9z0Aqc0qffr0waZNm/DAAw+c17OFCDXuhFqbwwvzUOS04rWP/iPSyto4Z5Rqe4lkEjZT26B1vCWCx7ftxd2jCjNKHn5rSG88Pn4oFm3bK6vX9cw7+/HkpFLy9jSB0A6kmnU0q+7kA9E4Zr+aSoh5XE5snDMa0Kgve9lMFP9voaadklbgsg5o/vWxm9DHbsIRX0hWC3RFVRkKnVYc9oWwUEErdKDTqtp/AuFSwZ5F4uZi0Zwk9kq4XBH65MYzQUXN6o1zRqMlHMPqKRWwm/UZ/lRNZxsAcrKMBUK/zRGLJ9C/lzlDR7fSlY+Hbrkad/z2I4TpVAJPyZffXtoH88cOkbVvzl8TCIQ2hP6Q07Gfv2UPFowdrHpfrlWPNX8/KDt2QJNEmGb5ufq7j1TitudqRHrdBALh4mDXrl145IVtyO3v4o+1HPPi1w8CHo+nG3tGIHQ90txVe6+xm/UIpiv4cflrSqtRbceip7B2agVeqW3Ec+8d5I+7XU4snVACi4FCmGZh1KlvapHmz56eXIavWyL47T+/Evlo4oMJlytqdu2wGHDCH8WDG3fzxyZc3xevzR6Jxdv2ZsS5r80eiXgige/8qgY7flTJr1UJ16fcLmdqDm1JzYctBgorq8uxvq4xa3xtM+kxf8uejOcum1yKe9d9goFOC1ZVlYEBZOe7S8aX4L9+9xGG9rVjZXU5NAAelcmJk7GAcLHTHn+ccY9Zr2qTDrP88n82P2vRt61Lr69NSe6s3LE/I2e1cc5orNqxP+t4IOxjtrwa17c4m8TXLRE8vLkeNw7qhUdvG4Kntn8um9Netv1zvLf/tOj4DHcRnnxzH16ePgKL3sgcY5aML8GDGz9DU5AmY0QX0aNlesLhMB566CH069cPvXv3xtSpU9HUJF8aqCOwLIs//OEPCIVCuPHGG9HY2IiTJ0/iO9/5Dn+N0WjEzTffjA8//PC8nydEqIEn1Mhkk0ksk9Hx+uiQT1Ezr7I4H2GaxeJtDTgViKZ0vP60B4ML7LLam4P72vGYil7XtX3tvCYYgUDoGDkmnaKtSjXqOB0+q0H5Ho/LidOBGP9voz41nKtpBbZX84/jVCCasRGFu2fh1gYcaw5nTAS484u2NuDr5rDKb4RAuHRQs2+Py4kcU/fv/c1mr8eIvRIuE4x6SlWz2mzQYUNdI2xGXYY/FWpfS3G7nGDYRLv8tvCeK3NNGUk/AKjxNmHN370inVwlX159wwBF+164NTUPIBAIKaT+UKhjfzoQU55bu5yoP9ysPHbo2jabeVxO2Aypnzm9bjKHJhAuLnL7u3CF6zr+P+HGFAKBkB2HWY/TgSjcLiefv/7okE81VmaTSayvbeTleDjqvD489dY+LBk3BED2mFuaP/vwqya8KNmIAhAfTCAoIVx/AgAzRcnOSWu9PizZthcmKhXXWvSU7JpSndeHDXWNsOhT1wnXtNTia4/LiUCEVnzu89OGodbrQ4BmFOe7y7bvw6rqct7e//HlGdmcOBkLCJciVqNO1SZzTPoMiRog5WfV7JJNJvl2hfYspMbbhGXb92Xkp4TjgUcQI3D3t8fHu11OfHQotSY9y1OEIQUOxTzeoq0NGNzXnnH8lbpGPD9tmGr+b1V1OQAyRnQV3b86ch488cQT2LBhA6ZNmwaTyYTNmzfjhz/8IV5//fVzaq+hoQE33ngjotEobDYbtm7diqFDh/IbTvr06SO6vk+fPjh8+LBqm7FYDLFYW+I5EAioXs9p4C3c2oCKAblY+74XFgOFXIs+I1gHwO9MM+kolA1w4JZrewNIlTjLtehh0VN4YMzVOOILw2bSYdG4ITDptBhX1jdVlsiih0WnRVKjQZhmMbSvHbM9g/hyStybmHVeH2a5i7D2fS+agjQpbUa4pOmo3baHKMNg+eQyLN7WgAMnW3l5gFCUhcOixwl/BPk2A5qCKadX6/WhNcpgRVUZ6rxN6G038eXOTvkjGFHUC3e/uBPu9E5P7o2Uk4Gool5frdeHxeOG8vZvN+uhozR46H93o7fdiMamEAKROI77o3xJuOWTShFlWBxvSZUgl/ZPTV8wEGXQ77x/cwRC+7gQdttegjEG91dejbm3umA16vjS/cFYHHQ8ydtnd5LNXqUygQRCV9HVthuIxFVtYb5Gg1qvD8EYw/tTrqTo8MI8TCjvi+Xb96PG2+ZrK11OLJlQgv3H/VgxuQzHA5GMsaB3jgl3/e4j/h63y4lHvzsYDJtU1ctdPG4oKl35vM9e9Oc9uHNYf4wr68v7aquBws3X5KP+SAsfuwNAvs2Ame4inA3R+E9TSCTpQyCcD93pc88VrnTv2RCNH465GksnloBhk0gk2mxw/pY92Hz/aPiCsQwb7ms3YezqWtm2ubgXaHs7a+HWPfx5TlebzKEJ3UlPtFsCgXDx2m5BrhluVz6uyrcikUzlp0dc1QsLbx8MNgFoNBo0h2iwiSRO+iO40mFGEimfKUeN14dHxw5GpSufz3UDEL+FXZyPJyaUgE0k8F839Ec0wSJGJwBo0NtuwpRRA0USAWGaxQcHm3AivTGb+GFCV9HddiuVb7Wb9IjFWbRE2mRrnqkqQ2063xyiWcU56YGTrUgCeGueGyf8UTw2dggvU8nliIGUbXMvQXBrWkAqvt5032g89dY+kf17XE4sn1yGGMui5mffwJNv7cV7B5pE7S1MS38loVGdwy8aNxTv/WQMfEEadrMeb851wx+Ko5VmRGMCiccJ2ehu220PQkkas0GnahsRmsXK6vKMF60OHPdj2eRSPL5tr2jNubI4H8snl+J4S4RvV2jPcs+Y6S7KkAqyGnSIs0ksHj8U/nAcwwrzUFGYh/W1jYo+nlPn+MPHR7B8UiniiQTuHNYP4XgCrdE4xpX1hUmnBYME9BotQjEWITo1X9cAGFd6JY7728amOq8POkqrnv8TVG764GATfKHUmCYn80UkAc+fHr0Z5c9//jPWrVuHu+++GwBwzz33wO12g2VZUFRmGexsXHvttfjXv/6FlpYWbNmyBdOnT8c///lP/rxGIy43mEwmM45JeeaZZ/Dkk092qB+FTit+edf1OOIL82WMWsLyGvScBt+fHrgRJwNRrNpxIKNc0kzPVXjglc8QpllUuvLx4C1X8+UMfzvtBhTkmfDEm3szjH/1lAo8vLmeT2pzMiOtUfm+EAiXCudit9k4G2SweGs9fvP9YaA0WizalllacOOc0Zj28k4+mG9N6/6903BCHBi48nHT1flY81/Xo67xLB7eXI/XZo3AYV8Ix7Jo3X/dEuHtn3vui/cORygaxWuzR2bIBHBly7Z8djSjf4GI+lhAxgpCV3Ih7La9hKJxXJlrwpNvZcp+PD6hBMFo9++sDmaxx2znCYQLRVfbrpJmLkcwfT4QEZcd50qKcjr3C24fjJP+VLKt/mgLJj9fh1uuvQLXD8jDmve9GWPBU5NK8T93Xg86kUBvuxFIavA/732BB8ZcrdqfxqYQX0LZ43Li2Tuux1Pb9+FvEsm9pRNLMeRKBx7431TMz0mPyMkREWkuwvnSnT73XBBKbnG2sfTNlG385p5homuTScja8PLJZbx8gBxhmsG7j1TCZqCwcOse1HjPis6TuJjQ3fQ0uyUQCCkuZtstdFqhp7Q47o9g9ZQKbPr4MEr7OTLeoK4szseTE0vgC8ZUWgOONUfwk+9cg7PpxZ75tw2GTqtFiGZAMwl8dMiHiWtrEaZZ3jcHGRq/+qtXlDOT5rQPnQlhxdv7SQl+QpfRnXarJLe+ZHwJ7nttF5qCNMaXXYmf3TaYzzf/8f7Rsm1xcbOcPI40RwwAESaBjXNGQU+1rZeFaRYnW6KYe6sLj40dghDNwGrQ4WQgijt++yGagjRvz4B4Q0prOu/cmiX/3BKOY+3fD2KmuwgzN3yKYYW5WDK+BD9O948bE0IxEo8T1LmYfS6ADCnpF6YNU72+NRrH1b1tWDJ+KI6eDYNmE+ifZ0bDMT/u/O1HuHtkIWa4U9V4C3LNaDjWgnte/hg/v+M6vo0Yk1B9BpNIZuTMVk+pwOMq680Pb67HLE8RZnsGIceog9WkA8MmcDZIY3CBHfeu/wSvzByBhZKKTd8cfAWWjC/B4m0Nos1t3EaWzR8fFo1N2caOYLRtbm8xUEgCmLu5PkPma/nkUqzacQBVw/pnxDhE4qf99GiZnqNHj6KyspL/eeTIkdDpdDh+/Pg5tWcwGOByuTB8+HA888wzuO666/DrX/8aV155JQDg5MmToutPnz6dUS1FymOPPQa/38//d/To0Xb3J84m+DJGatw9shAfHfJhzd+9GTu9arxNeKW2kS/xXeNtwtp0ye9ZniIY9Bo88WZmqSJOmkdYGvwKmxEAkGPSt/szEAg9kfOxWyXsJh2+PB3Ef5rCGRtRgMzyYEDK1hZubcioilTjbcKibQ3Id5iw9n0vwjSLXlYjFm5t6HC/ar0+LN7WALtZXiaA61f1DQMy+mc3q48FZKwgdCUXwm7bS35O5kYUIGU/T721D06bqcv6okQ2e812nkC4UHS17dqzyGbZTJToOmlJ0TDNgkkkseKd/Zj96i7MfnUX74u/N6w/Fir4+Mff2As6kcDsV3fh2XcPoOHrFrx/4AxystieUMuX89lDZCT3lr65F3qdho/dhdIj0msXbW3A8Rb1zasEghrd6XM7ilTCUmob3ByXO6fkzxdvaxDFwVJyTHqM/XUNKn/+j4yNKNx5AqE76Ul22xGi0Shqa2tF/0WjRJ6OcOlwsdtu31wz8q1GvFLXiKEFmRtRAKDmYBOWvLEXRr36i6MGSouzIRqzX92FB37/GSaurQObTOC5977EtJc/5mNuoM03OywmWdkfYU7bqNOSEvyELqW77FZNbl2Y060a1l+Ub1aak6rNKaU5YgCIMwlMe/ljUdw7y1OE39V8hbtf/Bg5Jh1+/beDGLemFrNf3SWqvr14WwOemFAqao/rV7Z8lc1Eiexe2j/unMNMqhcQ1LmYfa50XguI80VyWI2pvBal0WD2q7uw73gAK989gIVb96IpSGPt+14+r/X025/jSHMER5sjCNFtL3Fle0Zfh0nk+5VkfYQ2GqZZrH3fi1kbPkWOSYen3/4cE9fWYcaGT7H2fS+WTiyRXbMeUuDAIslGFGHbQwocItvPlm/j8n9cv5e+sVdW5mvh1gZ8T2YjCneexBfto0dvRmFZFgaD2InodDowTOeUmk8mk4jFYigqKsKVV16Jv/71r/w5mqbxz3/+EzfddJNqG0ajEXa7XfRfe2gO0fjwkA83DnKizutT1dK6cZATve0mxZJDNV4fKgbk8j/XpX+uGJALq1G5lFOd4D63ywmDTosxxfnItxHHTbi0OVe7VYPT4+xtN6qWB+ttTyXEPS4nrAZK9VqGTfLXxtlE1rFCqq0rbCuoUpKR65dc/9T0Ba2GjleoIhDOlQtht+0lnMV+lN6i7kr0lFZ1bNBTPTokJPRgutp2pfrYQjwuJ04HYhhTnI88qwFjivNRMSA3w77ljgFot4+v8frQx57apMawCcX+yPntWklcLzxuNer4c9n64s/yhgiBoEZ3+tyO0hSkRQklqW0YdG3+MZvdXGmX31zqcTlhMVCyetwAyByacFHQk+y2I+zatQuPvLANT7y5F0+8uRePvLANu3btyn4jgdBD6Am2S6fzUUoxMpDKMdNMApUqce+pQFQU+7pdTpj16nkxpTe2uf4I42lONo9AuNB0l902h+h2zUelMa/SnLS981tAPHfVasDH18JxQU0OiMtNc3hcTjDpKv1mvTbrHB4Qr2VJ+1fn9fFV/wkEJS5mnyud1wLIug5kSOd6823K+S0OYa5J2K7aMzwuJ2gmIWozWywgzGdx+Wjp9UpjT3va5mzfnR5D2jN2AKk1dunmVg6uTaVnk/iiffRomZ5kMokZM2bAaGxzLNFoFD/4wQ9gtbaVnv7zn/+cta2FCxdi7NixGDBgAFpbW/GHP/wB//jHP7Bjxw5oNBr86Ec/wooVK1BcXIzi4mKsWLECFosFU6dOvSCfLRBlsL62EZ6rUwktNb1MnVaTtVxSjEmItLtsRh2cNgPibBIv3nsD+trNiDEszgRjMOratPRiTIIvc9QcovHM98rQFKRxqCkk0sySwmmXSbW1OnoNgXCp0MduwoqqMhxvUX9LKxhNlxutKkNTa1Rkt0wiiQJHm60mk0nseKQSGg1g0VMYeVVuxljB3X/TICe0Gg0icRZzb3Xx+rkc7S1bFqFZ/OH+UejvMON0MIol40uwbHum7ufjE0rQFIyiUCADcLwlAn8kjkAkDodZD7tZT0qYES4JLpRklVTnN89i4BewO4ovGMMczyCMK+uLPnYTYkwCJj2Fk/4I+jrMOBuKYdAVtnNquzMh4wThQsP544VbG2R91+r3vsSq6nL0sZuwsrocX5xszWhDKe4WlviUIxxjsW76cMSYBHrnGDH3VhcWb23A2qnDcLQ59d036SnsOdaCAocJQwrsONYcwfoZI/jYPEyzqs/nYn6dRss/S6iTzfn+1mgcB04EUnG4SQ+jXgskgV4q8TixT0JP41hzGGdD4qRQMJqSsVpVXY7ediPCMRZLxg9FMplEaxYbDtEMPC6n7NjhC0axsrocC7bswQeSsr6rqsvJPJdAuIDk9nfhCtd12S8kEAjtpiNz0WAs9VJottz0mWAMMz1FADSo8bb5SrfLibm3FCMaZ7H87f0AgEqXE9PdRfClF3eEubEYk4BZTyGRTALJJH5zzzBRLhtIveHc227Ej751DawGCt+r6AcAiCcS+PJUK3RaDZwkD024SOis3E92SVpW9H+OhzbuxmuzR2LJtr2iODeUJTbm2ql05ePxCUNh0mkxrqwvWsJxLBk/FGY9hdYogxemDYNJT0GD1KL43SMLeVsWzlW53LTH5cSKqjIEYwy2PejG6dYYFo8fivrDzVj29n5+TutxOfHEhBJMeWkn3yfhOBSlWbw118Pn0Rk2AX+Yzmr3nZmLIxDOF+77KPdCkdKaMbee64/QAKxwWAxYWV2O/ScCqs/i7EfYruK6tCsfyyaX4lBTULYNtWfk2wxYO7UCdrMBTcEY3n3Yg3giieYwDQ00oDQafv0KAO//LQZdRn5M7tkRmsVTk0pwxBfBssmlGWMbt/bma43i3UcqASQRiqmPn+GY+nhIZHmz06M3o9x7773QaDSiY/fcc885tXXq1Cl8//vfx4kTJ+BwOFBeXo4dO3bg29/+NgDg0UcfRSQSwYMPPojm5maMGjUKf/nLX5CTk3Pen0MOu0mHMM0iHE99ycM0y2tpLRg7GEfPRmDUaXHgZAAOi54P/JUw6dv07rkBZPX7B1F/pAWrp1Rg5Y79shpe/fLMqCjMw8Ob6/HnB2/Cgj83ZGhmSTWxpNplcte15xoC4VIkW2nBXIseT0wswf2v7sLqqRUZditnq5wm3rN3XI9H//Qvfqy4zzMIfXNNWL79c6x93yu6R6ifC7S/bJnZQGHVuwewoqoMNpMeU1/aiVXV5Zg/djCCURY2E4XTgRimvrQT/zt7FH//YV9IVmP06aoyDBRsWCEQeiIXQrJKSed3RVWZaJNXe8kx69EaY/BOwwlRAF7pcmKmpwi2i0A+gIwThK6i0GnFL++6nk8w5Zh0MOu1SCaBp6vK+ORUQa4ZAZkJpVKZUmGJT9nzRh3+68W2RNmtg6/Az++8PsPWK4vzMeobV+O/freT99NC3632/FyrFW/O9eDJN/eK3uqQ+n6rQYfbfl3Dn+d0xBdtbcDCcUMz4nFin4SeBvedneUuEh3Pteiwcc5ovuQ4p2n9Sl1jxrVSLAYdZrqLZOPe388ehYJcM9ZMqUjpU0fjyDHpkW8jC10EAoFA6Fl0dC5qT88ls5XyN1BazN1Uj/vHDMIj3ypGIgmY9FpooEEkHkdvuwGvzhyJQDSOK3KMuPvFnfjjA6NFvlqY2/K4nJjhLsJ//9+/EaZZuF1OrJ1aAQ00eLn2UEYebO4tLjhtRvzPX79A9Q0D8Mw7+/HkpFKShyZ0K52Z+2mvJK1Nct3R5gjuXfcJnp82DAspLYKROGxmPTRyjQjIteixcc4oHDgRgIHSYkH6cwhtVjrP3ThnNFbt2C+bp7Zb9HhrnhsRmknNzd/Zn7H4vX2eB2daY7AYqdTisaST3DhkMVBw2oxY8oZYkj7b+lNn5+IIhPNB+H1cN314xnmlNeP6oy14eHM93prr4a8tyDVn3XDB2Y+w3dmeQcg167D49iFIQoOTgQiSyVTFlDt++yFevneEqA1TFkm+wl4WvP6DG7F4217ReLGhrlGUr87m06VrW8L+Ww06aDUaPPPOfiweNxRzb3Vh/tjBCEVZOCx6+CM07vjNh3w1E4/LieWTy5BvMyhWOLEZ1cdXIsubnR69GWXDhg2d1ta6detUz2s0GixduhRLly7ttGeqwZUQ332kGZWuVIkgTksLAP59pJlPMA++0o7TgSjcLqdsqaBKlxPJZJIPAObe6pL9t5A6rw8aAI/eNhhr3/ei0uXE7sPNsppZC7bswZopFXBYDLLaZdLrAGS9hiTsCJcaXzeH8Vg6IS59o5LD43LieEsEs1/dBY/LCZtR1y5bBYCKwjws3taAX9x5Pcb8/B9Y+74Xc291ob62WfGeWZ4irH3fm3pWWnJHqV+nAzH+/7VeHxZubcDK6nIMvjIHs1/NLIPscTn5yc3xlkjGAhaQKnG2aGsDnr3jOjL5J/Rockw6VfvJyZIQkKKm87twawN+edf1HX4rw2bUYV2tjH6314ckgJUSrd+uhowThK6mj92U1Y5OBaLYfbg5I8bmypRKv6+cr1QaC04GxNXRhhY4ZDW4aw42IZFM8n4aaPPdS8YNkZXc87icCMUYhGIs1qvEC7M8RfjXkeaMvnC62jPdRRnxOLFPQk/jWHOY/85WFOaJ7NWsp7Bo216RTXAxtvRaIR6XE8FYXDHudaQ3pjosZPMJgUAgEHou5zIXNafzSUoxMtAm4RGmWTz33kF8+p+zqCjMEy0uVbqceOhWF9bXNaKiMA8Vhbk4HYhhybghsvmw2vRclouZ67w+aAGMLeurGAuPL+uLO24YwD+D5KEJ3Uln537sZn3W3C6QUhuQXne0OYKJa+vgdjl521w3fbhqexYDhbG//hh//ckYLNzWIBtfC6k52IRl2/fh+sI8vH/gDH+cW4d6pqoMlc/VpPLZRzLz2TXeJix5Y69o7PC4nFhVXY7Zr+4SSQUtGTcET0g2ogDq608XIhdHIJwr0u+jko8N0yzqjzQDQMaGTenGs945RowpzhdV8hReL8w1cWvRz3yvDK/UnsB1hbmydvnegVOicUJufBE+w6jX8htRAOXxoj0+XZgz4+zf43KCTSaxZNtePH/PMCx9sy3ntm76cKz5+0FZG1+8LVW1+G7BC2TCfp9UWX8nsrztQ33L8kXOrFmzsv43e/bs7u7mOcGVEN9/3I8l40tEulzraxsx99ZiVKY1qedv2YMRRb0w75biDP2uSlc+ZnqKQGk0bYvWAm2tbDphZ0M03C4nlkwo4UslShFqYslpl0mva881BMKlRiDKoM7rw/wte7BkfEmGXh1X4nv+lj1wp9/uCMaYdtmqUBMvJNgN2p57uLJkdILFssmliv3a8tlRvn9AanxojTKY4S7KGHeE/QcAfySuOs7IlZkjEHoS4TijaD/LJpchHFffeS4lm85vc6jjflI4nsi1ma3C2oWGjBOEi5HmEI3lb+/HTImvW1/biLm3uPhYnONPnx1V9aWcD+XoiJYuf2xgHvYf92e0v3RiKeJMEhpBzC/X5o2D5PsCtOngSuNxYp+EnkZrtM3nra9tFNlwJK6saS29loOz4XybUfbc01VlZEMWgUAgEC4JzmUu2hqNY4a7CJ8f9yv60ZnuIr7cvlvyM0eN14concBMQVt/+uwori/Ma3fMXOP1KS4W13l96G03obfdyN9H8tCE7qSzcz+xOJs15wwAEZqRvU5qm9ly2GE6lUdi2KRifC33uaTzXO54IJ2X6sg8mZvDCvvuSW+oqVFoQ8nuL0QujkA4V6TfR6W5aqUrH3NvKRb5VG5tRloJhZPrkeay3Gmb/lySaxpTnI9hhbmo8TYp2uX62kbMcBeh0pVqk9JoVNeLmET7x4tsPp0bCzj733/cj8cnlMAfiqPW68sYmzj/L0et1weHWY8xkt9NZXE+ZriLMH/LHvnfP5HlbTc9vjLKwIEDUVFRgWQy2d3d6VT8YRpxNokHb3GBSSQw21OExeOGoDXKIsdIwaCn8OTEEsQYFhpowCSSyLPpsWxSKSJxFuEYixyzDpQG0Gm1vIO1GCj0shqwfsaIlD6mzcDrb0k1tlLX6zDiql6I0AxemDoMDoseOkqL5hANNpHEZ5ymX7qEuVwpcyGt0Tiy/aWIvhbhUiSQXqhpCtKY9nJK2mbRuKHwh+OwW/Sw6LU40xrDhpkjcSoQxfwte/D81GH8/UK9PalWrklPocBhwjW9bWiNxvHuI5VojcQzZMyk2E1tkkDLq0phpFK70IM0i0AkDrtZD5uBQpiJo/qGAZj60k5RsN4aifMl22a5ixBjEqJScBtmjhB9diWIzRN6Os3BOJ5++3OsnlKBSDyB1kgcOWY9zHotHt68G4vHD+1Qe4EoI2vnnCZmNh1gOfxhdTvLZqcXGjJOEC5GOFvb+7UfP/7WNZh3SxJWI4UkgF2HfXh6cilCNItQNI5cqxGROIPGM2EsnViKGMMiEGFgM1GwGXS483cfZSS8aFZeS5ez/ytyjLy+Nm//4TgWjxuKR8cmYNBqEWUSaI3GwbAJFDotOOmPyrbJYdRpM/y5EE73W2hzxD4JPQ3hdzZMs3jxn1784s7rEUrHuPk2A1ZVl6O33YhwjBXpTktj24FOCww6LR7639347+9ei4rCPNG5PIuBbEQhEAgEwiVDtrmm3Hl/hMGCLXuwqrocVzpMWDJuKJJIvRBhNVA44Y+C0mjwizuvQ/88M/7y+Sks2LJHdr4bYxP48R//hVmeIvS1G/HIN69Ba5YXJ2JMQjR/thh0WD9jBBq+bkEyCZT1c/DP6Gs3QaMF3pzrRoROxQBJJOEP02gJxxGiGYRoFrlmPXrnGMniEuGCci72pkZLJI77XtvFy6mHYywsRh2SySROtUTx1KRSGHVaxJgk5rz6KS/L0xqJw2rU8flobo2Iy2H/3/03IhRnEIyycJj1OOGPYOpLO/H81GFYN304EomkaN6qNM/lEOa4hYSiDN6c6wal1eA39wxD7xwT9JQGJ/xR6CktH69L74/QLFZWlaEpGMWWH94Eq4HCl6eDqn2Qm8MGooxonhCMssgxtf1eziUXRyCcK9Lvm1A6Z5a7CDlGHaxGHf66/xQ++Y8Pa6ZUZKzNbJozKqPdglwznppUgmCMEX3HZ2/4FJMq+mHaqIHIMengtBqRbzPgUFMIFgMFPSVf14Lr18Y5ozDDfRWMegoPvvqp8nrRjBEZPlstB06zCcy91SV7zm7SY8ePKoEkkEgmMXXUQEx9aSeemlQKILV2NSDPjOenDYMuPdZJf7ab9YizCTy0cTdao3H8/M7reElvu1kHo06LO3+byudxsc6CtGxvjkkHm5FCX5IPaBc9ejPKD37wA/zhD3/AoUOHMGvWLNxzzz3o1atXd3frvDneEsmQsal05eOhW67G3M31WFldjlfqGlF/pCVDf89ioLBu+nC88HcvPhOcn+Uu4vW3fvWXL1Q15IVYDBRK+zmw5m8HcfeogfjFX74Q7R7jNf3SZYntWbSx2qOdRfS1CJcinI0AqWB+9qu78PbDbgRpJqM8mNvlxMrqctE9Qs1LOa3cSlc+Xrx3OOJJFt/+ZQ0AyGoJCglE47jzdx+l+mfRQ5PU8PqeHB6XE0vGp3bPSxeucsx6kXyYFM6WhZ9D7ToCoaeSa9Xj53deLyr7D6Ts5+d3Xg9oOrZh1mHRydo553Mdlo6Hb44sdpjNf19oyDhBuBhxmNts8bn3DvLH3S4nlk8uxZNv7cNHh85i9ZQK/M/fMn35THcRZr/6Kbb88KYMH2oxUOiflzlhVfLznP3HmAS0SL1tsviNzDFn8Tj1zW8Wo0717U9OR1xoc8Q+CT0N4Xe2vJ8dz95xPV/i+N1HPNg4Z3SGRJZwTiy0vXXTh+OVukasmToMp/1R0bl3H6kkG1EIBAKBcElhzyIxK3feYdZhZXV5hlSk2+XEE+NLME+Qb14/YwTW1zYqxrsTrytIXVfbiInlBVi2fR9muItU+2TSZ8bPwvy4MI6vdOVjuvsqbPr4MKaOGogFW/bghWnD0NRKZ+TmuLedia8nXCjOxd7Ur9fzOWcgFcf+l4zkxIYZI/DExBKs2nFANh8tXCNqCtIIx1lMWFPHtzn71V2wGCj0zjFi9fuZ8+DvlvRR7SeX4xZiMVC4IseYMcfl5tVzN+1GRWEuVk+pgE7y8qXZQOGxrQ1YMr4E017eicFX5mR9KUxuDptr0cnOEzwuJzbOGQ1NB3N7BML5IGf/wnWYt+a5cTIQFfk4KXLf8+MtETy+bW/G+vATE0t42980ZxTMBiolQWumsXpKBSit8kvPYZrF2VBq7Fk/Y4T6epFZL/LZG2aMUM2B9XUY8b87D8ueYxIJHGuOZKxrc2NMjlmP12aP5GWBdvzILfqZw+Ny4rXZIxFPJPDT1/8tXpcvzsfK6nIs2LJHNtYhsUL76dEyPS+88AJOnDiB+fPn46233sKAAQNw11134f/9v//XYyul+MN0xkYUIKWJt+bvXqxKb0Sp8/pk9bRmeYqw9u9e1EjO1x9tweK0xqa0RFmd15fasOIRB/celxOJZBKv1DVicIFDUbtrQ10jrMbU4JhvM2SUMuLgtLPacw2BcKlhN+kyyhqyCajaVY5Jx9sKpwuoqLvpbcLibQ0waSn+GHePHEIdTY/LCYuOygi2gVSJsmXb92FVdbnouMflRI7MZxKe54ImR1qzVOm6bIvkBMLFjtWgU7Ufq6FjCQSrQafuczvYHgDYstirVEe0qyHjBOFiJMekV7TFJdv2YkiBQ1Xf9pW6RiwZNwQ2A5Xx/Z7lKULDMX+Gn1Zrb0NdI/rlmXGiNYon3pQfc+qPNPPlUaW4XU4wbELV1k4HYhnxOLFPQk9DGKOunlKBRQINe7NePuaVmxNz8TLnzx3Wtu86+e4TCAQC4VIkz2pQjfvyrJk5W7WYedn2fVgi2CydTCaxJJ2flr3+rc9Tb1N7ivDU9n2oSee01XJbyXTuWik/LqTG24RX6hoxNJ3nXlVdDu/pYMZGFACoOdiEBVv2wB8m0hyEC8O52Jsa0jUXJdthZWwGkI+HufUhQJxLXjJuCB6XbBzh2mg45kelyufi2hCi1h7XJ25OzArW/bg5rDB/Xev1of5wc4YUCYfS+lNn5/YIhPMh2/hwOhBT9Y9y33N+7VnFztwuJz485OP9n9WYylF/dMin+CyhXSeTSdV+m/Va0fijNh5tqGsUSfBKz4VpVnEO73E5YTNQoo0nJp0uYyMKkLLxJdv2wkhRmevyB5uwIR0vyK7JkVih3fTozSgAYDQaMWXKFPz1r3/F559/jpKSEjz44IMYOHAggkH1clwXI01BOuMLz1GX1sDjvvByelrCY1L967L+jnbr7VW68vH4hBI0h+L8OTU9rWC6bBSnOybdbDJGoJ3VnmsIhEuNfnkWPF1VJnLGZ7NoUdJMgrcVThfwpkFOdVsU7AJV0hKU6mgum1yGEM2qttvbbuR/5rRBQzST8Zm4809XlaFfngVAqvyb2nVk5yihpyMXGHPUen1o7WApz85uD0iVSFbT7AxmKX18oSHjBOFiJJLFN1YMyM2uZz0wDyf84ZSGriD2rRiQi+Vv78/w09li7hiTgNWoU7xm2dv78eSkElkN4JnuIjy0cbeq7vfW3ccy4nFin4SeRjjOYNnkUnhcTkTiCZG9SH8WIqc7zWlv13p9vAQm+e4TCAQC4VKlj92EFQpx34qqMvSxmzLuUYuZa7w+lA9w8PEupdGgVCU/XeNtwo2DnKgYkItaQU5bLrflSftqSqNRzY9LEea5e9uN6GM3KV77wcEm1aqCBML5cC72poZ0zYWzHWn7FgPV7nh4hrsIzaF4Ri65YmBexoI2x/K398vOObn1ps+P+0XH3S4nSvs7FNsT9kkakz8+IVXNmzvH5a+Xvb0fT00syRg31NafLkQujkA4V9TGh6eryrDls6OK/lHpe55t7fnGQW12zvm/YNoulJ4ltWtKo1HNP0tjBo2MD+eo9foQpuVlvbixQG4Ov/+4H8smlyHMsO3OBaSexSqeu5LECufNJbWdT6PRQKPRIJlMIpFQ16a7WAlk0VzndNwBeX094THhv8M0i2PNEdW2bUYdtj54E4w6ChGagV6rQW+7Ma3RZ8TcW118Mk6q4cUkEvj30WbYTHrkWw1YM6UCTUEardE4ckx65NsMGUntX9x5HUIxBuE4i3CMRa5FD4ZN4MCJAEIxBnkWA+KJREpj1KiDVqOBTquB02ogG1YIPZKBTitWVZcjEGXQGo1DA+XyZkBqs4pRp8HTk0sRpFn4w3HVkmhASgtPqLOXBPDkxFLE2QT8kThyzXqYDRSaWlM6mjYDhQ+9TbjqCptquxGaxd//+2ZEmQRao3EwbAJmPYWBTitWVpejNcogkNbZyzHp0D+9EUX42bnrgtE4nDYj4mwCZ0M0YvEEdJQGvmAMOSY98sx6sAD8kTgCkTgcZj3sZj1J+BMuWgIRdd8tp0Xble0BgD8cx5Nv7lPUxfzlXdd1uM3Opr3jCYHQVWSLy5W0roUc9oXhMOvBJlg8NakENJNAMMoggUzN3xiTyPq2VSASR0KhACTn/yNxFo98sxgLbx8CDVLauYkEQGmB395zAwLROJaMHwoDpQXNJpBIAqEYA5ZN4CffuRaBaBz+k3FQWsBEUQjRLAJRBovHDeVjCItRD5uBQjKRhD9M87H5qUBUpK9rM+oQohm0hIg/J1x4jrdE+Pixf44Oz1SV4YQ/KtJ+z+Zjc4w6rJs+nNe0FiakIjSDdx+phIN8jwkEAoFwCVPotOKXd13fFtOZdMizGhQXxrPFzGGaxZJxQ5FEai6bLT9t1GlhoNrenw3TLBZs2YNV1eVYMHYwgtFUDtmipxCOxxGKsph7q0uUp9ZlyZ1xcXyEZrPG9Nz82x+mUwtzsThyLYZUXB9jYDencuEkV004Fzpqb0Kkc688iwEFuWb8/M7r+OMOsw7P3nEdonEWgUhqncYfUV80tRjE8fCrs0Zi+aRS+EI0/vzDm5Bj0uHrFmU7DtMsQrE4VlSVIRhj4Y/E4TDrYNJRmP7KJ5hU0Q/TRg1EjEnAqNOi/mhL1nHBatTxa1M2A4X3fjIGkTiLQ2dCePaO67D7SDPW1zYiHGP561qjMaysKkOQZkU5pr4ycbw/TGcdywLROL46E+TtnRsTAtFU2zajDqFYKudPxghCZ6A2PjwxsRQPh2gEYwyWTypFnE0iTDOya7Ec2b7jBkqLXlYD1k8fgRjDIpFM8i8vyuWvjDot+ueZkQSLR787GD/77mAEInHM3PBpxnXceLJh5gh+fn6lw4hwTN0Hx5hMH8/ZezSemqvnmHR495HK1EqbBnhyUimSTAKnQ3EMyDPzufD25NvfeOgmaLVaNIdosIkkPks/K0Srb0Y7l1z95UaP34wSi8Xw5z//GevXr0dtbS3Gjx+PtWvX4rbbboNW2/MKv9izaK5zOu6AvL6e8Jj0vDCQl8NipLDy3QOoP9KC1VMq8Kv3vszQ6Fs7tQIaaPBy7SGRThenuTnlpY8xfGAeVlaX4+reyovbJ1oiOHw2jDVpXUGLgcLaqRV4pbYRn6k8f6a7CM+8sx9PTiolCUBCj6RfngX90v/+6rR69aZglEFLMomVO77gbWHd9OGq9wh19zgd3ifelNfb/P76TzGsMBdLJ5YgGld3/DkmfYZuJ7cT99kdB/B2w0n++Ji0lp7QRo/4QnhsawM/vjz3t0xN0ZnuIizauhcv3nsDFslo9z1dVYaBTqtqPwmE7sCepUy/nEZnV7YHALlWPV6ePkJW+/bl6SOAi0D79rAvhIVbG4jtEy4assXlcrG4FJ1Wg1CMwfLtn+O12SOxascBTB01EGZ9KqaXaulm8/N2sx6MzKZ7i4GS1dmtdOVjdmURzHot1r7fVqrcYqCwfvoIPP/3gxlawXNvcYFlk7gy14wFMjYp1OJeMr4Ez25twOJxQ0GzCTymcP1Dm3ajKUgTmyZcMIQ+ZM5NhbjnpkFYtLUBi8cNEWm/tyeWvuvFnbLn7CY9Bve1X4juEwgEAoFwUdHHbmp3VYZsMXMgEsedv/0IALBpzqis+WmTnuIrcAOpuHVldTnWS8rjV7rysXTSUOitFOqPNIti4I1zRqk+g4vjrQYdWnXqC0w5Jj2Ot0Qwf8sefHa4GaunVODZ//eFqC9yeTACob10xN44uDyr8Hv4zcFX4PEJJVi8ba+o+gH3/RyUfhExWz46TDOY/eou/udAJI41fzuIZ6vLQbMJPLplDx4bO0TxfouBgtWoz+hfpSsfT0wsydjwDWSfB4diDOqPpOzPZtJlyNa6XU6snlKBHJMO9Uea8eI9N8BuNsnOZ6XzUc6+H71tsGofzAYK3/zlPzGmOB/LJ5fiqe2f4739p0Vtz/YMQhJJMkYQOg2l8eFcxo1s/ppmExj76xr+58rifCwe12br0vwVkPK3+TYjfK1RRNIvL8tdx2E16LBxzmis2rEfU0cNhMVAyV7H0T/PjP/deVjUHmfvunSVpDibhFajwbSXd4ryTvk5erw2eyQvzfPWPLfqs6wGHQLROGa/+jE/RvFji1F9K8W55OovN3rebg0BDz74IPr27YtVq1Zh/PjxOHbsGF5//XXcfvvtPXIjCpCp7SfEndYC40ocyWmCCY9Jz6tpiFW6nGg45ked16eqVf9KbSNO+COZ2lhpzc1ZniJ8kEUnyx+m8Y8vz/AbUYBUpZX1tY2oyfb8ukZc29dOdLgIlwQ2gZ69FLfLKauZp2bHnBYed082W5rlKUKt14elb+6DUa9V1fPzRzIlhWq9Piza2oDvDesvOi4dA04FovwEJFufnr9nWMZGFOGzjqvsvCcQuoscFVv2uJzIMXVs7689S3v2DrYHXPzat8eawxkbUYA22z/WHO6mnhEuZ9Tick4TN5uG/alAFPVHW/D8tGFYvG0vr0+vpLfLadsqPRNIIhRjM65R8q813iasq2nEV2dCok0nszxFWCPZiAKk/PHav3vhzDFkbGYFkKHFvWz7PlQN64//nA1nJBul13M/E39O6GyOt0REPmS6exAWbUv9LPV/2WJppU1mHpcTeVbyNiOBQCAQCFKy5bLrj7bwP394yIfTgahqfjoYi8NipPh4Vy3O/eTQWTz5ZuY896NDPtV8GxcPnAxEs/bHbKAwf8se1BxsUuxLtlw4gdCZCPOsQoYUOLBwa0OGDIf0+9kRm+V+/uBgk2jOl0gmFW1s8bghsvmnGm8TNqTz0VJOB6KodKn3qc7rw4a6RgSicdm88oa6RtjSkrbOHAM/HxAizTH5wzRv30mVz+RJr8sBqd/nwq0NGZvUa70+nPBHsL6WjBGEi5NsOa6PDkls9mATdh9uRqWKP/3oUCrn0zvXpJrr4q436LV4avs+PjcWoTPzWxyVLif2pteshXD2ziaToj5I805GnY7fiAIApwMxVRs/GYhi7d+9ojGKe1Y8kVT8XGOK85FvI7mCbPTMHRtpfvvb38Jut6OoqAj//Oc/cd999+F73/texn89Cam2H0dlcT7m3VqM+Vv28Npccjpd62sbMfcWFypd+fx5zpEr6QS6XU4smVCC5W/vB6Cuq1nj9SnuuBPqc6npZDUFafTOMYqeIdQCbY+uJ9HhIlwKhGKMoobeTHeRrGaemlbu01VlCMfb9C3bY0tAykEzLCur5+lxObF8chnmbqqXbUeoxylEaKPNIbrdfWLYpKp2nz9LOTUCoTuIMAyWT5bX8VxeVYYI0zFd2RiTUNXXbI80iJSLXfv2Yu8f4fLEYTHgqUmlsrbIaeIq+eVUhZFi9HWYsb62ETpKK9KnV7rvwPGA4njy+IQS3P/aZ+ibY8TSiWKfrR6/N2XE79n8cRLqur2c7+f+bTUq645LYwXizwmdjT8iTkgHBTrUIYkmtZrNznAXIZ5IyNrfiqqyDr95RiAQCATC5YBSLpvLbXGS70DKD1/pMGPeLcUZvrjSlY+ZniJE6QQoLfg5sVrc2ttuythczT1nhrsIlQp9+vy4HzPdRZi/ZU/W/rRG4/zivlpfSK6a0FUI86xC2vv9VLJZj8RmpTYsnPM1h+KKeauy/g5+nUdKrdeHGwdl3nOlw4wlE4Yq5si5PtR6fQjT8jmxWq8PoXQ1g2zzWS7H1BSkefv2h+KKufHHJ5Rg/pY9oja4vLqQPnaT4mcnYwShu1Fce3blY4bEX3Mse3s/lowvUfSn62sb02tLSVGuS7q5jLueZhKi3Bil0SiOJUsmlGBZes1aSq3XB7OBEvVBmneS5prnb9mT1cbrZGy71uvD2RAtm0eoLM7HqupyIsPVDnq0TM+9994LjUZdA7InUpBrxpopFWgK0miNprT8EskEIvEE1s8YgRP+KObfNhg0k8DZMI35tw1GnE0gTLNwWo2gtMD82wZDqwWOtUSw8PYhOO6PIMYkoNNoMNNdhPvGDIJRR8Fu1kMLoDUS50sPZVvkUjsv1O9T0skKROMZbQh/bu/ziQ4Xoafjj8QztPb655nxl89P4eHN9fjFnddl3CPU51t4+xCEYiktQKuBwk9f/xd++p22koIdseWWMIt5mz/FqupyzE9r8DrMepzwR3CmNaoaLAej4tKKnO4fzSbwSeNZ5JhSWqPzt+zJrsUbiePu4QV46JZrRJqeNgOF5//+5QW1ezmtVbLoQGgPZ1vjWLKtHs/fMwwMm0RrJI4csx46SoP7X92F5VWlwBXtb09ubBDqa27KUnJYjvboYnYngUgc5f3sWD2lApF4grd9s16LhzfXd3v/CJcPUt3n1giNisK8DFuc+tJO3D2yED/61jUIRON4amIp4mwCrVEGFiMFk47C9obj+N0/DyFMs2hN2yDnB5X0dq90mNAciqaS42l/bDNROB2IYepLqZKjZ0IxfPKfs3hiYgniTBLBWByA+pxILfaWo1VhzLAYKMzyFEELDV6YNgwmPQWdRptVezgcY2ExUPx8Q86miR8mnCuBSByVrl5YUVXOx4+cNnRQsplRansWgw5hmuF97K/uul5kf7kWPRxmPSmpTSAQCASCCtJctkGnxTt7T2bIcYRpFg9t2o3N943C/LQkRphmodNqUOttwtxNqVxYINLmr9WqeCrFtJy/33TfKMx0F8Fm1MFsoKDVAFqNBvNuLUYwymBVdTk0GkCr1WDxuKEwUFq0hGmYDRQSSeBvB07BYdbjnz/9BsLxVIyx40eVsOgpBKIMgjEGekqLmoNn8OIHh8i8ldAlBBRe1sk6xxN8P+XWn2wmHc6GYvjFndeJclCcDQvzvyGawU9f/3cqPz12CA6fDfP3HGtWr4Jp1GnxziOV8IfjyLWkZLB+9qd/4+mqMlQU5mH+bYNxrDki2wcAiMZZxba5eWyrYD6go7RoTeeY4mwCD23czf8uAtE4rult4/N5wSidetmTZtEajcNsEM/Fs/2+Y0yCnzNXDMhFjEnApKew+0iz6noZgXAuCPNXDrMeVqMOwSjD57PyrYaMTRJC2/eFYmiNMuhlNWDayx9nyGcBKX96OhjFotuH4OuWSEaOms/xpG2P878b54zCbE8RHJZUfrw5FAebSEILDfJtBvSyGrB+xojUhpINn8rmwBubQrJ94mASSVEfwjEW62eM4O1NmgtvCtKY9vJObLpvNGIMK5tvA1Jr3Fy+i2srTLP8mCfsZ79cM/oKcgXHmsNojTIIRFJ/E5tJh/55lg7lu6R5Sbm/Y0+kR29G2bBhQ3d34YLhsLR9wY63RPCfpigiaUf7wO8/U7yP09eb/eourJs+HPe/9hnWTR8u0vnjNOVf/KBNJkeoy6dUmrg954X6fXazvE6W3aTH2ZDYeQvbbO/ziQ4XoadjN+kzNPTWTR/O/6xkC9w9FQNyedt2u5y4/2YXrKY2nb2O2LLNRKEpSIvGCm7syKanZxM8M99mwMY5ozPKMXpcTmycMxqnA1HVtvJy9PjBN66R1fRcPrkM2qRyAHI+yGmtcm/BFgp0RAkEOexmPb48HcS3f/WB7PmO+iu5seF82uP6qEZ3+9T8HD1WTxmWUUbV43Ji9ZRhYC+Q7RMIQjitaGFZ401zRinaotQXc2ycMwrReBT/89eD/LGctA0Kfa+S3q7drMPsV3cq9tNq1OPZHV/i2R1fAgA2zBgBZ476xFQaE2TT5ZUbM7g5xCt1jaJ+Vxbn48mJJaLNJlJsRh1WT6ngEwXSMYf4YcL5cEWOHssml/Px419+UslrQ89yZ5YBF9qedK6spzSin995pBILtuwhGu8EQg+BZeLYs2dPxvHhw4fDZCIbHAmECwmXy07lsUOKMXSYZjPyT0KMOi1sJkqU+1JCLe8Vpln40s/ZMGMEAtE4L7EjjGul8ecMdxG+v/4ThGkWbpcTE68rwJPb9+H9A2cU76t05WPtVOVcOIHQmShJN2fLA0vnYML1J45glMGDG3fL3i/M/5r0bTY6rqyv6B7hOpMcMSaBO35bw//sdjmxsrocOo2Gt3mlPgDqn5Obd+fZ9Px8QGrjr80eiXgitZGkl1mPF+8dLpuLWjx+KG57rgZKyPXDopefM7tdTtX1MgKhowjzV0q+aUxxvuw8lrP9+IkE7vrdTqybPlx104cGGsQTCUW/DQA2wXc7TLPwh+Ngkkn84i9fiP1lcT42zhmNn+/Yj/cOnOGfLRczZBtL4kxC1G+LkcJ/vbiTtzeHJdPemoI0jp4Nq36WUKxtHOTa0mk0sv3c8Ugl/+/DvlCGBD2nZvA/f/0C2/51QnRcLt8ll5dU+jv2NHq0TM/lAKdbx2lqngpEVTW6OO16TsdeqIPJIadvKbxGTUe70uVUXEyW6vdZjfKBUb7NgNOtMdEz6o+28J9L7fncM4gOF+FSwGbSZZQFa68tSjU8ea28BDp8v1D3Uu58Nj094b2rqstldUFrvSntvitzTaptmbSUoqbn4m0N0Oo6fw+lktZqrdeHhVsbcCrLBhoCIUfGljk8LidyFBIFSsiNDcL2bB1s70L0sbMx6nSqtm+8ALZPIAgRakUL+bAdevNCOJ1dqQ9m2IQoPpeDuzeb342zCVEbbDKJhmN+1fhd6st6WQ2qz7AYqIzzcnMIIKUj/MQb+7Bk3BDF9k4GonglrQ/ucTnhECQqiB8mnC8GiQ8xUxSfeO5IPC392eNygmETROOdQOhBtJ48jOf/+jmeeHMv/98jL2zDrl3KCWcCgdB5CPPY55pbPhWIiuJhNV/enjy52+UEm0yK4liluLbW6+NjViCVa3t8214MLXCo3lfjbcIrtcq5cAKhM8lTmMtxa0JyeFxOmLO8kACk1m2kEh4coRjDt59MJvl/6yiN6LntmfMK4XPayWTWzyE3txW2bdanljuF8wEhtV4flmzbC4s+ZauUTquYi6o/3JwhTSJ8ljQXAAAmg1Z2jOA+o0mf/W9AIGRDmr9S8k3Z5rHcWNIZeSq9ZByQ+l2OmoNNWLZ9Hwan/er5+nhhH7g1Ks7eKK1Gtm21MUZxzS09Pkk/d541tUZ9rDmcsREFSI0li7Y2YJZnUMZxab5LKS95qeQjyGaUixxOt259bSOGX9ULV19hxdxbixU1t9bXNuLA8QCWTizl9S+5/3OGJ6cfKNTOVtLR9qR1ugpyzfI6mhL9PmlJZA6HxYBvXHMF5t3apse5vrYRMz0pLTE1He+Z7iJ8cSJAdLgIlwShGJOhibe+thFzb3G1yxakOn5S/br23O9xObF0YqlI97KyOB9zbynm25+/ZQ+WTpTX01s2uQx/+uwof6y33aiqycmwSUUdwBnuIgRptl2anp2JktYq98zmUM929IQLTzjOYNnkUkUbCcc79r2VGxuANjsJxTpuBwmGwfLJZbJ9fLqqDAmm822rI0h1PIVcKNsnEIQItaKFKOnNVxbnY57AV3LHOJ1dqQ9+aONuLJtciv2SuFzu3mw6tg9t3C1qQ6PRYPnb+5V1eT1F6OsQx++UFqrjTCTOYulE8bimpkFe423CsIF5WbV3bxyUGnOEb3QQP0w4X6Q+RBhPqs1thfG03M/LJpfhofQbUUTjnUDoOeT0vQpXuK7j/8vt7+ruLhEIlw3CPLZszOvKx9xbi1GQa5aNW+feUoy+DjO2fHaUn2Or5bb6OsyY6VHOe3E5cY1GI4oV1OLaOq9PVI2lRvCzejysnAsnEDqTPnYTVlRl5nf2H/dj2eRSxTleeyRiHBYDVlaXZ2xIcbucoONJPD4hNU+lNBp+PvnQ/+4W5Zs4m5X2r9LVNueVUuv1QaPR8J9jucznU5rbCj/j0eYI3C5nu/PLarmoZW/vx1MTSzKeNaY4HyuqyvDFiYDouMflRK7ZoPrcbPK2BEJ7kOav1HyT2jyWG0vON0+1vKoMLaGYKMck9btCagV+VS1e6Oswy66Fy83dubyT8BnHWyKybe8/7seS8Zm2rbbmJq0uzFU24aR2suW1dVTmVgxpvkspLwlcGvkIsl33IodzUGGaxeGzYeg0GvTNNWH+bYPxmBYI0SxsRh2MupSm5ZYf3ogT/igCkTh+cLMLOSYdlk4oQYRhsWTcUCQhr9Eu1M6ef9tgnPBHMf+2wdBTWvjDKW2qE/4Ipr60E2GazdDGEuqKcbp4MYZF/ZFm2Iy6lOZmhIbNlNK46ptrBqXVYPmkUoTjLMI0C4dZh6cmlyAUYxCNJ/DUxFLEEwm0RhiYDRTibAImvRa/uPM6AMBXp4MIROOi9i2GzGcBuCQ1tnoal6rW2fngj8RFmvWcPX3yn7O44ao8/Oy2a3lbpJkEmoI0BvQy410Z3V0OoX7dwtuHIBRj8NjYIaC0GhxrDmNAngUGnRZngzFs+eFNMFJa6Cng97NHIRSNo5fNiDibQGuUwZYf3gQNAGgASgM8ObEUNJtAIK2zaTNQeGjTboy5tjdenVUIs16HSExdSqM1Kv+ZOZ3BV2aMyHq/lOMtEfgjcV6Lz27Wd6hsmZLWanvPEwjNwTiWbNvLa8xyNqKjNHjgtV1YXlXaofaUxgbOTjbNGdXhPp5ojeMf+4/imaoyBGkWrZE4ctJ2vGnnf3DL0CtReEWHm+00pDqeUoiuLuFCo5QU4mLkNx5yQ6vRoDUah8Wgg16nAc0k8H8P3IhgjIHNqINOq8H3fvMh75+ldhxnWSwZPxRRJsHH5aEYgwjNIsesw9SXUrF0mGYx7eWdWFVdjvljByMYZZFr0cOk0+LO332EpiCNBVv2YFV1ORaMHYxwjMXaqcPQ8HULfvrdazHDfZVo3Ji7qR4AeD3vMM0iFGVVx5kNM0cg16LH05PLEIqzCITj0Go1qr/DCM1ihWCM4TS5Z2/4lJ80G3RanGmNgWYS6J1jhMNi6FQ/3BEd3q6CxMAXjq+bwwik9ZjzbQasqi5Hb7tR5FOE81zuuz7QaYHdqMOxljB+ced1MOkpJJNJUBoNNswYAZtZD4ZN4N51H+OoQPOe+CICgUAgENQR5rGl/tekpzAgzww2kUSEZvHobdfiSUMqZx2Ksci16GDWUQjSLGa4ixCLJ7CiqiwVL8dZPCXISQVjDOqPtuChTalNo1I/DwBajQaP3T5EdmNzjEmofg7peYNOix9/uxh97EZsffAm6CgtmkM02EQSnx1pxvraRoRplsQKhC6j0GnFqupyPhaW5mnl53gj29V2Qa4ZK6vL4Y/E0RKOw2HWQa/T4rAvjFP+KB69bTBi8QSmv/IJZnmKUDEgF0d84ZS9cnNBix7PVJUhEGNw2BfOWD+Sw2ak8O4jlbAYKLSEoqL2WtM2L5zb8jbfy4KTgSjmb9mDF6YNwyx3UbtzTGrXhWkWvlAMs9xFmO0ZBLuJQr7NiCiTwMlADD/97rVYePsQ+EI0bCYd7CY9jjWHVZ8biJAcM+H8keavsvk0qW8S5ihyzXosm1yG1micz1OFaQa5ZgPYZBKTn68DANw9shCnA1E88q1rsGicjl8zsuop/Pfr/8JPvj1Y5PfNWaoAcX2WxgsWgw5hmkGBw4xTgSh2Nvpww1V5mOG+CjkmHXJMelgNFMJxFhtmjoDZoMPpQBRTX9qZsVnDQFFAMsHbcDTOwqSnUOS0IMYyWDaxFDHBWhcnkSM3Rhl0Wux4pDKVazLpkGcV55qyjjkK54X5rmyb1Xp6jEE2o1zk2NNafhYDhcI8C1bu2I8ff/saTFibGgTWTR+OO3/7EX/NtgfdWFcrr3fJLV5vVFjEEmpxPvD7z/j2Z7+6K0NLW6qNxWl7KWnJc7vKprz0MYYPzMPyyaV4avvneG//af6abw/pjYXjhuCZdw+I+s/d+/Dmemyf50GIZjPKFbVd8zEqCnMx012E2a/uwtqpw/D8+17UeC89ja2exKWsdXY+2E16RU08ACjr5+BtkbOtQCSueD0g1uy8vawv7vrdTgDAu49U4r7XPlO8b8ePKpFjNuDxN/aiVmJ/91UOwoBeZjz+ZqbO5s/vvB4/e/1fqB7WD4u37cWCsYNVP7Mty2fOpp0p1TdV0+IbKNHcU0JJa7W95wkEh0WPR8cOxtI392X4r0fHDu6wJmy2sUFqB+2hV44e/zXqKiyQsZflk8sQT6pvJLvQdNT2CYTOxq7yHQvTLLQaDa7ubZONabhYuyDXLJq0Cu3YYqDw9jwPFklKBVe68jHdfRXYUFx0b1Na355j3fTh6JtrRlOQhsVAYWV1OdZLSp66XU6MLemLeQobVrk4f/aru/DWPLfqOGM2UPjO/9Twn2/J+BKcDERkrxXes2hrA2okfXpiYgk/DwlE4vznqizOx6rq8k7zw0d8oQy5HyUd3q6CxMAXDmEMuOPHldg4ZzQvFfmuQLcZQMZ3/d1HKlH583/ItvvWPDdu/7W8NjzxRQQCgUAgqCOMqeVizXXThwMA5m2uT+ePUzlgYT5ZGsstGV+CUJTG937zT/5+YZwMIMPPjxX4couBwh8fGC263qhTLxYvPU9pNBhd1AunW2MZeXe3y4nVUyrw8OZ6EisQugyluc/P77we017eKTvPO595Fbf28sD/foaKwlwsGTdUdT757iOVWLC1AQvGDsaD6UqD3PqREjkmPcb+ugZvz/Ng0gs7+ePSdSlAbPPrpg/H+rpGPHtHOfIsBvz6bwexaNxQ1c/I2Wq2XJRRT2H9ewcxxzMITpsxYz7P/V7uXf8Jhg/Mw0IF6VoOkmMmdAbS/FU2nyb0TR3JUXx1OggAquu9mz8+jGWTy3HaHxWNCZy/VkLYZ+l9s1/dhfUzRmDWhk9F96ybPhx3/W4nn0fTUxp+7UuOMM1g9qu7+L7+9PV/I0yz+MN9oxCkWT4GEX6mldXlsi+B55oNuLq3TfFZWfPaCueFY4JaXhLo+fkIItNzkcPp9M3yFOGp7fswtMAh0oQXampx12TTu/zokK9dmliVgn+3V2tbSZ+sTtCHDw42YeHWBgzuaxddc21fOx6X0fLj7l0yfiisRp2sbpawfe7fq6rLseb9g6KNKMClo7HVU7jUtc7OBzUdTqk+HWdbYZpV1edLpvXrOI17DquBUr3Pqqfw1PZ9oo0oQMq21tU04uNDZ2XHlmXb92H1lApehzObfiDDJhTHkjHF+cgx6VTvzxE46OMtEVUtvuMt6otmHEpaq9wzOe0/AkEJm1Gnqglr66ButNrYMKY4H/m2jn8nzTqdog7u4m0NMOu6d0LcEdsnEC4E7bE7pZiGi7WlGrlClowbgsffyIxza7xNvP5stlibYRPwuJyq8fay7fuwWCEBJtS1zuavOa1d7vMt274PBblm1Xuaw7RoIwrXJy5Gl8Y2NelY0G7Wn7cfPhWIZiRMub5LdXi7ChIDXzi+lugxmyitaB5s1mtVv1M2g/xbWh6XEyGFKn/n6n8JBAKBQLicyBZTn26Nof5oCxaPGyKKZ5XiWy4OdVj1fCx5KhBVjJtT0ppJURwwy1MkyqUD7c9zcz9/eMiHr86EsL5WOee9ZPxQEisQugS1uc+y7fuwqro8457znVdJ117qjzSjUsUO6480Z+SJ1exOGKOfDERFNtwee63z+vBKbSN2/SeVv+bmzkrP4nJM9iy5qNOBGOq8Ppz0R1TXrbg1r/ojLYq/F5JjJnQWUl+rZiPCeWxHcxT5NgOWjB+qut47pMAh8tPt6ZNH4mc5OHsWrnFJzwGpPNordY2qOSrh9UI79bicCNFs1jVsaX9tWfLS2fLawnU64XHhmHAh1gMuJshmlIscTqfvpkFOXkuL04R3S3QzKwbkZiwkcwj1LtfXNmKGuygdoLch1MSqLE5peHL6WOtrGzHv1uKMeyqL8zHvlrbrsmlufrfkSsy91YXdR1pE+pvcvdIEtvDeGwbmIhCJK+pm1Xl9+MY1V2Dd9OGYNmogCnLNqCjMy9DzAi4Nja2ewqWudXY+KOlwVhbnY57A/gDgpkFO1Hl9Ik1OIZw2JqXR8JUOOI17ICUDoHafmpZmjbdJscR9rdeHSDzB36uqHzi5DEa9Fj/61jV44yE33pzrxu++fwPWzxiBZ75XhqeryhBnGDw9uQzPVJVi3fTheGHasNT5qlKsqCpD/zwL36Y/ElfV4vNnKY/GoaS1KtX+IxCUyKYL2dpBqSelsWFMuorAucg7dHYfO5sow4g0hjm4SkdRhpQyJVxY2mN3ajFNndeH0y1RXtteiMflRMXAPMU4t9brg9Wgw8++OzhDC1cYnz+0cTeWTS7FjemYQI4arw9l/R2yervLJpfhwHE/AHV/LdXa5frIJJKqsUSUli8NW+f14cZBTjz63cEYXpiHl6cPx3s/uRlvP+zBD7/hQiASxzNVZbi9tE9GX9rrh5tDNL442Yp104fjrXlubL5vNLbP82Dd9OE4cLJVtjz7hYbEwBeOQJRB/ZEWzL3VlX7DMiGyiSjDKNrisslliLCZm7u5735+jkFWF/5c/S+BQCAQCJcT2WLqb1xzBb44EUBZf4fId6vlk2u9Pmg0Gsx0F2H/cT/6OsyYe4tLNt59alIJ7n/tM1GcK82lA+Dz6XLxABd7p9psi2FL+zlU8+7DCnPhsKQ2sH91Ooj6I8346kyQbEAmdDrNIVrVXq6UzJ86Oq9SW9u5reRKvDnXjesLHVg6sTRzrcjlxJMTS7D87f0AxPNO4TqWEG4+GWZYrJ8xAl+cCuCJiSV8brisnwNPTCjJ2OThlthrjdeH3unP+NDG3Vg+uVQ2v7x8chnCcQb+MI1+eRY8rZATFs6Le9tNqutW3DrXsu2f4ymFeQjJMRM6C6mvVfJp0nlsR3MUDosBFYXq673cmjSl0WC2p4i3UzU/m8pNBUTHOXv+/LifX+OSnhOuldVlyVHJXX/ToNRYo9Fosn4mjkpXPma4ixCKqeel++dZsKJKeU3rldpDGb8H6ZhwIdYDLibIa6Y9gIJcM076U2/4x5hEho4Wk0hi/m2DEY2rl9iX6nBt+cFNaPkGDT2lhdWog4HSojlM408/uBHJJHCmNYa1U4chGmdh1Glh1mtxw8A8zLjpKgBAb7sRH3x5Bh//x4eX7h0OKouOPAAcPRtG/ZFmrJ5SASYh3t2mpm1mMVCgtFr8pymk2r5fUPobEJdKlJZW6ukaWz2FS13r7HwpyDVjzZQKNAVptEbjyDHp+V2Ob8318MfOpiev4TiLn77+b5E2plD/89WZI/FMVRl2H2nG0okl/PlAlMnQ6xXe98qMEar9VLNPoeZdU5DGtJd3YlV1OeaPHYxglEWuJaVbuuLd/Xh37yn+Wi4wmLtpN24ozMWIq/Iw85VdWHVHOd5pOCEK8iuL83Hztb3Fz+3E71ah04pf3nU9mkO0ovYfgaBEe7VoO4LS2HCugeeF6GNn0hKMg2ZjmHurix87bCYKoRiLr5vDMOi0wBXd2kXCZUA2u8sW0/hjDBas+wTPTxuGhZQWwXQbZr0WJwWVRuTQURqs/duXuK4wFzPcVyHGJJBr1sNm0mHWhk8RplmE6QjuXfcJfnnX9aptRWgWyyaVIs4mcDoQA80mUH+0BXf+9kP893euxU9vG4yzQRqnAym97/kaDUIxBo60Rq6c1i4ABMJx1VjiF3dep9gnPaXFr//2JfYc82PjnNF4Qkb67+mqMvzo29egJdxxPxymGZFMi7DdjXNGIxTr+jGOxMAXjlA0LioVvPk+cen95hCLR/+0m7fF1kgcOWY9GDaBe9d9jF/edR2emFiCWDyB1igDm4nC6UAMU1/aiaerylBRmMd/x69yWtAv19zjEz8EAoFAIHQV2WLqX9x5Hb5Ml/7nUMs5AUAkxqCvw4hHvnUN/OE4LAYKyyaVIhJnEY6xMBso2Iwpf360OSLKS4VjbEYuPcYkoEtvcHns9iEIxRjYzXq0hGlE6QR+ced1MOkp9LUb8cu/fIH3DpzBC9OGqfeRZolEI6FLCGR5mShEM9jxSOU55TeztX3kbBibPj6MWZ4i6DRxjC29EjNuuoqfG54KRNEcovl1GGGeeOHtZrRG43hyYgkicRZfN0ehpzSi3PSsDZ9ibGkfjC3tK8oNWwwUlowbigW3D8FhX1g0DxWu+XBjiS9E48jZiGx+uV+eBWa9Fsvf2o+V1eUY6LRiVXU5AlEGLeG4aG7AzYtpmaoGQrjzYZpFayROcsyEC47U19rNevzyrusRjDKKeeRzyVFkyydzNheKMShyWnF7WV/MEPjZubcWY/H4oQhE4sg16+GwGBCJMfjpbddi6uiB0FEa5Fn0YNgk/OE4hhY4+DWuP94/GsEYI2vrQGaOymLQIUwrX6+jtHj4tV2quSsgJYfzm3uGwUBp0ctqwLSXP8amOaNU7+Haf6fhpEipg1vTeuz2oXjgZlfWMaGz1wMuJshmlB4CpwfFaWmp6W4qIdXhYpIJTHnpY37XN5CpuSlt/7n3DvI/u11OVBTm8f1wu5z48beuydoHvoLCbYMV+ydllqcIS9/YixnuIsVr5BCWe5T+vnq6xlZP4VLXOusMHBZ5hyI8Fj+R2i1q1GlVNTlzLXos3LY3Y5fr2w97VO/LqpGpYp9SzbumIC0aS97/75uxQKHEI9Bmn0vf3Ifnpw3Dqh0HMq7lSvmvmVLB/16y9TnbeSl97CYyMSCcE1l1Ic9xnFMaG86FC9XHzsJpM2KxjIQJkIovlk8q7YZeES5H1OwuW0xj1GlxtDmCiWvrAACb5ozi9eqzxekxJoH3DpzBewfOiI67XU7cPbKQ999HmyNZNzHYTXo4rQbM3VyfEQ889ucGeFxOXC+I4TnefaRSdS5gN+tVYwm1WCHOJvD+gTNYN324oqzooq0N+OVd1+OaPnaFVpTJtxlVS1WvqCrrcJvnC4mBLxxOmxH/87eD/N/bZhJXwrSZKJEtSskx6fHtX30ge06n1Yi+43/7yc2XROKHQCAQCISuRC2mdlgM6CU5pxZHAoDZSGHcarFfXzd9OGa/ugvrpg/HPw+eQf2RZiwYm8o1C/NSXByuFMeumz4c9UdbeFkRjrm3ukTHsvXRYpCXlv9AJp9FIJwP9ixyEXaTHoP7dnxO1Z62jTptqloRgLFlfbFw696Ma6SLtpw9cjarBJdfvuOGAbwcPEeYZvHY1gZsnDMKDwoqgcv1D0jlmn/3wVey+eVEMollk0pFttkvz4Lo6SCmvLRTtt0rbEbFZ0rPW416kmMmdAlyvlYtndLRHIU/TMNqyD4mAIDVpFPN61YU5mHP0RasmVKBPnYbvjodxKwNnyq2S7MJRONs1jFD6NuzjTFWI4UwzWb153E2gX3HA1j7vjddiZXNmr/hJZC84hhAuKbV3nG5M9cDLiaITE8PwUBpeZ0rJa2tU4GooiadVO9SqAVf6/Wht93YIb1MILNkUZ3XB4NO26426rw+0JJd75wemBw3DXKixuvrcB/l+glcGhpbPYVLXeusq8izGng9PTUNQAOllS23ZtBpVXXrrAZK8XylKx+nA1HFe20q93pcTtBsol2lz2q9PugoreK10nJxRkp9vDFSxMURuoZsNmCTkYvrai72PsayjBOxLG+hEAhdgVpMI41DK4vz8eGhtu+0mv+udOXjo0PtKxHKtaVmz3lWdUmhWpk2gdSEO9s4IS3D3PYZnDilECtUFrd9vt52o2pJ6XOV0wmryA3Wen0Zb8R0BSQGvnBIfYZQi17uZyFqPk9qx+TvRCAQCATChUEaJ6nFysIcNocwR15/tIWX+ZGLAdqTS5aTCZIey9aOntIQiUZCl8DliOXg5oMXom1hrFzj9SlutvjwkC9DfhbIPo9l0nkftTnjR4d87ZqTqkl/1Xl9iMZTzxLaptr8zWKgVO3fkF7cJvMHwsVMR3MUTUEaJwPRrGOCJ20D2dZ/2mtvXI4sm99lJDmsbNdza9f1R1tkxyjuuo8OpfrLXdseuyYyzdkhlVF6CMEYjaUTStAUjMHjysej3x0MjQY43RpDnxwT2EQSNMvi8QkleOqtz0U7sDxp3b2HN9fzPz8+oQRTBTs9QzEW62sbsXpKBQCIBg5OSoO732KgMMtThIoBubAYdHh15kgwiQQ0Gg0iNIsnJpRg2Vv7RCXQbh18BX70rWvQFKTxwrRhMOkpGHVaWAwUnxz+4kQAK6rKsHjbXnwgKWfI7VZT6mOly4npgj5KEZZ7vFQ0tnoKnNbZgi17Mv6u5O/QfvrYTVhRVYYn39qHOZ5BGFfWF33sJsSYBEx6CqcCUdx6zRUIxBismz6cP777SDPW1zbisC+MJeNLsGz7PpHG7TcHX4HF44ciGGOwdGIpnnxzn2j8cLucmF1ZhAG9LPC4nKJ7PS4nlk8uQyASw7LJpViybW/G+WWTy3CmNSoaN6R9E9pnawekRALROF/VSW7MIuXvCV1FIEqr2kBrlAZg7b4OAmgOR/H05JSPFZULdOVjeVUpmsNRDHB2Xx8DkbjqOJGtLCSB0BUoxTQelxOzPYPw72Mt/JuX/fLM2LH3JB/rrq9txPNTh2X6b38EIwc5MWFNbbv7sf+4H8snl2HxtoaMMefpqjKcDkRAabWYe6sL62sbZTdiyJVCf2jjbvx+9ijZdpdNLsPp1iiemFCSIbHjdjkx01MEDTSoLM7PKEv+xIQSTFhbC4uBgk6jzYhT/vDJEdw9shAVA3Lhj8Tx1Zkg8q0dexMkWznpbOc7ij9MoylII5AuhyvXXxIDXxj8YTrDZ8TZJBaPG4r6I81Y9vZ+zN+yB5vuG50xJ60szsfSCSUI0Qye+V4Zlm3/nLcP6ZyZ/J0IBAKBQDg/5OIlAPyxxeOG4rMjzVi2/XM+36sBMuLQpRNLcfeLH/HH3C4n5ngGoSkYw3dL+uBYcwRX2o1YN304dJQGj3zzGjx4SwIffuXD+tpGrK9txLrpw6HViDeLCPPdciX7pfFytry5T2ZTtTBe8YViiB1nYTXqeKmCjv7+SFxCANpyxAu3Zs7bVlSVwaTT4qvTwazfHU5SJxBlYDfrkGcxKLYtXR8ClOW11tc24s25Hix9U5wj23/cj6eryrB4a4M4Rk/PN7+/7mMAQDDKKuaH/vDJEfzh/hsz8teVLidmVw5CMpnqazbpr6PNYf7foVict7eHv1mMH37jatSlx48wzWJMcT4icVY1B33CH+2y+QMZGy5v2vP3V7LtjuYoAtE45m/Zg41zRmesKXHf/c0fH8bjE0pw2BeGGjEmAYuBQiKZxFeng2iN0nhyUgkef2OfyDdXupx4clIJDp4OwkBp8Z2hffDce1/ifUEV4UpXPqa7r8JDG3dj3YwReOqtVN+UYgmur4d9Ycx0F2HTx4exePwQPLX9c5E9C9ewLXoKj40dgv0nArhnZGFWGzsfmebLxabJZpQegtVoyEgMu11OPD6+BKt27OeNMaWfNwSPjr0Wx5ojMOspXOlI7VJdN32ErOYdADjMevzh/tGIxlk8nl6YPt0aQ/88M/7fvlO8xpbFQIn0uYU/c4ZrMVBYPG4IFo0bikZfCGYdhVyrIUN6o7I4H+88XIlAhIbV2KZ9JaeJxfVVqPG5YOxgHGuO4AqbEbkWPSaurVN863FQvhXbHrzpktLY6klcylpnXUmh04pnvleOEM1gfe2hjMD9pqudWPXuflGJf7fLidVTKqDTaESaucEoC7uZgl5L8aUPuUD/wVuuhp7SwmrUQasBmsM0/t++E5jlKcL8sYMRirFwmPU40xrFHb/9EKuqy7F047/w/LRhWEhp0RqJI8esB8MmcO+6j/HS9OGicUOubxxSyR8pwpJoNqMeU176WKT5K9QMfWuupzN+7QRCVkx6Pe5d94miDWyYObK7uwiTUY94IoGxZVdihrtNz/d0IIo4m4DJ2L1yEXazXnWc6KjsFoFwoZCLaXJMOt43SyUtV0+p4BN2SSTxTsMJUTxf6XLihqt6qT6zX64Zb81z8/73VCCK+1/bhfljB/M+3WHRIxChUf2bD/m4Wfh8aYwsV5bUF6KhBTD31mK+XZuJQijGggJgMeoRY1hUFOZl+N25m1Kf8e15HiSSqYm22UBh95EWHD2bSkqsnlKBFe98Lopf3C4nNs4ZjVU79otsf0xxPlZWl6Mg19yOv0p7SlV33rT3eEskowS7Un9JDNy5cL/7ReOGyPqMSlc+ts/zoDkUg16rwe1lfTHTMwgWAwU2kcRHh3yYsLYWYZpFpcuJtx/2oDUSh9Woh82kQyjGYNOcUeTvRCAQCATCeSKNlywGCutnjMDz73tFC8hjivPx9sMeNIdoxNkEHr1tMBZoNGiNMrCbdMgx6XDUF8Yv7rwOWq0GeRY9DJQWRp0W62sP4Wd/8snmpoFU3vnNuR7EGAZnAjRGD+qFGTel5sJX5VvxTsMJPk6Wi42lx4Q56VnuIuSY9LAYKLy3P5U3//MPbxJdL82hc7hdTsy7tRgDe1nQVyHW7Ui8Sbg8KXRa8cu7rm9bcDbpkGc1IJlIZsi1yn13jvhCGTKn3GYWru2zIRqNTSFRrlU4r1SSugjTLJhEAs/ecR38kTgCkThsRh3OtMZw9GwYt5f1xQzBfPJ0IHWc29BlNyvbzsrqciSQmds6FYgimQR+9qd/4+6RhRjQy6L6+9Onq2lbDBTs5kyJ28rifLw1zwMNAKfVgBOBKL6/7hPFHPSWH97UJVJcZGy4vGnP3z+bbXckR2E36dEUpPk1pQVjhyASZ2Ez6qABAA3wxIQSHG4Ko3eOupSVSZ+y66cEL4xw68jzbxuMaLrd+iPNGL+mlh9r3C4nfvbdwbh39FUIx1P+ekCeBfEEi2WTSqHVpGT1hOtdi8YNBZtI4mhzGAaqzU7XTKnAvLQfZxIJUW7Lopdfwx5TnA+3QhUV6e9KDSWZn8vJpslmlB7AqUAUi7ZlaqDXpTXQry/M4zejpPTz9vI6XJzDfvcRD57/+0FR8pvD43JCR2mw/O0DGc+Ye6sL/zrSzBv/LE+RKLiX/sz1YeHWvah0OXF7eQH2tQQydDeBlF7W42/szXDUSppYY4rz8cHBJpEOGNfu3FtdqCiUL782pjgffR0mkkzsZi5VrbOuJglk6GYCqfKIi7Y24PrCPNFmFN5W3UUYfGWOSDdPqn/L2dba973wpAP8+Vv2yNqVx+XEo7cNRlOQRv3RFhQ6LZi4ti7jujHF+bAZdRnjBNc3DcDvLOdKMrpdTkVbFpZEs5l0GFaYK6v563E5YevEhScCQY18mwFF+VZFG7gYSnRa9DpVe15ZXd4NvWoj2zjR3f0jEIRIY5pTgaisbxbGywCwrjbzO17j9WHZW/uweNwQWb1tj8uJr1sivP/2pN/o+PJ0kD8m9edyzxf6Sk72T8qS8UOxSFI9iYObDPsjNP51pFnR9xr1FApyzfCHaT6hN/dWFxaPG6Jo49L5DACRfnd74keunLTSXOd8SlUL4XWAJeVX1fpLYuDOQfi7t+op2e9TjTc1v3z0tsG8XrWSfdR4fViybS9+edf1RM+dQCAQCIRORC5emuUpwpr3D2b44w8ONuGJN/ZhbFlfPPbnhoy2pPntMcX5+Pmd1+Gnr/+bX8ySy00DqbzzE2/uFd0PpDaDP5SOD7h8N1faX06WR5rzXvu+l+9X/ZFmVBTmYfjAPORZDXzuWq1f3M/jywtwe+mVGXHiucSbhMuTPnaTKI4VzsGESL87pwLRjMVqIFVJYOHWBj4+Num0eOad/aIKChxqMq0el5OvxEBpNVj+9ueqcTmQsnVu3somoJofmnurS3bu7HY5cffIwnReO191fphMJgGk5sBLZObANQeb8OSb+/jfWZRJqOage3VBJQMyNlzetOfvH2US7bLt9uYoOCmdDw42idaUgJQ/HlvWF1+3RHhfqLSm407bnNI6stvlxNKJJVj65j4Fn3mA9+XcmtSqHaljL9UeUsx1Xy/x//VHW0R2XC/IbSmNT+21L+HvSorS2sDlZtPy2xcJFxXNIVpVA11O812qL98UoLFkfEmGvhcn2XOyJYq5t7gyNPc46RxOv0uqt6emv1fj9WFYYS5uGiQ/CAHt18viSkgJ+7e+tjHVZ1c+1tc2Yqa7KEMTjJRXJlxqnOt4YDFQeLqqTDQGqNlvrdeH1iijel5HtclnqdlfMKbejkaj4UuvPrRxd7ttORRjMEPmWne6zHoo1rkl+QkEJTgfJdW6vJh8UDZ7bu1kCYuOEszSv2A3949AUEPNN3MxebaYuay/I8OfcXH6/C17+GO1Xh+ulCycq8Xa0jnBmOJ8rKgqwxcnAqLrxhTnY1hhruxGFCAVs8fiLHSURnVOEYunEvpCvdz1tY0o6+/ocPzSEV1drpy0XL9WVJV12mYDogPcfQh/90GazRpbcuezxbvNMiX1CQQCgUAgnDty8ZKaP/7gYJPiG9XCWJbPMUUZUftqbUtjYbfLibm3FqOv3YS5t7j4+JvLawljST7vLJnnc+X+16c3mt80yIlV1eXoYzeJ8gLZ+tU7xygbO5J4k3CutPe7ky23zMXHSrkuT1qmta/DLDuHFc6/hLme9tpqOKYe64dpeQkero0xxfnoZdWr5owpjaZdc2Dud9ZV8001yNhwedOev397bbu9ZMt3f+OaK/DFiQBmuovw+XG/7JoO5zOtBkrV/mPxRNbxgbNfvVbDH1P7vDcNEvdl/3E/lowvgdvlzFjPyhanZLOvc1kbuNxsmrw23gPIpnEu1MAT6unZjDrseKQSZj2FpmAUDJvAExNLQDMJBCKMSLLnN9NuQP88M9bKlGgCgGWTShGimYzFoGz6exGahUmvvudJTS9LSEGuGUvGD8XRs2G+FNon/zmLG67Kwwz3VWASSSybWAo2mUQoxnRLeeXLRd+L0H10ZDwQYtRRGCgp4aiRvbKN1khcUaNzfW0jgpE4fvf9G1DgMINmWfzg5quxeNxQGHUaGLRatNIsjpwNQ6tRf1KOUYcFY4fgREsEL9wzDOEYi6cmliKeSKA1wiDHrINJp8Xp1ijCcZa3K38kLiqRKi2RuGnOKMVnElsldDYXuxRDIIs9t9cXXyj8EfXnZ9PeJBC6k2y+OcekgyaL1z3WHBGVCB3otIBNJHEmEMWrM0dCq02VK7caKFgMFP7x3zcjnkiCTSQRiIrtm0kkUeAwI8awOBOMoa/DhL/+eAworQbOtL/7xZ3XZYxX3jNB1T76I3EkAdz32i6R7J9wTvHyvcMBAGwyiXXTh/NjTUtY3YaV4peOjE1Kpao7MzF4PjrAcpB4JDvc78gXovH72SMxIM+M04GY6j2RGMPbxBU5RrwwbZjI5wnLi2ezXwKBQCAQCB1DLl7Klj9WO59j0uNvP7mZn1/XH2nuUNsOsx5vP+xBOMbCbtZBr9XCH6ERjbNYdHtKqj7HpIOR0uLhbxZjwdgh0FEaXoLgyYklaA7TCNMsci16MGwSgQiDWZ7UhhS9TosT/gj80TgojQbLJ5cixiTQnCX+pdkEEskkvjodFMWCnR1vEi4f2vvdyRb/Cs8X5JrTFTJTcjsOc0reMhJn4A8zWD6pFDSbWmvKMelgNVBoidD46kyS/z4PyDPj+WnDQGk1qnG5zajDm3PdiMZZ1fxVNM7KdRsAkGvW45nvlcEfiYNNJLHgtiH8vFgo1/HqrJH4+Z3X4XhLRPV3cTZMwxaIoo/dhEKnlZce4ubRDrO+y6Q0yNhwedOevz/NJrO00fG5rzDfHYrF4TAbQLMJnAxEYTfrsbyqDNEYg6UTShBhWCyfVIook0BrNA57Ws4uyrBoCWfLS4v7Jr22r8OEJeOGIpFMwqSnkG8zZPX/Rr0Wf/vJzby92kw6hNN9ZZNJRGgGyyalfHY2+/GFaGjOBGE16hCMMrI5nI6uDVxuNk02o/QAsmmcc/p8SlqUHpcTS8aXYNrLOzH4yhwsGV+CeZt3i3ZWBaJxzN9yECury3F1bxt/XKpZtX7GCNlnK6GkhdXRazgojSajJJSQv/3kZhT3yWl3e53J5aTvReg+7Ob2jQdSHOaUnQlLOH51Wn3RyW7RK2p0rp5SAbtVj0CMwcod+/mdo206wAf5kqnrpg9XfU4gGsdzf/sSM91FmPnKp1hZXY7V7x9E/ZEWrJ5Sgef+9mWGVt/K6nLYTXqRbJcUosVH6GouZikGRzZ7NrffF18Isj2/I7ECgdDVZIvV21N5yEBpedu0GChse8iNX/5lP6aOGogX3t0v8oMelxNPV5Xhub98gbcbTmLDjBG8fa+vbcTqKRUi3wy0+TlujJKOV0d8IUTj6hN5zg6bgrRiPJ5j0uN4SwTLBDrAALBRZYMooBy/dNT2paWqO5tz1QGWg8Qj2ZH7HXlcTiweP1T1PotRp+rzhHr32eyXQCAQCARCx5CLl7Llj9XOO60GUa7aYqA61HaMSeCO337E//ytwb2xePxQrPp/4lwT9/b2jFc+xbDCXMxwF+HhzfUAUnmtF//5lSi+5eKKUJTBjA2fitr44ydH8NPvXqvar/55ZjwliZnHFOdj0bghqveRuTFBifbOVbLFv8LzR3yhDNkPrhrI8Kvs/DGluc3jE4fgtdkjM2RtpXG5xUAhz2rAk2/tw32eQaqxvE7hpUeujUclEtWcXc4TzAECkTh+9vq/s9pbIBLHf//fv/BMVRkoStut87fOnIsSeh7t+fvHWfWczrnOfbn8kZydf3tIyqc++dY+TBk1MEOKx5OuZmLUalXtOkfQN6V1bs6WN398GBvnjMZpv7xUGEcsnoDZQYliCI7jLRE8/fZ+/rNkW78KxlIbUKSfTzoGdGRt4HKzaSLT0wPgNNDlEGq+K2lR1qa12FdVl4v+zeFOt8FpUfnDqU0qcppVyWRS1BdOP1MOTguL08tSu6a9dGZbnUk2fS/ud0ognC92k75d44EQJdswGyjVtmxGnaJG54a6RpgobcZ5TgdYOJlWGye48afO68MrdY1YVV3Ot6k0pnF2ZTPpOjweEFslXK5ks2ebsXsX43JMOtXxKIcsFhIuYtRidc7PtccXciwZNwTL3tqHoQUOxdh+0dYGfG9YfwCpKiTt9Z1yfo7TDP/okO+843qbSZfys5Lnf3TI1+H4xeNywnaR2X5nzUVIPJIdpd9RrdeHZBKq3yejPjNGBcDHm7M8Rfy1edaLcxMpgUAgEAg9Fbl4KVv++HSrfNUzaXzlD9PYfVjcllrbHpcTHx0SxwODC+xYtK1BNU6oFfx7lqcIa//uzYhvubk0m0xmtHFtXzt2H2nJkPjhqHQ50XDMn9HmBwebsPtIy0WZ+yZc/LR3rpJtrYmLj7l5otx8dOHWBpwKpBaC1eY2WmgzNqIAmXE5Nweu8/pE81vpPRvqGmEyyC9pLhk3BE+8kf1ZwrUwNXvjrqv1+lDrbcL8P3Xv/O1iXRcjdA3t+fu317bPBSU7v7avHQu3NmCISv7qlbpGOKx6VbtOJJOoTPddKa/F2fKQAgf+P3t3Hh9Vfe+P/zWZNZNlEmYIEAWJTpQlgLEoQhJU6loRQb76K3q9ItbaIlhre91RFMWlrfUqtYuV5bZC7+1VXOitVWsrBFyKpLK5EElZZAkJyUySWc5svz/CGWY5c84kme1MXs/Hg4dm5mTmzOTz/mzncz7vZRt2wVKkl51n27K3XTI+pT6L0pxdKEG9NJA6YLDFNBejnPDEE0/g3HPPRUlJCSoqKjB79mx88cUXUceEQiEsXboUlZWVKCwsxIUXXohdu3al/dwS5aSrO5Gb/fNDvTnflXJkVZQa4/6/wW4L57kEonNRSeWs0mo0Ufn2pHJqAtG5sPqTLyuRVL5WKg22/F6UPR5fIGHOy4euGo/PDzujHpeLjS6PTzZ/ZldEXs9Yjc3t6JbI4SlVD8Xm4It8n8j6Z/OJuimZXKIb97Shx+tnLj6iJCnFczI7N6RTt9cvWx91e5lGgXKXXF9dbOcStYX1MW1hnd2KmlMt2JRE/luxP6/RaJJuO6XaOTGvcKJzbOhDv77H65dsZ1c2tmB+XRUa7NG/12C34aGrxmP3IUfU42Ls9+RY7KdqLML+iDK57ygYCsq2GT6/cr7pTOZ3JyIiGkyk+ksrG1uweEZ13OIMsQ914ZlDk+pftXULWPan3VF91kRz0w12G+ZH9LNFcv1lsZ8Q+f9KfXJNzC4N4u8t27Aby66uifvMdXYrHp41Ho/96TPJ11y2YTcevbom5+a+KfclO1ZJNH6N7R+L40Qpjc3t6OhJfA1J5EmiXx45Bgaix7dS71tWGH/Bvd5uRe2o8rgFXlLvFTn+ThRvscdVlJqwqTm747dcvS5GmZHM3z/Z2O6PRHEutpFKbatSXLsFPx6fMwEN1bak2unG5nZoNRrFa05S8Sn1WZSuX2llzr+/dcBgi+ncutUsi95//33cfvvtOPfcc+H3+/HAAw/g0ksvxe7du1FUVAQAePrpp/HMM89g9erVOPPMM/HYY4/hkksuwRdffIGSkvSmhhFzoLd1e9HRI2BIsREF6J2IWzJzHL5/0RnwK+QEcwtBrJ5/LsqK9NAVFOCP35uKIoMWgSCwaMYZEPwhTDjFgvYeATjWjUAoBLNBG5W7z+UL4Md//LR3ZfiJnPY6jQa31Ffhh5eciWAQKDJqUWTURW2b2Nd8WYk4XALcQgB3XlyN+68cC61GA22BBtYs51cfbPm9KHscbh/uWNcUFYNGXW/Oy+tf/BDrbj0f910xNirOAMTloLWYDXC4/bj3le14au5E3HvFGPR4Aigr0kNfUIC27t67Ul66aTLueWW7ZIMqdfFaKlefSwiEz/n+b42F0+1HaaEOBl0B9rW7sOL6c8L5Ad3CybygQ0uM4Vyi2w92QqMBaiot4ZyCgWAIlWWF+Mm1k9DRI8Dp6X3d8hOdLymJYlV8T68/gKb9HXE5/wYrh0tAW7cgmQeR1MXp9sFWbMBTcyeiotSIbk8AJSYdjjo9uOeV7VlvpxwuHx55Yxd+ccM50GkL0OXuLXO+QBC3v7wNP7tuUlbPLxLjgqSIffXe9siHLo8/nI/abNDiqbkTMdxixIPfGgdoehdguQQ//IEQtBoNfnrtpHB7frCjN291ZJsqlVtXpynozb8bkTNbKWdubKw7XAICoRB+9W/fwKnlhTDptbjzm9V48MpxMGgLIAT80KAAbl8ADpcAi9kg2/Y27e+QfF+xL/Dqwmk44vCgoECDcrMeOk0BjnR6cMOU0/Dv54+GyxcIfw93rGvCWoX0PtmQinGN0tihwyWEv+/BQKpelfqOxHasQFOAYoMOS06U07ZuL8xGHYqNWngCQTh65L/fUpMeP7vubC5EISIiSpNE/aUVMn2oRP2ryH6CPxiKmmOKnZu+/1vj0OP1w2zQwmzQIgjgNzd+A4FgCP5gb7/bqNfKnntkf1qpbw307kL6v9+biuMuASNKC+H1B+APhLDi+nPgCwSxYl4tWru8cLh9MBu0KDLo4HB7o/r2RQYd/MEgNBoNPL4APD4/fnLtJHR7/AOaR6fBJ9mxSvT4tXdMV2rSw+M7OS+qNGZxnpgXdnp8kuPVbfs70KPwGkVGHWpHlYfHwACixrdSur0+PDFnArqFALo9PliLjRACQXS6fFg5/9zwHHPkNS2zQYvKskL88OIzcazbGzUX7XQLeH5eLQ52urGv3RU1HhVfo6/j7FSQGiOl6hpbJnEOLXWS+fvHxbZJh/KixNdKkpWoPvD6gzAbtBhSZMBLN02Oiv/IOOxWuAlSr9VilLUIP712Etq6vfj1jd9ApaW3TT3W7YVRd/I1S0x6rLn5PGgLNDAWFODHl56Fe6/QwC0E0e31Y9v+jqj4jY3P2M8i1l86jQY/vvQsPHilFt1eP7o8J1/rp9dOSljPrWxs6XcdkM6YzrXY42KUE956662on1etWoWKigp88sknmD59OkKhEJ599lk88MADuOaaawAAa9aswbBhw7B27VrcdtttaT/HYaUmuAQ/nvy/+ByViy6yo1yhIAWDQfhDIfzkL19EreKaMWYo7v/WWDzyxi48++6e8OMN1ba4nNpGXQFcQiAqV5eYw+uZd6JzbQ4kX5YUubzq2W7ABlt+L8qeUpM+LgYjFWg0UXnw5OKmzKzDk3MnYmXMFmPiis+bV/fmyX35O+fjht9+GLcgpdgUP4BPlKtXPOdvTRiBeS9+GPU+i9ZuQ+2oMjw3rxZlZr1kTsAGuw0LLzoDt6zZGq6PLh5bgYdmjsMDr+1MOl+nVKwmykOYybyfuUiu7AzW70TNyor0ePk75+PRDbvicne+/J3zAY38gtZ0KyvS47c3nSt5fr+96dysn5+IcUFyhpWaMKzUhK9au3Hdr3vbOluxIWHsLZk5XrJ9FXPVim1qonZK7KtH5sxO1A6LIvukUuVZbJtvWtXbB4g8R/HujBCQuE9emLjP6xIC0ADwB0NYtWmvZN/jx3/8NGrSMFf70AMd1yiNHRxuHxavaxoUdUuiejU2f3sysTRmeAnm11WhIEEeeVGJSceFKERERGmWqL+UqA8ldXxsP0HsJ0vNTa+4vhZP/N/uuDnzm+uqcMe6Jpwzqgzz66oQVLjQHdmfVupbA4AvEMSt/7UVz82rxZNvfRbVTxF3GKweFn0T67/agKb9HVjxXnNUX19qXj1yjo8oGcmOVcTxKyDdJ//T4nrZ3y89kVLVUig9l1tnt2Ju7SlxNztH6vH6seK95nBsA4BJZsGY2aCFtciIe9fvQNP+Tjw3rxbP/nVP3Ngy8pqWGGPL/xRfPzw3rxbFJj0sZgMOOzxY+PI2yfftyzg7FZTmnrJ9LSxZnENLvWTiOzK2UyXRHIZZf+La8NtfSMaXGIdS15EilZn14fLyyb4OyTZVfM1AMAhfMIifvv0Fvn3eKNz224/gEgJ46abJuGXN1rjXjo3PyM8iN99207TR4QU14ueUqueem1eLUpm5MCUDnV+SkouxxzQ9CTgcvVtFDxkyBADQ0tKCI0eO4NJLLw0fYzQaccEFF2DLli2ZOSeXgIde2yWZo3LF35rR6RbCebVi1dut6BECknmtxlVa8PAb8a+7aU8bVkfk0wOkc2f1Jzd9X+V6XvXBlt+LsqcvZU0pbooMOtn8e2Ke3GUbduGpuROjjqmzW9Hq9MbVB0q5ev2BkyvJI99HzA+Y6Jw2Nbdhxd+ao+qjMSNKcd/6HX2qF6S+v0zUYWqT63Uu9V2RQRd3AQ9AOMaLDNldn5zr5wcwLih5kW3NU3Mnypbt2PYVAFqdXjScyE9dZ7cmbKc27WnDqhN56sW2V64djuwnJCrPcn2AjXva8Pcvj8nmyi4y6mT7KcVG5b6H1PnmG7n+XGQO83yvW+Tq1W37O6PGtsnEkpiPOhQRE7EGmiubiIiIMkOqn9B0oFNy7ntBfRVWNbZIzplH9m2V+gliPyzy/5XmuT7Y2y7bX4/tzzlcApa8tjN8LOekKNsS9cmPOD1x6T5EkX1qk16bcIz30Bu7sCRmkbkoMt5au7zh8VEoFEr4vkuuHIuHXu+Nn0SxEzu2FI+Tqh9Wb25BkbF3vqm8KD79j6jV6YlLuSVK9bg1X+ae8uVzUK9EcxiBUChhfIlxmOg6kmh6tQ1FRl24vMjF9urNvYtDVm1uwZgRpeH3qI+oT2JfOzY+Iz+LXPsdeW1c/JyJzkmsR3JBrsYeF6NICIVCuOuuu1BfX4+amhoAwJEjRwAAw4YNizp22LBh4eekeL1eOJ3OqH/91dYtJMxNt7m5HR4hiEeurkmYIzNRXi6l3JdTTz/5eisbW7DoIntUvvf+5Kbvq1zPqz7Y8nvlu1TGbar1pawpxU2Xx59UntzG5nZUlBrDzzVU27B4RjXueWV7XC69cB5ge/T51dutWDZ7Am6PWWEe+z7JnhPQv7pH6vvLRB2mNrle50rJ5bjNBXKxJcZeNuX6+QHqjAs1yMfYjWxrKkqNsmV7eMzdKg3VNpxbVY6b66uw+5ADN9dVYerpVsXcuzfX9Q6+E+W5je0nyJVnuT5ARYlRNld2t8cv20/p8ibXzud7HzpRfy42N3mu1i2pilu5crhsw24smTk+XJaVYkksp5tlckenIlc2kVrlY3tLNBgM5tiV6iesbGzBzfVVcXNOU0+3xl0IE0X2MeX6CZH9sPqI/5eaCwdOzrevbGzp07xS7Pw+56Tyj9riNlGf/J5XtmPJzPFx15pi+9ROjy9hGd60pw21p5XHvUZkvE2vtuGiM4eGx0dajQbzE8RozamWcKzLxU5k3MuNpxub28PpQ4aVmrB8zgTJz1tv7x2fZuLaT77MPanxc6gtdjNJnMOIXZRVaNDKxuHU03tjXbyOFBtfYgx1e/zh8qJ0vVq8zi0eN/V0Kx66ajw+O+SQfO3Y+Iycj1F6r2knro0nurYuHqeUhiiTcjX2cme5Tg5ZtGgRtm/fjsbGxrjnNDFb/oZCobjHIj3xxBN45JFHUnJeSnn6XL4AOl0Cll1dA48/GM4xpdEA17ywBT+9dpLk7ynlvNMVaLBhcT16P2YI/kAI91w+Bj/wBxAMAQq7IPc5X5ZULqtur/xrpCMvX18lyu8FAF+1dsPhFmA26lCg0UBXoIGV+fFyVirjNh2SzSWXbG7PRCLrBrcQwP/cNhWlhTqUmw0w6Qrw39+dCrfgw5NzJqBHCMDp8aPEpENHjxePzRkPlxBEl9uHkkI9CvUFuGPdNhyIyAEqKjLq8MNLqhEKQfGCc5FRh0Uz7FjZ2JJ0vk6pOuXJuRPhcPvQ7fHJ1uFKr5OvMaxUdnKhzo2V63GbbU53bv9Nc/38AHXFxaFONxxuH5xuHyyFepQW6nN2C9R8jV2xrf7iaJfscT2CH3+8bSpKTDoUFPT2qwPBEAqgweIZ1TDpC9Dtld9KvNSkQ5FRiwevHAegN8f28tkTIASC6PH6JfsJSuU5so3t9gTiHk+UK1eMgzsvrsb9V46FVqOBNqLfe6Alvh8QqcSkw1/vuiCjea+z1b5XlhWG+yNOd+97+wJB3P7ytqhtrHOpbhGlKm5j88v7gyGMGmKGUVeA9m4vAqEQls4ajyOdHrgU4iCynLp8Afz4j59iQX0VFtRVocSkQ6lJn5Jc2URqla/tLVG+G8yxK9VfdQkBLFrbhB98sxoPzhwLp9sPs0ELt0Lqnci+bXw/QQ9LoQ56bQGO93jxyvenocigxb52F3514zdQbtYjGAzh3ivG4G6E4PIGUGzSoVCvRZfHh1/e8A3FufEOl4Avjjqh1WjCY1+xD6S0C6hUX3AwzU+pUabiNlXlINHYsK1bwHfW/AMvf2dK77xvgvkFp1t+LrfL7cfT/28SHG4fujy9r2HQFqC9R8CrC6eh3Hyyj/78vFp82dqNm1Z+HI5Rrz8Io64ATQc6cTBiXllpXrjYqMObi+vRozDX3OP1RX2XD80cD51Wg/ZuL0pM0Z9Xbj7+qNODjh4BTo8/PH8uNfZQOk5Nc09y1Pg5MhG7aq6/K8sKsWTmOBw47grHpT8gn1bdqCvAkCI9fn/LFBh1BfjZdWej2+OPi6Gm/R3h31GKbc+JNl88zqArgL5Ag+XXTESP149AMIRAMASX4IfLF4DDJcBiNsR99z+5dhL2H3eFX1dqnstabMDbP2xAMNibKjBy/ktM4QP0plr+qrU7J/6uuRp7XIwSY/HixXjjjTewceNGnHrqqeHHhw8fDqB3h5QRI0aEH29tbY3bLSXSfffdh7vuuiv8s9PpxMiRI/t1bkq5xY26Arh9QRxv68Ed65rwjVHluKluNPRaDVxCIGFuO6Wcd91eP/6/33wYlWdTDLK/3nWB4nn3JWdeolxWj15dI5tfMFfyycfm95L6POL3+MT/fYZHrq7J2YtDg1kq4zZdksklp1RniLk9E4msGwoNWlz1/GYA0Xlrpcp4Q7UNCy88A7es2RqO2Xq7FT+59mzc8NsP41ZfuoQAzhs9BC/8rRkTTrHInlOP14+m/b15AwsURvslJn3c+dmKDfjDd6fi4Td2hnOLFsrkIgWA0sL414n8HvIxhpXKTq7UuZHUELfZpJS7Mtt/01w/P0A9cbGvvQf3r98RtWK/3m7F43Mm4DRrURbPTFo+x67FbFAsN5Ht68VjK/DgleOw5I0d2NTcHs5dq9ROef1B/L9ffRD+WcxNf5ot8d87mXGFKDK3r1FXkDCnbp3ditmTKnHVisZw+y+2lWKfRanvUWrS44yKYtljUimb7fv+9h7cJxGrv73p3Kj+Uq7ULZFSFbdy+eVvrqvCTav+gXNGlWHZ7Bp4fAqTzTHl1CUEwq/55x80YMyI0j6fH1E+yef2liifDebYTdRfNRu0uPCsiqj0fS/dNFn2tSL7trH9hD8trsejG3ZH9ckaqm1YMnMcnvzzZ3jv82Ph/u/qzS1ojDhO7LOYDcr9dV+3AMEfREWJMao/HbkDsJTYvuBgm59So0zEbSrLgVysPTxrPB5YvyNq56HY91Ea45WYdKgsK0RlWaHieVvMBgwxG6JiNFJkrCd7Tevl70xJeIzZoEVpoQGL1jVJXr+5adU/MPm08qjzk5qPTzS2Wz5nAkZFzMMkc5xa5p6UqPFzpDt286H+1mo0uGXN1vDPSu2v1x9Ep9uHP3y8H49eXYNhpSYMkxiaR5YXpdgWnxf/O8RsQNXQ3nmkRN/xY7Nr8OiG3Xj3s9aoxx84kUYs0TxXg92GB2eOw0//8hne/fxY+PE6uxXPzasNXysX/EF885n3o147W3/XXI09puk5IRQKYdGiRXj11Vfx3nvvoaqqKur5qqoqDB8+HO+88074MUEQ8P7772PatGkJX9doNKK0tDTqX38Vm3SSeTGB3sJ/1OnBB3tP5uLa1Nyb16qyrDCcM0sqL1fTgc6E+fAic/fF5tsT823J5TzvS848uVxWD72+E0tmjhvwe2RSos8jfo9njShlfrwclcq4zSal2CwvSvx8ZOzXn8jrJxLzyx11eiTL+KY9bVjxt+ZwXQH0ble2bMMuPDV3Ytz7hEIhrPhbMzY1t8vm4hXPSYwhuRyi06ttKDbp4s7vqbkT8fAb0blFP9jbnnTOwkjZzrOXTqmq1zMpX+I2XUpMOtlcvyUKkwfpluvnB6gjLg51uuMWogC9dfAD63fgUKf8rhTZkO+xK5d3OrZ9HTOiFA+8dnKiL5l2SsxTH2nTnjbco9A+yZVnuT5Aq9ODJVeOS5gr95E3d0W1/7FtpdL3IeYdz4Rs5tE96vTETUIC8f2lXKlbYqUqbouMOsU8743N7Vjy2k4UG7RJxVJk+RWfU5ogJxoM8r29JcpXgzl2E/VXn5o7MWohCtA7ty03Zy72DWL7CQ12Kz492BnXF9m0pw2PvrkL4yp7b5gS++WNCfosbiEgO7f+wd52rPhbc+8Olh4fHrxybLgPJDcPFtsXzGb/lZKX7rhNdTlIFGtiuY9NgdXfMV6y510o0+9vdXrCsZ7MHDIAfLC3PeHrLblyLJa8tjPh9ZsF9VWK36vc2O7+9Ttw1Onp03HFCvNjxSoZ26hhDi1WOmM3X+rv2L+rUhyK16vHKFwLjXzdZGJb/G9kTMh9x/ev3xF3g8rGPW3ocPlQb7eG67u4/kBzG5Zt2IUxldE3UEfWEfV2K8zG6EWp2fy75mrscTHKCbfffjt+//vfY+3atSgpKcGRI0dw5MgRuN29k/YajQZ33nknli9fjvXr12Pnzp2YP38+zGYzrr/++rSfn8MloMMl4PYZ1Vh36xQsmmEPr7qus1ux6KJqnFpmhq5AgwV1Vag/w4aV88/F2aPKEQyFML/uZN752EDefciBpbNqJHJfWvHwVeOh12rC77W5uR3nnjYEf/ju+bjvW2PxxdFuHO324PE5E7D2O1Pwwg3nYOX8c7Fohh2XjK3oU848pVxW54wqy0hevlSR+zxiTrNczY9H+SEy/10kMW6GlZokn6+zW3H3ZWMweVQ5XrppMh6cOQ6fH3FG3emxcU8bOnqUy3ikxuZ2VJQao97n5roqaDUaNO3vxKIZdpwzqhyLJeq5BrsVt9T35hIVX99s0GLJzPFxuQrFz9fj9UftiPLSTZNRWVYY7lTUjixD0/5O6LUaPDxzfNzEhXhneWTOwlj5GsNKZScX61yS5/b78dhs6dy3j8+ZALc/u7ktewQ/Hp41Hk/MqcFLN00O9yeemFODh2eNR4+Q/dybaogLhztxrubG5nY4FNIhUepJ5Z02G7R4Yk4NHrxyHHyBULjvPHlUedTfT8xdu7KxRbIP31B9Mk99rE0K7VOi8hyZu7ve3pt3955XtoefG1luRu1pZeF2OzJeF82w45P9nXHtf2RbOazUhCfmTJCM9Sci8o5nQjbz6Hb0CLKxWlFqzKm6JV26PX7Z/NKTT+vti95zxRgc6/IkbMeWza6BQVuAJ+bU4Dv1p4djQmzjTik3p/2zEBERUWol6q8OLzXF9R9WNrbg5vqquLltsW/7h4/344k5Nbj3ijEYX1na2/+8ZgIemjUej/3pM8n3b4yY1xL75VI2N7dDq9Fgfl1V3PxUZN96c3M7xp9iQalJj/OrrFhQV4UXbjgH5542BP9x2RjJvr7YF3S4BHzV2o2vO92y/dfWrpOLyMXfadrfga+OdSe8IJbscZQ7Uj2OSRRr0063Jiz3sWO82DEvcHLHD3GMl+x5d3l8mC8x/q2zW1FZVojHZk9Ag92acJwcGXdAb/0wv066fqg51YJNzYnnti8bPxyLZtixdV9Hwu9VaWzX0SMoHrdtfydcXj++au3G/uMu3HvFWCyfUxM1F19nt2J+XRU6XEJ44Uqso04PPj/sxMctx/H5EWfC4/qjr3WFGubQMimb8w+pFPt3FeMwUfsrtn9K10ItZgMevboGdUnEtnid+/PDTjx01Xgc7HDhq2PdaO3yJvyOGyWuVQGARwhgfl0VpsrUd4l+d3NzO6ae3huXWomVFkp/15Px2o7PDzvR0taNlojYioznL446cajTnVQM5mrsqWMZXQb88pe/BABceOGFUY+vWrUK8+fPBwDcfffdcLvdWLhwITo6OjBlyhS8/fbbKCkpSeu5JUqD8caienh8fgRDQGPzMYwZXop//Os4nn13T/i4OrsVs88+Bfe+sh3fPm8UdBoN/uOys3D/twrQ4w2gUF8As0GHv+w+jPPPGIL7rxwbvmu26UAnZv9iM2pHlYW3HAKAU8sL8dCJnQUSbVPYUG3DE3MmYEQftiFSymXlFgKyeflyjdLnEXOa5WJ+PMoflWWFsnET+7zZoINJX4BH39wlu/UYADgVcm5K5fdzCwG8cMM54Vyfd6xrws//v7MTboO2fuE0HO704JDDDQ2i0/L4giHc8NsPse7W81Gg0STMNWgrNuDl75yPRzfswqKLqsO/7w+Gwu/76/f3YkF9FebX9d7NXVFqhEmnxYiywqichVLyNYaVyg6pS2e3D4Lfi0Uz7LjnijHo9gRQbNKixxvAweMuGPUFwNDsnV+Px4cSkwH/t+Nw1F03DXYbJo8egp4cibNcjwunwmKTfK2vct0oaxF+dt3Z6OgR0O31wVpkxEOv78R963eGj6mzW3HVxBFRaSnFdtQlBHDHuqa4nNmVlkLM/dWWhGkslf7eYnn+utON/cfdOKXchEK9Fh09Av77tqkIhUI42unBo1fXwKgrwBdHnRhWZkJnj5Awtcpz82rhD8bnDI48F622AP+340jUpF9DtQ0XnFWRxLeZOtnMo6vUhxLHPblSt6SL0t+gyKjDs+9+GZ4UshUbsOL6Wjxw5Th0uX0oMupwxOnBtb/6AG3dAhqqbXj06vH4rwXnosioR6lJx4UoREREKiY1/mrv8cYd5xICWLS2Cd+dfjruv3Iserx+FBt1MOgK4HAL+ONtU+P63w3VNpwzqlz2/cX+uNT8VtT7+wL48R8/xavfn4avO93h/ro47yX21w87PNAWaLAmZreJGWOG4p7Lx6CtW4DHF8Cp5YUw6gowIiatyQs3nCN7Hsd7BBw+Ma9/dxKpIPIhZcRglI5xjFSsOdzyF8cj3ydyzOv0+FFq0qG8yBB1s0Gy5+1w+yXHv00HOvGjP36K/75tKr41YQTm11XBHwzhnsvHIBgEfMEgujx+bNvfERV34nh67a1TML9udNTrHeyQ3z32wHFXOF18j1f6/JXGduLziY4Tr6899PrOmPkwK15bWIeW9h7oCjTh+uSn107C2o929ysFUH/1t67I9Tm0TMrm/EOqxf5dSwv1WDJzLA50JG7/krkW2uURcM/lY9Dl8aPb68c9l4+B4A/C6fGh0lKIQCgEIITFM6rhcPlwxzerMfsXm8PvkUzKoFhi+/2rf/tGn38XAAKhEO5Y14SXbjo3wWeS/ryJ4nXJzPF44s+f4fsX2sM7X59MIRSdUlAuBnMx9rgY5YRQKH7SNJZGo8HSpUuxdOnS9J/QCYm2Ftq0pw0Pv7ETtaPKseK95t47ExsTb5f97fNGSebZA4A3F9fh6be+xKIZdiz/0+64rdfE1xS33F56YiGK+Jjk9kUntj7qyyRqMrmsEuXly0VKn0fMaZaL+fEovyjFTeTzDpcQlycTiK4HxLpEactzqfx+xSY9rvv1h1GPjbCY8NRbn0tug/boht3heq7uxJZp4vv7/EG0dQso0GhwRkVx3HuJq8cjt3C994oxCd839oLa8tkTes/ZKP85ixSeVzM11bkkz1psxJLXd0qu8q6zW7Hs6posnNVJtmKT5Halm5rb8Mibu7B8zoQsnVm8XI6L0sLczAtKOJEX14SWY91xk0xAbzv72IbPotq5yHZUKmf2m4vrEi5EAZL7e1vMBrR1C/je7z8JP/bSTZNxbUxbLT7+j5bjOHtkGZ796x7JcQcA3HP5mLjfFc8lPLZpjh/b3PvK9owuwMhmHl2lPlTpiXFPvlP6Gwj+YFQ5a+sW8O3ffIQn5tTELV4EesvRg6/txLKra3D60Pi+IREREalP7PjLd1j6gpBLCODZd/fg8vHDMXn0kPDj4XkuiX7DYxt2R/W/Y4n9can5rdjjxH75LWu2Jjwu0fzXe58fg9cfDM9/vXTTZBTqtXHpsZXOwx8M4e9fHgt/vkgbY/rbSikjBsPCaLVK1zgmNta+au3u0/uIY95Ekj3vUpNOcvwLAItm2LFUYjwN9C4wmzSyTPL3XEIA/kAoLj6VLl4bdQXheBXniWMpj+10ssclTg/Sjkc27ArXC5HnJKb2+dl1Z2NYqUkxBZB4XH8MtK7I5Tm0TMrm/EM6SNUXcu1fMtdCS00G3P9afDkGeueuY2PhpZsmy86JJTqH2MdcQgC+gPyi00Ttr88fhEvoveFTitTnVUrb/PCs8VEp2BPVEUoxmGuxxzQ9OS6ZVC+A/HaBm/a0Yerpyvm1p51ulWzII99zO+JpAAEAAElEQVQr9hi59+3r9lK5msuqv+Q+j5jTTI2fi/JbsnXO9GobyouUy3ikersV/kAwbou12AsNid4z8v+TiSG9tgB1disqSo3h1291esPbRiq9r3CiE2I48TqJPqdBah82ohzjC8iXd6VOd7r1CAHZ7RB7+jC4GMwshXrZ3MIWhcUqlH6+QChhf3tTc3SfXS5PbkO1DT1ev+zzyfYxk835W1FqxLBSE1wy8bq5uR1CzB0jkW11Lm1Nm82xR7J51fOd3N+godqGD/ZKl7OKUpPsuDXbbRoRERGlT1/7UXL9z9j+d+xrifNacv3yyPkppXmyZOa/6uxWtDo92LK3PS49ttJ5fLC3HRUlRlSUGCWPiexv51K/nPomU+OYVL9Psq8nF+NTZa5fyV0Dq7NbYZC4mNzq9MSl14r8HbEOiJwnjpVsnZToOKU0YJHpQSLPKdkUQJHH9QfritTIt2ufsVJxLVRQmLtOFAsiuTayXuJ4oHdhSEO1rV+/K55D5DX2SIk+r1K8+gMhyRTeUtQUg/l7O3eeUNq+SeQPhrBohh21I8vg9Qdh0muxbX8HVja2wCUEYNAVoN5uxbb9nVhQXxUO3FPKC/HXz47i4rEVcQ2y2aANH+v1BzGs1AS9VhPePtxs0GJIkQEv3TRZ8j2B6G2IHC4Bbd0CnCe2brIVRa/MEnNZ3fvKdmyM2fJLjXnkEn0eMbfZf3+8X5Wfi/Kb0+OLi/3I2Pb6g+GYHFZqkizjDdU2LLzQjlvW/CP8WL3diqWzanDzqo/x8KzxAE7eQX2sO76xFtmKDRg5xIw3F9eh2xNAmVmPP/+gHu1dAtZ88C88PXcigN7Vt7F1S3u3FzfXVaHHc/Ii9j2vbMfL3zkfyzbskn1fAOjx9m6f2OkWcPOJ9D2RDb8Yy73bVg5su0OidBPb7USx7c7yYg+n2wdbsQFPzZ2IilIjuj0BlJh04TvB1LRdZTZVlhXi8TkT8MD6HVHpE+vtVjw+ZwK3Ws4BPYJfNhaNugJMr7Zh4542rGxswXPzaqEBov6eYjscCARxxww7rpwwApWWQljMeui0BXC6fRhaLD0BLSW2zyq+r0lXgLGVlvB5Fmg0GFJkwFGJQXYksX01G7RYMnMcakeV4Yuj3Sgt1KHgxOOJ7l7pcAlwuISM9I+zOfYQ86rfLxGrkXnV812iv0GD3YaHrxqPI51uXLqo7kQ6Rn+4XQgo7Gqa7TaNiPrO4/Fg69b4uyknT54Mk2lw1IlElJy+9qOU5tZ1BRrU2a1R8z0N1TY8PrsGyzbsBoCE/eMysx7FRh1+8/5XePTqGrQ63Xj06hoseX1n1MXbOrsVt9RXwe1T7qMsvqgaXn8Ay/70GS48c2jUfH+JUYdZEyuxbMPuqJ0Gxdff8bUDQ0uM6PEGsHL+uXHz9EDvXL3DJeC4S/7ilcPtk5xro+zL1Dgm1e+T7OslivEGuxVGXYHseForEc/i/O3xmAu29XYrJlcNwXmnW/HIG7tixiNW3FxfhUVrm8KPifPEsZKtkxIdB8Rfh4v8TEIgiEUz7Jh6uhVajQZuXwCLZtixsrFFMQWQSOl5+d8dWHoZpWuCg0W+XfuMlcy1ULnrOADQnSDGRGKqnAa7FQvqT8enBzujrk1vP9iJ79SfjgKNJq4Nfuiq8Xjyz59FvV6d3YoRlkI8Mms8nvi/z3BLfRUKgLh0WUskfrfBbsVNdVVY99E+PD5nAn7y1udRz8v9XZ0e+XnB2JhSShWYjjnzdMStJpRMfhpKGafTCYvFAofDgdLSUsXjv2rtxjefeT/h82/d2QANencAiN1+Xwz0O9Y19eaUDAGjrGY8HJt/rtqG+64Yg/ZuATeu/BgAIvJQRW//02C34aa60bj3le14cu7EuByXke/pEgL4610X4IyK4j7llRMLeq7kshoo8fM43L0X+bUFGmgLNLAO0oZXjfoat2q291g39rb1xMW+GNsjywsxvNQUVXalYtbrD+J4TJ5Qk67gRCMmwKjrvRB1rNuLU8sLcdXzm+POxVZswMvfOT+cYkdUb7fisdkTUG7Wo0cIJKxbnB4frnlhC/74vam48rnGqNd9au5EjCgrxLf+c1PC70Ksv75q7cZVKxqjOghi7sOVjS14c1G9ZJogyq7BFLfJUIrt021FWU1p8MVRJxDSSMb7kpnjAU0IZw3j3zFZhzrdcLh94XrZUqhXzUKUfI/dZGLRWmSIyr1bZNSh2+OX7BvvP+7Co2/sxLennBb3mn3N9x7ZnlsK9dBqC/DAq9tjBuI23H3FWZLttuitHzRA8AdQUqjHQ6/F5r3uHUtE5g6O9NJNk7Fmy78ymqc+m2OPo06PbF51tRho3DpcAg45PHC6fQgEQ9iytx1/+Hg/npw7Ma5c19utePTqGsx8vjHhoiaxD0dEieVae9vY2IgfvPAayk61hx/rPNiM/1w4G/X19bK/9/AbOzHUPgkAsOfvr0BfNhyjz64LH3Pk8624zq7FxIm9E+Dbt2/H/+4FKs6sDR9zrPlTPDKrRva9iHJBrsVuNiXbj1KaW3/nh9Nh0BagR/DDJQRgKdSjosQYTmWj2D8+Ma/+7ys/Rlu3ALNBi0dmjcfEUy1wuv1wenzY8bUDk04tg0FXgBt++1HCc/nzDxrw3udH8Yu/fQUA+NPiejx4Yr5fnKtf+9E+jItYEGMp1KPUpENHjw+/3vRVwmsDYr/pL3c24LE/fYb500bLplRY+50puD7iXPs6tqCT0hW3mRrHpPp9kn29qBgv1KFpXwcqy8zwBYMJx9P6ggL8Y99xyfnb/77tfABAt6c3pUar04ulb+zC7xachw9ajqOixBj+naNOD0ZYCnH72m3h2FEaYyRbJ8Uepy3QYN9xV8LPdGp5IR7fsFvyGtzI8kKcNbwUnx924nKZOe63ftCAMSP6V/aU6lC576Uv1wRzUTpiN9+ufcaSuxYqdx2nsqxQsaz9aXE9Qui9dv2v9h681BgfM7fUV+F0axG+auuJqgP+8PF+fPu8UagdWYYiow49Xn+4btiwuB7WIgM6XT5s+aoNFaWmqLrglLJC/PNgJ2oqLeHHR1uL4A8GUWbujfO+/F2/OOLEgQ53wpg/xWLCFRHXsl66abJse53q+Y90xS13Rslx4vZGGyW2wppebcOIEw3aorVNCfO2P3jlWGzd1wEAeLFxb3z+uT1tCIY+w4K6qvDK0cS56toQQghPzZ2IlRLPR+ax2n6gE7bivuegzLVcVgOVb5+H8luRUScZ+5ub26EB8LPrzo4rz4nKeEWCiylL39wVVR8smmGPW7UOAE/NnRh3YRrovTv8wdd24Km5E3HvqzsS1i3Lr5mAc0aV4YjDg3q7NbzqvK1bwC1rtmLRDHvU45Eit1Ez6QtwzijpnKP1ditMeqbpodxn0mtlY/vp/zcpOyd2QpFBh3te2Z4wX+aTJ1bPU3IqywpVMbAfjJKJRal2VWotlsMl4IH1OzBpZFm/8sfGinxfh0vAonVNcVsgb2puw7cODkeDXXp75OnVNoywmODxB3HX//wz4VhiQX1VXLsqbnGa6Tz12eyrK+VVHywsZgO6vH489qfd4TKzaIZdslw3Nrfj4dd3YsnMcbjv1R1xr5UPWxwTDVZlp9rDi0pSqevIPvyixYPh/+odtx1s2ojy6skpfx8iyqxk+1FKc+viwhMpSfWPT8yrf/u8UVjxXjNcQgD/8b/b8cQ1E4AQsGHHIdSOKsdvG/eidlS55PwX0NsX/tOOw+E+8hPXTMBDr++KmmsX+0bvfX4s6ncb7FZcMWGE7Dz9iveaMb3ahm37O7FpTxsmnUgJJHUu9XYrtuwd2NiC0i9T45hUv0+yryfG+FGnJzy2fOmmybLj6UUzqhPO3/5l19G4556YU4Mlr++K2mlIVGe3RsWO0hgj2Top9rijTo/CZ7LH1Tvic0+dmCsTUwBJzXEPNA2sUh2a6Hvp6zXBwSLfrxUm+nzJlAe5slZnt+LPu45gxXvNeGNRXdxCFCA6LtZs+Vfc66x4rxl1ditqR5WH64Lp1TZYT8THgzG7mkW+d+2o8vCCkOnVtgFd0y4x6bFq8+6E53/35WOi4llMISTVXqd6/iOdccsraDlO3N4oNt9W5DY/bd2CZIMJ9BbgCadasLKxBVNPly6w4nEajQY3n1iQIpeHqrG5HcNLTbKvNe10a/T5Ma8ckSp0e/yysd89gG39AOk8kysbW8J1TyS5eqaxuR1Oj1+2bvH6gnh8zgS88skBLJk5Pi4v52eHHHh8zgTZ+hUAurx+zJc4vzq7FfPrqtClsIUcUS5wenwK8ZTdNDhdCnVP1wDrHqJckcpYFNvUdOSPleu/L/vTZ3joqvFx7WJDRPuplAN32unxberNdVVY2dgyoPMm9YptB+TK9abmdtSOKlPswxERiUpGjMZQ+yQMtU9C8dBTs306RJRBycytJ0Ouf7y5uR21I8uiHqsoMWLZn3bj5rqq8Jx8ovmvBrstqi88vdqGc0aVRc33K/WNEl0EF89terUNj14dnXpI8lyqbZgfcS6R2EenbIgcW2o0GtlxZplZLxnrj8+ZgM8OOaIer7dbcc5p5bLX1cTYSecYQ2ku3iVIp+hobG4Pz0mLKYBi575TkQa2v3UorwlSpGTKQ6KyFjtfVKBQD3R5/ZKvUx/zOnHX2JNo41NRH7iFgOz5H+8RML+uCg323vMX2+vY+E5H3ZTOuOXOKCpQWVaI5+fVJtzmR2nSuscTwP9+b6piXspCvRaCP4gFdVUoMellj1XK32XSazHixB25yeSVY+44otww0DyQfX19MT+eTqPBjy89Cw9eqYVbCKDYqEOnW75xUzqXLo8PZ48qxwNXjkO34Meyq2vg8Qd70x6Y9OHtEuXqVwBwuHy4Y10TFtRXYUFdVdQWb3esa8Lqm8/t/xdClCFOt0L+WIXn083pTm/dQ5Qr+huLUn1lsU1NR/5Yh0wb7BIC6PL48OisGnj8Abi8AWi1GpQYdRH9f/nPqdcV4P/uqMe/2l1RbWpsPnsaHI46Pehy9y0vstPtU+zDEREREQHKc+vJUJovMxt0WDn/XGzb34GVjS3w+oNwCQHcsa4Jv/q3bwBA+OfY+aVTywuh1xZg7XemhM9tb1tP1Osr9Y3knrcU6vH8vFr8q70n3N+WOpfRVjN02gLM/sXmhOkQ2UcfHHLpWk3k2NKjcH3L6fbhJ9dOkkxzu/yaiXFpdA51umVfT4yddH52pbpF7jNHzh+MshbhZ9ednZY0sP2pQ9N9jYHURak8tPcIwLFu2IoM4bLW3tNb3mLni5RuWHS6fdBrC/CTayehx+uH091bZotNvel5ItvaZK+xl5j0+OtdF6RkzkHpvVxCAD/+46f44/em4u5QCN2eAEoLtVg+ZwJ8gVBa5z/SGbdcjKISctv8lCosHOkR/BhaYoRRp5U9ziX4ccuaraizW7HkynGyx5YUyr+nJeJ5pfMrNGh7tzlUae44onyiFK9KC9X68vpivttVm1vCW6OZDVqsnH8ulm3YjfuuHDugcxGfP6XcLHuc0jZqpYV6uISA5DaPyZwHUS4oNcl3+ZSeT7dShX4F44zyRX9iMVG+1gdOtJNGnfxml32Nn0Odbnh88pPdHS4frvnlB1GP/fWuC8L/r/Q5S4w66LUFWPjytsTHMO4Hhf3tPbhv/Q7ce8WYqMeTKdf5vsUxEWVOwO/D9u3box6bPHkyTKaTF3A8Hg+2bt0qewwR5a6B9huU5ssi59Wfm1cLnUZz4vEAfIFgxHHx80t/vesCnD60OOb9oheHK/WN5J4vP/HZi2PuaI49F7E/n2ghCsA++mCQaPyZrWs1kWNLpTgoNGjxH3/8FE/OnYgzKqJjSiqNjtIO4OUZGG8o1S1ynzl23J3ONLB9rUPTfY2B1EWpPHR5fLju1x+E65ozKoqB1m5c9+sP4o4tNslf5y40aPHNn70ffq3Y9rU/52ctMsTVKf2VTMy7hACOODzh1EBAbxudqnPo77kNJG6ZpicPiLm0pNTZrWjt8sJWbFA8rulAJ4DebYea9negIWbbH1G93QrNid+REpunSu59I3NVRhJzUDlc3K6LKJOU4nWgOegiXz8y361oQX0Vnn9vDzY1t8EfCMZtPyaqt1tRatKl9VxFlkK97HlYFC6iE+UCMX+slIHmj02FEpNO9vxKsrxYhihV+hqLcvlat+3vxPRqWzh/rJS+tofi+23Z257wNSPHDYneJ5nPme4+B+W+o04P7lu/A5ub29Hq9EaVGblyLfYDiYhSpevIPvzind14+I2dePiNnfjBC6/FLTzZunUrfvDCa7LHEFH+6su8+qrNLTAZtOHj+9Nfj30/uddoODH/r/T6yfS/2Ucf3OTGn9m6VhM5tlQaI7Q6vX0611wo73Ln0FBtQ6vTI/lcLszlycmF75ZyR7JtaGT8Jvqd2LmDSGI9EPtaAzm/VJfXZL6L2Hm3XKiPBnoOXIySB8RcWg0SubQWz6jGRWcODa9cTCbnFtCbC/7R2TUJ88wNKdRj8Yxq2VzxsecnlVcuMldlLOaOI8q8VOXSTeb1pfLdRj52+8vbsCxBPfT4nAk4pdyc1nMVVZYV4vEEeTcfnzOBOziRKqQzf2wqePx+PDZb+vwemzMBHn920wgRpUpfY1EuX+uyDbvx6NU1+OKwUzLfe3/aQ/H95HLIL55RHTVukHqfZD5nuvsclPsi87/f88p2LJk5PlxmEuVFjuwHEhGlUsmI0Rhqn4Sh9kkoO9UueUzZqXbFY4goP/VlXn1zczvKzfrw8Yn61nL93tj3S9Q3qrNbcXN9FaadblXsVyfT/2YffXCTG39m61pN5NgyUSzV26146KrxuOeV7X0611wo73Ln8PTciai323J2Lk9OLny3lDv60oaK8Zvod9ZvO5jwWk1kPRD5Wv09v3SUV6Xv4rNDjqjvJFfqo4GegyYUCoUGeoKUPKfTCYvFAofDgdLS0pS+tsMloLXLC4fbB7NBiyKDDmVmfVwBEXP+RebcWtnYErcF3xu3T8MwS2HCPHMOl4BOlw89gh8uIQBLoR4VJcaEBVJ838icVv9q78HVv9iS8DO9tnAazh5VPsBvhmhg0hm3uUoqXlPZ4DlcAr5s7ca1v4reau2FG86J2rJ/ZHkhfnHDOdBpC9Dl7s1TainURy0ASfe5ig51uuFw+8LvE3selFsGY9wm46jTk5b8sQP1cctxPLh+B37xb+fAHwihy+1DSaEeOq0Gt/9+Gx6bMwHnVQ3J9mlSBgyW2E02Fpv2d2DOC4n7ym/cPg2nWYvQ3iMgEAwhEAyF++X9aQ8j389s0GJBfRVqR5aF89mPGmJGRYkx6XY3mc+ZqXac0qe/cftxy/GobXdtxQY8NXciKkqN6PYEUF6kR7FRh66InO+lJh0XohClQK61t42NjXj4jZ0Yap8UfuxY86d4ZFYN6uvrk/69PX9/Bfqy4Rh9dl34mNjHkjlG6r1j3yuZ8yNKtVyL3cEo2Xl1cU5bPL7H64Ol0AAhEESP1590vzfy/VxePwKhEDQaDTy+AIy6gvD7/+HWKTjNWpRUvzqZ/jf76KmjprhVGn9m81qNOLbs9vphLTLA6w+i0+VDkUmLVqcX97yyPeqic1/ONRfKu9w55OpcXjJy4bvtLzXFrlr0tQ2N/J3YMnQyLnwoNEjXA7Gvlez5ZaK8iu8lXs/XFmigLdCgyKhDj9cPpzs366P+4t62eSTZvG3h4xLk3BIVGfWyeeb6midO6vjYXJWxmDuOKDsGmks3mdcfIvH6sXkwD3S4MWvF5vDPf73rgrgFIOk+V1FlWSEXn5DqpTN/7ECUmnT4srUblzyzMeHzRPkk2VhUytdaZNSntB2MfL9E+ez78n7JfM5MteOUe2Lr9rZuISon8ls/aMCpXHhCREREOSTZeXVxTnugfd2+zOP3+drAAI+h/KM0/szmtZrYseVXrd349osfJjy+L+eaC+Vd7hxydS4vGbnw3VLu6GsbGvU7McS4+Kq1G9985v2kXivp88uAXI6NdJwb0/QMYrmQty0XzoGIskMq/vuTR5eI1C8yB3CsXM+DS5ROme4rs29OmcS6n4iIiNSK/XTKR2oqZ2o6VyKKlsr4ZV2gDlyMMojlQt62XDgHIsoOqfhf2diCxTOq0cA6gWhQicwBHEkNeXCJ0inTfWX2zSmTWPcTERGRWrGfTvlITeVMTedKRNFSGb+sC9SBe54PcpVlhXh+Xm1W87YlOgegd7s1p8eH0kI9bEW5u20REfVPovhf0Yd6Scxhx7qCSN1GWYvw9P+bBIfbB6fbB0uhHqWFeqbHokEv0/312PcrLdSjyKhDt8ePpv0dbGsppUZZi/Cz686Oyv/uC4TQ3iPAFwyxrBEREVHOylY/vb1HQCAYQiAYgkvww+ULwOES2GeilMiF60VKIueCl8wcB4O2AA63gCJj7p0rEUlLZZumhnprsONiFMqJ3FSx53Co0417XtmOTXvawo9Nr7bhybkTeVGKKM8kqoOSqZdYVxDlD8YzUWKZ7q9Hvt+hTjd+/MdPGZuUNmKuZ7YDREREpDbZ6Kf3CAH2mSitcuF6USIcMxDlj1S2ablcbxHT9FAOcriEuMoHADbuacO9r2yHwyVk6cyIKJewriDKH4xnotzE2KRMYVkjGlw8Hg8aGxvD/7Zv345QMNin30n294iI8gn7TDSYsfwT5RfG9ODBnVEo57R1C3GVj2jjnja0dXPbQSJiXUGUTxjPRLmJsUmZwrJGNLhs3boVP3jhNZSdagcAHGzaiPLqyX36nWR/j4gon7DPRIMZyz9RfmFMDx5cjEJhkbn2spkL3unxyT7fpfA8EQ0O+VBX5Eq9S5Rtaopnxi0NJsnGJuOC5CRTPtTUDhBRapSdasdQ+yQAQOfB5j7/Tl9+r68Cfh+2b98e9VjvLixpeTsioqQN1j4TxxsEDN7yn06MLcomxvTAqSWGuRiFAORWrr1Sk172+RKF54locFB7XZFL9S5Rtqklnhm3NNgkE5uMC5KTbPlQSztARIND15F9+EWLB8P/dTK7OXdhIaJcMBj7TBxvkGgwlv90YmxRtjGmB0ZNMVygfAjlu1zLy2UrNmB6tU3yuenVNtiKc29VFxFlnprrilyrd4myTQ3xzLilwUgpNotNOsYFJdSXelMN7QARZZa4O0ljYyMaGxtP7EySua1JSkaMxlD7pPC/4qGnZuy9iYgSGWx9Jo7DKdJgK//pxNiiXMCY7j+1xTB3RqE+5eXKxJY/FrMBT86diHtf2Y6NMSu6npo7MSe3GCKizMt0XZHK+o/5EImiqaHtZ9zSYKQUmz1efzguzAYtFtRXoXZkGbz+IEx6LTpdPsbFINbWLeCTfR1YNMMeVS627e/AysaWqHpTDe0AEWVW7O4k3JmEiCi3+kyZuE7AcThFyqXyH0stqTJEjC3KBcnEtNpiK1PUFsNcjEJJ5+XK5JY/lWWFeH5eLdq6BXR5fCgx6WErZiVDRNEyVVekuv5jPkSieBoAV0wYgZumjYbXH4RRV4DWLm+2TyuMcUuDlVxb27S/A0DvQpTn5tVi1eYWrHivOfy7DScmEHJte1DKjG6vT7Jc1NmteG5eLXq80fUmx4BE+cHj8WDr1q3hn73e3v6c0WgMP9a7y4nya4m7kwBA58FmhaMzS9y5JdbkyZNhMpmycEZENFjkQp8pU9cJOA6nWLlQ/mOpKVWGiLFFuUIuptUYW5mithjmYhRKKi+X0pY/z8+rTcsOKZx4JCIl6a4r0lH/MR8iUTSHS8DdEnEG9A4y0tHP6CvGLQ1midpaMS4W1Fdh1eYWbG5uj3p+UxrHCpT7ygoNePovX8SVC/Hn5bMnxP0Ox4BE6rd161b84IXXUHaqHQBwsOnv0BXbMLy6JnxMPuxyErtzC9C7YOY/FwL19fUA4hfmAFysQkSpkc0+UyavE3AcTlJyacyQjetmqcDYolwiFdNqja1MUVsMFygfQvkumbxcyWz5Q0SUj9JR/zEfIlE0NfQzGLdE8cS4qB1ZFrfgQJQrMUyZJwSCCcvF5uZ2CIEktkUgIlUqO9WOofZJGGqfhOKhp4Z3OIl8LB/Efi5xAY5IXJjz8Bs78fAbO/GDF16LW5xCRKQ2mRy/cxxOuU4N81lSGFuU69QaW5mithjmYhQK5+WKLbiRebnUtuUPEVGqpKP+S6beJRpM1NDPYNwSxRPjQkkuxDBlXrfXL/t8j8LzRET5IHJhTuxiFSIiNcrk+J3jcMp1apjPksLYolyn1tjKFLXFMNP0EADlXHtq2/KHiChV0lX/5WKOU6JsUUs/g3FLFK+yrFBxUUGuxDBlllrqdiKiVAn4fdi+fXv45+3btyPETaCIKM9kuo/HcTjlMjWPeRhblMvUHFuZoqYY5mIUCpPLtSdu+bNRYlukXNzyh4goVdJZ/+VSjlOibFJTP4NxSxSvosSomhimzFFT3U5ElApdR/bhFy0eDP9X70bUB5s2orx6cpbPiogotbLRx+M4nHKV2sc8jC3KVWqPrUxRSwwzTQ8lRW1b/hARpQrrP6L0Y5wRqRtjmKSwXBDRYFQyYnQ4LU/x0FOzfTpERCnHPh7RSYwHovRgbOUX7owSYePGjfjJT36CTz75BIcPH8b69esxe/bs8POhUAiPPPIIfvOb36CjowNTpkzBL37xC4wfPz57J51Batryh4golVj/EaUf44xI3RjDJIXlgoiIiCj/sI9HdBLjgSg9GFv5g4tRIvT09GDSpEm4+eabMXfu3Ljnn376aTzzzDNYvXo1zjzzTDz22GO45JJL8MUXX6CkpCQLZ5x5atnyh4go1Vj/EaUf44xI3RjDJIXlgoiIiCj/sI9HdBLjgSg9GFv5gYtRIlxxxRW44oorJJ8LhUJ49tln8cADD+Caa64BAKxZswbDhg3D2rVrcdttt2XyVImIiIiIiIiIiEglAn4ftm/fHvf45MmTYTKZAAAejwdbt26VPYaIiIiIiEgtuBglSS0tLThy5AguvfTS8GNGoxEXXHABtmzZknAxitfrhdfrDf/sdDrTfq5ENDCMWyL1YdwSqRNjl0h9GLdE6tPfuJVaGMFFEf3XdWQfftHiwfB/FYQf6zzYjP9cCNTX1wMAtm7dih+88BrKTrUnPCaTC1a4OCa72OYSqQ/jlkidGLtE6cPFKEk6cuQIAGDYsGFRjw8bNgz79u1L+HtPPPEEHnnkkbSeGxGlFuOWSH0Yt0TqxNglUh/GLZH69DduYxdGxC6KoL4rGTEaQ+2TZI8pO9Uue0wyC1ZSJZPvRfHY5hKpD+OWSJ0Yu0Tpw8UofaTRaKJ+DoVCcY9Fuu+++3DXXXeFf3Y6nRg5cmTazo+IBo5xS6Q+jFsidWLsEqkP45ZIfQYSt5ELI6TSzHCHjIGJ/U63b9+OUFD592IXrMS+jnhnr9FojPq9/vy9lBbH5Do17+7CNpdIfRi3ROrE2CVKHy5GSdLw4cMB9O6QMmLEiPDjra2tcbulRDIajVEDv1AoBIBbPBEpKSkpkV3olU6MW6L+YdwSqRNjl0h9GLdE6pSt2O1v3Pb09KBj/x4E/b2rIw59uhnLNztRPqJ30YOr/QgWzm5ATU1N+Hd27tyJjv2Hwr/TdfQgtD0uHDWZw8fEPjZYjpH6ndjv9PjeXSitmhC1IMVx6Ct89FEPenp6JL/jRK+jKSxB+YhR4WOk/l5KpN4r9nxy3c6dO/HCa5tgtg4PP+ZqP4IXHvw+pk6dqvj7bHOJ1IdxS6ROjF0i9UkmbjUhMaIoikajwfr16zF79mwAvRVPZWUlfvjDH+Luu+8GAAiCgIqKCjz11FO47bbbknrdgwcPcjUdURIcDgdKS0uzfRoAGLdEyWLcEqkTY5dIfRi3ROqUK7HLuCVKXq7ELcDYJUoW45ZInRi7ROqTTNxyZ5QI3d3daG5uDv/c0tKCf/7znxgyZAhGjRqFO++8E8uXL0d1dTWqq6uxfPlymM1mXH/99Um/R2VlJQ4cOJDVFX7US9xm68CBAznTwA12kX+TkpKSbJ9OWCbiNh/LIz+TOqTyMw22uM2EfCpz/Cy5i7GbG/KtXOWKfP1eGbcDl69lI5X4HSnr63eUK7Gbi3HL8haN38dJ2f4uciVugf7Hbra/w1zE7yRavn0f+RC32ZZvZWIg+F30ysT3MBhil+Up+/g3SK1k4paLUSJs3boVF110UfhnMT/YTTfdhNWrV+Puu++G2+3GwoUL0dHRgSlTpuDtt9/uUwVZUFCAU089NeXnTv1XWlrKCifHlJaW5lTnPJNxm4/lkZ9JHfLtM+Vbe5tPfx9+FpKTb7HbHyxX6cHvNX3UHrcsG8r4HSlT23eUy3Grtu8y3fh9nMTvYuCxy+8wHr+TaPw+Ui+X29xksEycxO+i12D5HtIdu4Ple8xl/BtkDhejRLjwwgshl7VIo9Fg6dKlWLp0aeZOioiIiIiIiIiIiIiIiIiIiEhFCrJ9AkRERERERERERERERERERESUP7gYhQYto9GIhx9+GEajMdunQicM5r9JPn52fiZ1yMfPlE/y6e/Dz0Ikj+UqPfi9UiIsG8r4HSnjd5Q6/C6j8fs4id/FwPE7jMfvJBq/D4rFMnESv4te/B5Sg99j9vFvkHmakFxeGiIiIiIiIiIiIiIiIiIiIiKiPuDOKERERERERERERERERERERESUMlyMQkREREREREREREREREREREQpw8UoRERERERERERERERERERERJQyXIxCRERERERERERERERERERERCnDxShERERERERERERERERERERElDJcjJJhoVAITqcToVAo26dCREli3BKpD+OWSJ0Yu0Tqw7glUh/GLZE6MXaJ1IdxS6ROjF2i1OFilAzr6uqCxWJBV1dXtk+FiJLEuCVSH8YtkToxdonUh3FLpD6MWyJ1YuwSqQ/jlkidGLtEqcPFKERERERERERERERERERERESUMlyMQkREREREREREREREREREREQpw8UoRERERERERERERERERERERJQyXIxCRERERERERERERERERERERCnDxShERERERERERERERERERERElDK6bJ8A5Q6HS0BbtwCnx4fSQj1sRQZYzIZsnxYRUd5ivUukPoxboniMC5LD8kGkfoxjIiIiovzDPh6RuqklhrkYhQAAhzrduOeV7di0py382PRqG56cOxGVZYVZPDMiovzEepdIfRi3RPEYFySH5YNI/RjHRERERPmHfTwidVNTDDNND8HhEuIKLABs3NOGe1/ZDodLyNKZERHlJ9a7ROrDuCWKx7ggOSwfROrHOCYiIiLKP+zjEamb2mKYi1EIbd1CXIEVbdzThrbu3Cq0RERqx3qXSH0Yt0TxGBckh+WDSP0Yx0RERET5h308InVTWwxzMQrB6fHJPt+l8DwREfUN610i9WHcEsVjXJAclg8i9WMcExEREeUf9vGI1E1tMczFKIRSk172+RKF54mIqG9Y7xKpD+OWKB7jguSwfBCpH+OYiIiIKP+wj0ekbmqLYS5GIdiKDZhebZN8bnq1DbZiQ4bPiIgov7HeJVIfxi1RPMYFyWH5IFI/xjERERFR/mEfj0jd1BbDql+MMnr0aGg0mrh/t99+OwAgFAph6dKlqKysRGFhIS688ELs2rUr6jW8Xi8WL14Mm82GoqIizJo1CwcPHow6pqOjAzfeeCMsFgssFgtuvPFGdHZ2ZupjppXFbMCTcyfGFdzp1TY8NXciLObcKrRERGrHepdIfRi3RPEYFySH5YNI/RjHRERERPmHfTwidVNbDGtCoVAo2ycxEMeOHUMgEAj/vHPnTlxyySX429/+hgsvvBBPPfUUHn/8caxevRpnnnkmHnvsMWzcuBFffPEFSkpKAADf//738eabb2L16tWwWq340Y9+hOPHj+OTTz6BVqsFAFxxxRU4ePAgfvOb3wAAvvvd72L06NF48803+3S+TqcTFosFDocDpaWlKfoWUsPhEtDWLaDL40OJSQ9bsSHnCixRNuRy3JK6sd5NH8YtpQvjNr0Yu+rEuBjclOKW5YMo9/S1vWUcE+UG9pWJ1IdxS7mMfbzEGLukBmqJYV22T2Cghg4dGvXzk08+iTPOOAMXXHABQqEQnn32WTzwwAO45pprAABr1qzBsGHDsHbtWtx2221wOBx46aWX8Lvf/Q4XX3wxAOD3v/89Ro4ciXfffReXXXYZPvvsM7z11lv48MMPMWXKFADAiy++iKlTp+KLL77AWWedldkPnSYWc24WUiKifMV6l0h9GLdE8RgXJIflg0j9GMdERERE+Yd9PCJ1U0sMq34xSiRBEPD73/8ed911FzQaDfbu3YsjR47g0ksvDR9jNBpxwQUXYMuWLbjtttvwySefwOfzRR1TWVmJmpoabNmyBZdddhk++OADWCyW8EIUADj//PNhsViwZcsW2cUoXq8XXq83/LPT6UzxpyaiVGPcEqkP45ZInRi7ROrDuCVSH8YtkToxdonUh3FLpE6MXaL0Kcj2CaTSa6+9hs7OTsyfPx8AcOTIEQDAsGHDoo4bNmxY+LkjR47AYDCgvLxc9piKioq496uoqAgfk8gTTzwBi8US/jdy5Mh+fTYiyhzGLZH6MG6J1ImxS6Q+jFsi9WHcEqkTY5dIfRi3ROrE2CVKn7xajPLSSy/hiiuuQGVlZdTjGo0m6udQKBT3WKzYY6SOT+Z17rvvPjgcjvC/AwcOKH0MIsoyxi2R+jBuidSJsUukPoxbIvVh3BKpE2OXSH0Yt0TqxNglSp+8SdOzb98+vPvuu3j11VfDjw0fPhxA784mI0aMCD/e2toa3i1l+PDhEAQBHR0dUbujtLa2Ytq0aeFjjh49Gveex44di9t1JZbRaITRaOz/ByOijGPcEqkP45ZInRi7ROrDuCVSH8YtkToxdonUh3FLpE6MXaL0yZudUVatWoWKigpceeWV4ceqqqowfPhwvPPOO+HHBEHA+++/H15o8o1vfAN6vT7qmMOHD2Pnzp3hY6ZOnQqHw4GPP/44fMxHH30Eh8MRPoaIiIiIiIiIiIiIiIiIiIiI8mRnlGAwiFWrVuGmm26CTnfyI2k0Gtx5551Yvnw5qqurUV1djeXLl8NsNuP6668HAFgsFtxyyy340Y9+BKvViiFDhuDHP/4xJkyYgIsvvhgAMHbsWFx++eW49dZb8etf/xoA8N3vfhczZ87EWWedlfkPTERERERERERERERERERERJSj8mIxyrvvvov9+/djwYIFcc/dfffdcLvdWLhwITo6OjBlyhS8/fbbKCkpCR/z85//HDqdDtdddx3cbje++c1vYvXq1dBqteFjXn75Zdxxxx249NJLAQCzZs3CihUr0v/hiIiIiIiIiIiIiIiIiIiIiFREEwqFQtk+icHE6XTCYrHA4XCgtLQ026dDRElg3BKpD+OWSJ0Yu0Tqw7glUh/GLZE6MXaJ1IdxS6ROjF2i1CnI9gkQERERERERERERERERERERUf7gYhQiIiIiIiIiIiIiIiIiIiIiShkuRiEiIiIiIiIiIiIiIiIiIiKilOFiFCIiIiIiIiIiIiIiIiIiIiJKGS5GISIiIiIiIiIiIiIiIiIiIqKU4WIUIiIiIiIiIiIiIiIiIiIiIkoZLkYhIiIiIiIiIiIiIiIiIiIiopThYhQiIiIiIiIiIiIiIiIiIiIiShkuRiEiIiIiIiIiIiIiIiIiIiKilOFiFCIiIiIiIiIiIiIiIiIiIiJKGS5GISIiIiIiIiIiIiIiIiIiIqKU4WIUIiIiIiIiIiIiIiIiIiIiIkoZXbZPgNTF4RLQ1i3A6fGhtFAPW5EBFrMh26dFRJR2rP+I0o9xRqRujGGSwnJBpE6MXSIiIqLksN9ElB6MrfzAxSiUtEOdbtzzynZs2tMWfmx6tQ1Pzp2IyrLCLJ4ZEVF6sf4jSj/GGZG6MYZJCssFkToxdomIiIiSw34TUXowtvIH0/RQUhwuIS7oAWDjnjbc+8p2OFxCls6MiCi9WP8RpR/jjEjdGMMkheWCSJ0Yu0RERETJYb+JKD0YW/mFi1EoKW3dQlzQizbuaUNbNwOfiPIT6z+i9GOcEakbY5iksFwQqRNjl4iIiCg57DcRpQdjK79wMQolxenxyT7fpfA8EZFasf4jSj/GGZG6MYZJCssFkToxdomIiIiSw34TUXowtvILF6NQUkpNetnnSxSeJyJSK9Z/ROnHOCNSN8YwSWG5IFInxi4RERFRcthvIkoPxlZ+4WIUSoqt2IDp1TbJ56ZX22ArNmT4jIiIMoP1H1H6Mc6I1I0xTFJYLojUibFLRERElBz2m4jSg7GVX7gYhZJiMRvw5NyJccE/vdqGp+ZOhMXMwCei/MT6jyj9GGdE6sYYJiksF0TqxNglIiIiSg77TUTpwdjKL5pQKBTK9kkMJk6nExaLBQ6HA6Wlpdk+nT5zuAS0dQvo8vhQYtLDVmxg0FPeU3vcUmqw/lMXxq06Mc6IsatujOHBSSluWS6Ick8y7S1jlyj3sK9MpD6M28GB/ab8w9jNDYyt/KDL9gmQuljMDHQiGpxY/xGlH+OMSN0YwySF5YJInRi7RERERMlhv4koPRhb+YFpeoiIiIiIiIiIiIiIiIiIiIgoZbgzCskSt0ByenwoLdTDVsRVaEQ0OLE+JEo/xhlRfmFMU1+xzBDlF8Y0ERER0cCwP0WUvwZLfHMxCiV0qNONe17Zjk172sKPTa+24cm5E1FZVpjFMyMiyizWh0Tpxzgjyi+Maeorlhmi/MKYJiIiIhoY9qeI8tdgim+m6SFJDpcQFwQAsHFPG+59ZTscLiFLZ0ZElFmsD4nSj3FGlF8Y09RXLDNE+YUxTURERDQw7E8R5a/BFt9cjEKS2rqFuCAQbdzThrbu/AoEIqJEWB8SpR/jjCi/MKapr1hmiPILY5qIiIhoYNifIspfgy2+82Ixytdff41/+7d/g9Vqhdlsxtlnn41PPvkk/HwoFMLSpUtRWVmJwsJCXHjhhdi1a1fUa3i9XixevBg2mw1FRUWYNWsWDh48GHVMR0cHbrzxRlgsFlgsFtx4443o7OzMxEfMOKfHJ/t8l8LzRET5gvUhUfoxzojyC2Oa+oplhii/MKaJiIiIBob9KaL8NdjiW/WLUTo6OlBXVwe9Xo8///nP2L17N372s5+hrKwsfMzTTz+NZ555BitWrMA//vEPDB8+HJdccgm6urrCx9x5551Yv349/vCHP6CxsRHd3d2YOXMmAoFA+Jjrr78e//znP/HWW2/hrbfewj//+U/ceOONmfy4GVNq0ss+X6LwPBFRvmB9SJR+jDOi/MKYpr5imSHKL4xpIiIiooFhf4oofw22+NZl+wQG6qmnnsLIkSOxatWq8GOjR48O/38oFMKzzz6LBx54ANdccw0AYM2aNRg2bBjWrl2L2267DQ6HAy+99BJ+97vf4eKLLwYA/P73v8fIkSPx7rvv4rLLLsNnn32Gt956Cx9++CGmTJkCAHjxxRcxdepUfPHFFzjrrLMy96EzwFZswPRqGzZKbBN0ydgKFJt0+Kq1G06PD6WFetiKDLCYDVk4UyKi5DhcAtq6hT7XW3L14fRqG2zFrPuIBspWbMAlYytw1ohS1I4sg9cfhEmvxbb9HfjisJNxRpRDkmlP2XZSX7EdIMovse2A2aDFgvoq1I4sAwAEQyE4XALnkYiIiCin9Hf+OB04ribKrnTWB4MtvlW/GOWNN97AZZddhmuvvRbvv/8+TjnlFCxcuBC33norAKClpQVHjhzBpZdeGv4do9GICy64AFu2bMFtt92GTz75BD6fL+qYyspK1NTUYMuWLbjsssvwwQcfwGKxhBeiAMD5558Pi8WCLVu25N1iFIvZgCfnTsS9r2yPCoZLxlZgycxx+PEfP43KZzW92oYn505EZVlhNk6XiEjWoU437nlle7/qrUT14fRqG56aO5ETqEQpYDEbsGTmONy3fgdWvNccfrzebsXyORMYZ0Q5Itn2lG0n9RXbAaL8EtkObN3Xgefm1WLV5pao+OY8EhEREeWSgcwfpwPH1UTZk+76YLDFt+oXo+zduxe//OUvcdddd+H+++/Hxx9/jDvuuANGoxH//u//jiNHjgAAhg0bFvV7w4YNw759+wAAR44cgcFgQHl5edwx4u8fOXIEFRUVce9fUVERPkaK1+uF1+sN/+x0Ovv3QbOgsqwQz8+rRVu3gC6PDyUmPYpNuriFKACwcU8b7n1lO56fV5t3QUKDj5rjluI5XEJcxwHoW70lVR/airkjVC5h3KqbwyXggdd2YnNze9Tjjc3tePC1nexf5DHGrnr0tT1l25m/0hG3bAeI0isb7a3YDnS6fHjwtR1x8c15JCJl7CsTqQ/jVp1SMX+cDhxXZw5jl0SZqg8GU3wXZPsEBioYDOKcc87B8uXLUVtbi9tuuw233norfvnLX0Ydp9Foon4OhUJxj8WKPUbqeKXXeeKJJ2CxWML/Ro4cmczHyhkWswFnVBTj7FHlOKOiGN0ef1wAijbuaUNbt5DhMyRKPbXHLUVr6xZSWm+FAEC++aAsYNyqW6rjlNSDsase/YnT2LGE1IDa4RLwVWs3mvZ34Ktj3XC4GO+5Lh1xy3aAKL2y2d66fQFsilmIImJ8E8ljX5lIfRi36qSG8QjnpNOLsUuiTNYHsfNmAPJyjkz1i1FGjBiBcePGRT02duxY7N+/HwAwfPhwAIjbvaS1tTW8W8rw4cMhCAI6Ojpkjzl69Gjc+x87dixu15VI9913HxwOR/jfgQMH+vgJc4vT45N9vtOdH4FBg1u+xe1gp1RvdSk8D/Ruy7ZoXRO++cz7mPPCFnzzZ+9j8bomHOp0p+o0aYAYt+qWijgldWLsqkc64pTtqzqlI27ZDhClVzbaW7GO39vWI3sc45soMfaVidSHcatOuToe4Zg5cxi7JMpWfZDP8a76xSh1dXX44osvoh778ssvcdpppwEAqqqqMHz4cLzzzjvh5wVBwPvvv49p06YBAL7xjW9Ar9dHHXP48GHs3LkzfMzUqVPhcDjw8ccfh4/56KOP4HA4wsdIMRqNKC0tjfqnZqUmvezzXl8wb1Zq0eCVb3E72CnVWyUKzytty8Y6LzcwbtWt2CifObJI4XlSL8auegy0PY3F9lW90hG3bAeI0ivT7W1kHW/UyU899rX9IBpM2FcmUh/GrTqlerybChwzZxZjl0TZqA/yPd5Vvxjlhz/8IT788EMsX74czc3NWLt2LX7zm9/g9ttvB9CbWufOO+/E8uXLsX79euzcuRPz58+H2WzG9ddfDwCwWCy45ZZb8KMf/Qh//etf0dTUhH/7t3/DhAkTcPHFFwPo3W3l8ssvx6233ooPP/wQH374IW699VbMnDkTZ511VtY+f6bZig1oqLZJPldnt2LL3vac2LKMiEhkKzZgeoJ6a3q1DbZi+Rx8atimkUjtDNoC1Nmtks/V2a0waFXfZSVSvYG2p7HYvlIktgNE+SWyjm860JkwvvvTfhARERGlWqrHu6nAMTNRdmSjPsj3eFf9jM65556L9evXY926daipqcGyZcvw7LPP4oYbbggfc/fdd+POO+/EwoULMXnyZHz99dd4++23UVJSEj7m5z//OWbPno3rrrsOdXV1MJvNePPNN6HVasPHvPzyy5gwYQIuvfRSXHrppZg4cSJ+97vfZfTzZpvFbMDSWePjJhLq7FbcXFeFlY0t3GKViHKKxWzAk3MnxnUgplfb8NTcibCY5TsPubpNI1E+6XQLuLmuKmH/wsE0gERZN9D2NBbbV4rEdoAov0TW8SsbWyTju7/tBxEREVGqpXq8mwocMxNlRzbqg3yP97zY63bmzJmYOXNmwuc1Gg2WLl2KpUuXJjzGZDLh+eefx/PPP5/wmCFDhuD3v//9QE41L2gA1I4qx4K6Knj9QRh1BWg60Ik71jXBJQS4xSoR5ZzKskI8P68Wbd0Cujw+lJj0sBUbkuo45OI2jUT5ptiox7wXP8KC+irJ/sWbi+qzfYpEhIG1p7HYvlIktgNE+SWyjncJAdyxrikqvk+3FWGExcSFKERERJQzUjneTQWOmYmyJ9P1Qb7He14sRqHMshYZsP1AJ1a81xz3HLdYJaJcZTH3r7Mgbsu2UWKbNNZ5RKlhKzZg8mnl7FsQqUB/29NYbF8pEtsBovwSW8e7hEA4vqdX2/D8vFouRCEiIqKck6rxbipwzEyUXZmsD/I93lWfpocyLxe3LCMiShfWeUTpxzgjGnwY9xSJ5YEovzCmiYiIiAaG/SmiwSPf410TCoVC2T6JwcTpdMJiscDhcKC0tDRr5+FwCWjrFuD0+FBaqIetqO8rvMTXyIUty4jSKVfilvonFfVd5OuwzlMHxq06HXV60NEjwOnxo7RQh3KzAcNKTdk+Lcogxm7uSlV7muh12b6qVyrjNrI8lBbqUWTUodvjT3m5IxrsMtXeijHd4/XBUmiAEAii2+tnPBP1E/vKROrDuKWB4lxZdjB2KRscLgHtPQICwRACwRBcgh8Ws0H1Yyem6RmEDnW6cc8r27EpYruf6dU2PDl3IirLCpN+nVzasoyISEqq6juAdR5RuqUyXokotdIZn2xfKVJkeTjU6caP//gp2wUiFRNjmv08IiIior5jH4pocLGYDegRAnkX90zTM8g4XEJcIQaAjXvacO8r2+FwCVk6MyKi1GJ9R6QejFei3MX4pGxguSPKH4xnIiIior5jH4po8MnXuOdilEGmrVuIK8SijXva0NatzoJMRBSL9R2RejBeiXIX45OygeWOKH8wnomIiIj6jn0oosEnX+OeaXoGGafHJ/t8l8LzA5GuPPNElN/6W3dks74jor5xenwwG7RYUF+F2pFl8PqDMOm12La/AysbWxivRDLS3cdme0qZJJbn9h4BK+efG24HXEIg6jiWOyJ1cLgEeP0BvHDDOVF9u8iYZjwTERFRXwyW60wcixMllq/1QL7GPRejDDKlJr3s8yUKz/cXc9sRUX8MpO7IVn1HRH1nKdTjuXm1WLW5BSveaw4/Xme34rl5tSgtZLwSSclEH5vtKWWKVHkW24E71jVFXbxmuSPKfcnGNOOZiIiIkjWYrjNxLE4kLZ/rgXyNe6bpGWRsxQZMr7ZJPje92gZbcepXjuVrjisiSq+B1h3ZqO+IqH+KjDqs2tyCzc3tUY9vbm7H6s0tKDJy/TRRrEz1sdmeUiYkKs+bm9uxanMLFtRXhR9juSPKfcnGNOOZiIiIkjXYrjNxLE4UL9/rgXyNey5GGWQsZgOenDsxrjBPr7bhqbkT07KNUb7muCKi9Bpo3ZGN+o6I+qfb449biCJqbG5Ht8ef4TMiyn2Z6mOzPaVMkCvPm5vbUTuyDADLHZFaJBPTjGciIiLqi8F2nYljcaJ4+V4P5Gvc8zbTQSQyh9aSmeNg0BbA4RZQZNTDVpy+fFr5muOKiNIrFXVHZVkhnp9Xi/YeAYFgCIFgCC7BD5cvAIdLUG3jTZRv2Fcg6rtMxg3bU0o3pfJcYtLhrTsbUG42YFipKUNnRUT9pRTTpYV6/OTaSYxnIiIiStpgnDsSx+Jt3QK6PD6UmBJfy4u8/ldaqIetKH3X/IiyJV/qAbl47UvcqwUXo+SxyMJcZNDhk/0dWLZhdzgvb6ZyaOVrjisiSq9U1R0WswE9QmDAeQTZoSdKH/YViPou03FjMRvgEgL4+5fHUFFihNcfRKfbj49bjuPCM4dihMrz8lJ2KZXnLo8f1/36w7zJA02U75Ri2qTX4r3PW9l+EBERUdIG69yRxaw8B3240x01Vu9w+ThWp7yUD/XAoU530teqQgCgyez5pQMXo+QpqcJcZ7fiuXm1uGNdE1xCIJxD6/l5tWm9oCrmuNoosXWSXI4rXvglGtySrTuU6gqlPILJ1IF96SAQUd8Vm3S4eEwFxlSWonZkGbz+IEx6Lbbt78Dnh5woNrHLShSrv33s/nC4BLR2eXG8R8BpVjO2fNWOlY0tcAkB1NmtqLIVwWzQsq9O/WYrNuDisRUYM0K6HdjxtQNA3/pvRJQeyczVyLVRdXYr/rLrCJr2d7D9ICIioqTZig24ZGwFzpIYM3xx2JnSMbCaOFwC9h13YcP2Q1EpsDlWJ7Xoy7XgTM6FpUMy16pScWN1ruHMfh5KVJjFhmhBfRVWvNcM4GQOrf42RslUEmKOq3tf2R5VQSTKceVwCTji9OBghxsajQbb9ndgZWMLJp9WrupgI6K+sZgNeGruxKhV3Sa9FkedHlx05lBYzIakFokkk0dQrg50uAQ89PpOTBpZhvnTRkcNdB5+fSd+eu0kduiJBkgQArjvyjH4aO/xqMdPsZgwp/YUCCd2daPkcEHv4NDXPnZ/KS1yF8cYy2dPkOzX53pZVMM55jtxsdNtF5wBg7YAGg1w2OEBcLId+Muuw+HjBzqGJaL+S3aRfqKx3BGHG6eWmbHtQAcW1FWhx+vHEacn/DtEREREiVjMBjw0cxw2NUfP855iMeH/+8apab3Glcs6XT48/96eqIUoAGTH6kS5oq83ASdzzai/MlEXKF2r6nT58ODrOwd0Y3Uu4mKUPCRXmDc3t2NBXVXUY/3JoeVwCehw+bDktR3YFNHIJaoklHJcOVwC2nsEhAAsfX1n1GtGTnarOdiISJpcIx8C8H/bD0cNMqZX23DBmUOT3vHE4RZk31+pDmzvEfDt80Zh1eaW8EI+oLduurmuCu09vBhCNFD+UAitTi/+tONw3F0co21FGF5qyuLZqQt3chpc0pVHVmybA6EQlr25K6pvDsQvct/c3I4ewR91jBrKohrOMd8d6nTjnv/dHtXXE/tYi9ZuQ+2oMoy2FWF69VA8/daX4WPUkgeaKJ8kM/4Ceuekur0+WAoNcWO5i8cMxd1XjMU/Nh3Hs+/uCT/OupeIiIiUOFwCvnZ4JOeOqoYWIwTAUqiXHA8nmn/OhzFhj+CPW4gikhqrE+WK/u5oL3XNqKHahqmnW/HpgQ4Um6R3z5dbaJKpusCpMJfRI/gHdGN1ruJilDykVJi9/mDUz33NoXWo0433vzwWt+0XIF9JJMptJwb5pJFlaNrfkXAFpzjZrdZgI6J4co18kUHb+1yzdGdk2dU1ig1zjxCAxxeUPEakVAf6gyGs2tySsG5aetV42d8nImXBELDib80J42zZrJpsnJbqpCItGalPMvmj+yKybX7ppslxC1FEsYvcXRE7GKmhLKrhHPOdwyXELUQBpHf0XDorur+lhjzQRPlG6S6+I04PHvvTZ9i0pw2LZtgl53fGVFrwyJu7+jSXRERERAQo7wByz+Vj8OBrO+MuHieaf37imgm499Udqh8T9ijsJuzibsOUo/qzo314LidmHmHTnjY88NoO1I4qx4r3mqMWkigtNMnk/FCpwlyGUjyr9cacgmyfAKWeUmE26k7+2fuaQ0sMyooSY8LVlmIl0ZfX27SnDbUjy2RXcNaOLAOg3mAjomhKjXxrl1e2M6K0qtvh9uGeV7Zjy9521NmtksckUwcGgyHZuikQDMn+PhEp8/gDsnHm9nPgnIxkBnFEcmLb5thF7LEin7cUnhyDqKEsquEc811rlzduAkkUOf7b3NwOIWJxcb3dimIT76shyjSlG58OdrjD9Wqi+R25eR/WvURERCRHaQcQ4OS8ssPV26eQm3/e1+7KizFhWaH89UCLwvNE2aI0vpC6FqyUGUScRxDrgqNOj+w1KHHHlEzVBbZiA6ZX2ySfm15tU4xntd6YwxmcPONwCQiGQnjppsnQaDTYtr8DKxtbwqsf6+xWNB3oBNC/fPJiUM47b5TscckuGIkM8mQnu9UabEQUTTE/nlu+HlFa1W02aLFpTxs+2deB505sGR05YGmotuHpuRMBAF+1difcos2lsOiFq8uJBs7lVbiLQ+F56tWfQRxRpNi2OXIReySzQYsF9VUYOaQQL9xwDsrNepRGDJjVUBbVcI75TqmvFzk+7BH8WDn/XBxxuDHCUogeL7eaJso0pRufIiWa31Ga92HdS0RERIkkuwNI5I4KcvPPSuMRtfRLKkqMaKi2SX7OhmobKkqMA34PpRQnRP2hNL6Quhbcl8wgG/e0oaNHeaFJJueHLGYDnpw7Efe+sh0bY3ZqeWruRJgNWkyvtkU9J87BTTvdCodbwFfHulUXg1yMkkekthqqs1vx3Lxa3LGuCZNPK8eyq2sgBIKYOWEEXIIfLl8ADlfyaW/EoEw0MS1KdsFIZJArvaZRV9DnnVyIKHcpNfJFBq3s85ZCfVzDLJpebUNBgQZA70DkjnVNWFBfhQV1VfD6gzDqCnCa1YwggEXrmmRzAVoK5escri4nGjilO9x5B3xy+jOIo/yRismh2La56UAn6uzWqMWcZoMWz82rxarNLeEUKkB0+6mGsqiGc8x3Sn29yPGhSa9FtzcADYACDdCtkolhonwi3sUnNf5qqLaFb3wCEs/vpGouiYiIiAYfpR0DdCfmgoGTF4/l5p/zpV9iMRvwlMzF7YFesFZKcULUX3Lji0TXgvuSGQQAnB75G1m6PL6Mzw9VlhXi+Xm1aOsW0OXxocSkh6345Bxe5GKVZObg1IBpevJEou3GNje3Y82Wf+HPdzTg+Xm10OsK8OiG3bj8Pzfhml9+gG/+7H0sXteEQ53upN5HDEpxYlpKXxaMRAa53GvW2a1o7fKmpPEkotyg1MgXGXVoSLBlmbiq+8m5E+O2NRM72pEDEJcQwIr3mnHLmq1Y+PI23LJmK/QFBYpbtAHKW6dxgRzRwBUZtGiwJ4h3u03xgiX1Yn01eB3qdGPRuiZ885n3MeeFLX3u44ti2+aVjS24ua4qqo++oL4Kqza3xG2PHNl+qqEsquEc812RQSc7/hMvbNfZrXh791EsWP0PbNhxGAZdAcoUFgsTUeqJd/FJjb+WXV2DlY0t4cd2fO2Q7Ns1HehEfQrmkoiIiGjwEXcAkdJgt6ExIgWoePFYbv55x9cO2blnNfVLxIvbf73rAry2cBr+etcFeH5eLUYM8EK1XJqjyPlzov6QG18kuhYsN5cTOY8gKlW4wVFcCJLpusBiNuCMimKcPaocZ1QUR33WyHh+/fY6rFGYg1MDLkbJE3LbjW3a0wZ/MAQAA244xECXmpgG+r7aMrLiSPSaDdU2PD57Ar5VM3zAjScR5Q6li0CFei1uv8geVyfU2a24/SI7APmOtrVI/vWFQDCpXID96RQRUd8EgyEsvOgMyXhfeJEdwRP9GJLH+mpwSuXkUGzbLO4uVjuqHC9/Zwr+65bzcNn4YQnzdEduh5zrZVEN55jvysx6LJ5RLVn331xXhZWNLVH/D/TebLHib80Igu0CUTYkGn+Vm/WYfFp5+DiNBpJ9u92HHFg6qwYNA5xLIiIiosFH3AEkdgzXYLfi5vrR+M3GvQCiF7jKzT+fUlaI2y+Un3tWE7mL2/0ld90xcv6cqL/6upAq0VxO7NwB0FsXlCtcIxLrCqXrUJkmxnOBRoNNCnNwasA9z/NEsjmtlBoOpQYqMp9VZNoLADi1vBDDS00JXyPR1uGRWw6Jr3n7hXYY9b13vEVuT0RE6iVVBzw1dyLuSbCFYJfHjwWr/xGXXqfpQCcWrP4H3lxUD4vZEP4XSyn/3hGnR/Z8I3MBKm2dRkQD4/IFsHhdU++2oleMQbcngBKTDkedHixetw3/teC8bJ+iarC+GnySmRxK9u8v1Xa6hAA+PdCJersNt67eip9eO0n2NcT2M7YslhbqUWTUodvjR9P+jpzIM814yS6L2YDThpgxc2IlFtRVQQgEMbTYCLNBC7cQwPPzatF0oBN3rGsK538HehekuE+km2XecqLMSzT+imw/aiotuGXNVsmx3Ld/8wFWzj8X87u88PqDGG0145SyQsnXZJwTERFRpMgxXKdbgNcXxJa97Vi0tnfMELvAVW5+eOKpFtzw24+i5qKKTTq0Oj1YtHYb/vu7Uwd9vyPZ645EA5FofJFI7FxOoUGLbfuj5w7EumBYqUn2GpHFbMBXrd1YtHZbTtYF+RKDXIySJ5LJaZWqQtufSVulvHKcBCbKb3J1QKL4b9rfEU6vIyWZOkuufom8qCElNhdgXztFRJQ8ty+AJ+dOxMqYbQfr7FY8OXciPD75eKVorK8Gl1QPTBO1nQDw5qJ6eP3Jt5+RZfFQpxs//uOnOZdnmvGSXSPKCvGtmuFx5e3L1m7csmar5O+YDVoYtFosWteUc+WJaDCLbD/aewTZsdzBDjcWvrwNAPDXuy6QrIeV5pGIiIhocIocwzlcAoaVmnDxmIqE15USjXH/1d4jOxfV41XHRd50Sua6I1E2xM7lDC814bzRQySvMStdg+72+nK2LsiXGORilDwhbje2UeKuyGTz7val0PZl0lZp6/Dn59VyEpgojyVTB5xRURz3e6lqaBPVL6moN4koNaxFBjzzzpdxqT/Enx+fXZON0yJShXQMTOV2HXO4hD63n8mOB2hwkipvZYWJy+2C+iosfWNn3Fa1LE9E2ReO59Zu2eOMut6s4Ww3iIiIaCCSva4kOeZw+fD0X75IOBe1fPaE1J2oSnH+nNRCqS6Qe76s0JCzdUG+xGBBtk+AUiOZnOdy+fHSWWiZV45ocOtvHZDuOiuZepOIMsMXCMV1+EWbm9vhC4QyfEZE6pHpPn5/2k+OB6ivKkqMaEhQrqedbs2LnMlE+UyubaqzW9F0oJPtBhEREWWVEAjKzkUJgWCGzyj3cP6cBoNcrgvyJQa5M0oeUdpqyGI24Km5E/H3L4+hosQIrz8Ik16Lo04PLjpzaNoKbb7ktCLKV+nOw93fOkAup2eqGlqmCaPBJt3x3l/dXr/s8z0KzxMNBoniNxPtZay+tp8cD1BfiWPXyHJtNmixZOY46LXy99SwPBFlX6K2qaHahkdmjQcA3FpfFbXFfmQb53DLLzZhnBMREQ1eqZrb4lxUcjh/TpmSrXnrXK8L8iEGuRglzyhtRRQC8H/bD2NTc/RE9QVnDk1boOdLTiuifJSJPNwDqQNS0dAq1W1ME0aDRSbivb/YVyCSpxS/mRiYSrWnUmn2pDDGqT8qywrxk2snoaNHQLfXD2uxAQ+9tgvz60bL/h7LE1FuiG2biow6GLQF6HQLKI6IU6k2bu13psi+NuOciIhocOrv3JbUeJbj1ORx/pzSLdXz1n253q2GukDtMcjFKINIOOduc3zO3Xte2Y5vTRiB+17dEX48VReo8iWnFVG+yVQe7oHWAWJDK3Yg9rb1oLRQSGrBXC5ffCfKpEzFe3/Zig1oqLZJbsfewL4CDXLJxm+qB6aRA/cigw6f7O/Asg274RICAPrWnnI8QP0R2Y9bNMOOpv0d2NzcjkmjylBnt0puo8vyRJRbxLYpMp7NBi0W1Fdh2ulWWIsNeGzD7rjUW1v2tqPebkUj45yIiIhO6O/c1uFOd1S2gA6XDx+3HMf0ahvHqUQ5INXz1rHXhMRdVs8ZVQaXEIhbnMI5q/ST399WBZYuXQqNRhP1b/jw4eHnQ6EQli5disrKShQWFuLCCy/Erl27ol7D6/Vi8eLFsNlsKCoqwqxZs3Dw4MGoYzo6OnDjjTfCYrHAYrHgxhtvRGdnZyY+Ysq0dnkT5tzdtKcNw0pNUY+Jge5wDSwXb77ktCLKN5nKw92fOsDhEvBVazea9ndg77FuHDzuwqJ1TfjmM+9jzgtb8M2fvY/F65pwqNOd8H2VOjFi3Rb5Xl8d6x5wnUeUizIV7wPx8FXj0WC3Rj3WYLdi6VXjs3RGRLlBKX4POzwpb8MOdbqj2t1Ln92IDdsP4bl5tTAbtDAbtJg4sgz/auvBtn3HFd+b4wFKltgv27bvOPa192DSyDKYDVrUjiwLLz5Z2diCm+uqUBfTZtTbrXhsdg3LE1GOiRyXmQ1a/PKGc3CKxQS3LwCvPxi3EAXojfP5dVVoYLtBREREJ/RnbsvhErDvuAsbth/CLWu2YuHL27Bg9T+wYfshfN3pxvI5E+LGqQ3VNjw8azzae4Skx9icXybqv1TOW8deEzIbtHhuXi02bD+Ey57dJHltSW7O6tGra9Da7cXnR5xJzX+RtKztjKLVanH48GFUVFREPd7e3o6KigoEAoGkX2v8+PF49913o15b9PTTT+OZZ57B6tWrceaZZ+Kxxx7DJZdcgi+++AIlJSUAgDvvvBNvvvkm/vCHP8BqteJHP/oRZs6ciU8++ST8Wtdffz0OHjyIt956CwDw3e9+FzfeeCPefPPNfn8HmXTwuAv7j7tkj9FpNXGPiYE+0IF+PuS0Iso3ToU826nMw92XOiB25WrknbCRlFbGKnVi2nsE9AgB7pxCg0Im470/HG4fjnd7cMWEEZhfVwWvPwijrgBHnR60d3uh12rYZ6BBSyl+97b1YOHL2wCkpg1LtJhTbIdvu+B0jK+0YNXmFqx4rzn8vNJ7czxASqR2tKuzW/HcvFr4AqHwYy4hgDvWNWFBfRUWnGgzTi0vxNu7j2LZht346bWTWK6IckjkuOz2i86AUVeADTsOY3NzO1644RzJ3xHjfP3CaSjQaNDj9bPdICIiGuT6M7fV6fLh+ff2xM0riz8/MXtCeJza6Rbg9QWxZW87rnq+ES4hkNQYmztzEw1MKuetY68JLaivwqrNLZLXlu55ZTuWzBwHbYEGtiJD1JxVoUGL7QcdaGnrwW8b90b9PuO777K2M0ooFJJ83Ov1wmDo28BSp9Nh+PDh4X9Dhw4Nv8ezzz6LBx54ANdccw1qamqwZs0auFwurF27FgDgcDjw0ksv4Wc/+xkuvvhi1NbW4ve//z127NgRXuDy2Wef4a233sJvf/tbTJ06FVOnTsWLL76IDRs24IsvvhjAt5AZBztcuO/V7YrHlZul814lE+jJrPy0mHvzyp89qhxnVBRzAoEoyzKdC8/jD8IXCEIIhOALBuHxB6Oed7gE7Dnahc8OO3FzXRUWzbDH3QkbS25lrFInJhAMJbVzClE+yPXcl4FgCL/auBeHHJ7wYxqNBoccHvxq41cIBKX7jUSDgVL8GnUnh3QDacOOOj34/LATXx7tjmqHI21ubsdFZ1UkHMgrvbc4HqiyFQHoXUjDu0oIkF4EZTZoUTuqHIV6LUaWR0/yuIQAVrzXHL678ViXFyvea8Y7n7XmxG5fRHSS0+OD2aDFohl2zBgzDD1CALfUn45FM+ww6bUJf88lBHCww41lG3ajotTEeSQiIqJBrj9zWz2CP+G88ubmdnQLfljMBtiKDXj2nT24/rcfYcV7zeH0tOIF60Rj1mR35u4rcXz+cctxfH7EiQPtPdhxkLuuUH5K5bx17DUhuWtLm/a04cBxV3inlB4hEJ6zeuxPn2HfcVfcQhTgZL0gt2t/sgbLrkoZ3xnlueeeA9B7geG3v/0tiouLw88FAgFs3LgRY8aM6dNr7tmzB5WVlTAajZgyZQqWL1+O008/HS0tLThy5AguvfTS8LFGoxEXXHABtmzZgttuuw2ffPIJfD5f1DGVlZWoqanBli1bcNlll+GDDz6AxWLBlClTwsecf/75sFgs2LJlC84666yE5+b1euH1esM/O53OPn22gdrX3oODHW5sam7HpFHlCXNr19mt8AekL/QUGhJPDgBc+Un5J9txmymZzIW3v70H963fEVX/1NutWD5nAkZZi2TvhPUrXIROtGBOqRMTCIYUt3/jZKd6DJa47S9bsQEN1TbJMt+QA7kvPf4Arp9yWtxOC3V2K26uq4LHn/yOeaQujF1lcu11nd2KpgOdUY/1pw2TaqfFdviOdU3hiTiR0iJRuffm2EH90hG3sXcviVvpiu3Cohn2hGPZBrsNO752hH/O9m5fRLkom+2tpVAfFc+iOrsVl44bphjb/c0VT5QP2FcmUh/Gbfr0Z26rR5CfTxLHuq1dXmxqlp4n3rSnDa1d3n7tzN2f+eVE8+hLZo7H//frDzBuRCnHz2nA2M0euXmversVJn3y+2rEXhPyxtwQHUt8PnLMIcb1/Gmjo8YvkTbtaUNLWw/8gSBGWYuSPr9Ig2l+LOM7o/z85z/Hz3/+c4RCIfzqV78K//zzn/8cv/rVr+ByufCrX/0q6debMmUK/uu//gt/+ctf8OKLL+LIkSOYNm0a2tvbceTIEQDAsGHDon5n2LBh4eeOHDkCg8GA8vJy2WNi0wkBQEVFRfiYRJ544glYLJbwv5EjRyb92QbqqNOD+9fvgMPdOxmXKLd2w4kLPQ5X/KRdnd2Kbfs7M77ykyibshm3mSSXCy+VebiPOj1xHWgAaGxux/3rd0g2ukDvha5Vm1swwmKSff1EK2OLTTrUx9R3onq7FT2CX/Z1eSFDXQZL3PaX1x/EwgvPiOsD1NmtWHihXbFjnm4aaCR3WhDrAQ3iUwlSfmDsKkvUXouLtVY2tsT9Tl/asETttBh/C+qroh53eeUn8+Tem2OH/JCOuI29eyl2K91EY9k6uxULL7JDE9FMZHu3L6JclM321qTXJuznPfvul/iPy8YoxnZfc8UT5Qv2lYnUh3GbXrdfZJfsN9x+kV3y+LJC+bGB5cTznW75MbQjwfOpTostN4++bMMuPDV3IsfPacLYzR6L2YDlcybEXcups1sxv64KS9/YlXR5Fxe2iCJ3E5YSu9twW7cQjmul+XKH24f71+/AUadH9jjJ3x1k82MZ3xmlpaV3svSiiy7Cq6++GrcIpK+uuOKK8P9PmDABU6dOxRlnnIE1a9bg/PPPB9C7C0ukUCgU91is2GOkjk/mde677z7cdddd4Z+dTmfGKrGOHgGbm9uxoK53Alkqt7ZRV4ChJUY899c9mDEmesHNjDFDcefFZ6KtW8CXrd0YUmSArSg6P286Vn4SZVs24zbTKssKo3LhpSMPt1gXSWlsbofD7UtYj2xubofgDya8W+6SsRUoNunwVWs3nB4fSgv14Xqqx+vH/LoqhIC4O73n11WhyCjfBPJChroMprjtj+M9Am5ZszWuD9B0oBO3rPkHXv3+NFSUyi/8SqfYOI20ubkdTNKTvxi7yYlsr9t7BBQaCvCXXUcldy0B+taGJWqnxRQpl40fhnEjSmHSa3HE4YZeJz/+kXtvjh3yQzriNvbupdqRZVF3IMWOZYuMOvR4/eF27Pl5tQBSv7sfUb7IVnvrcAlwuH0J+3nvfX4M/37+aNSOKpeNbYA3C9DgxL4ykfowbtPD4RJw2OHBgtX/kJzbWrD6H3hzUX3ceLKixCi7m0pFiREAUKSQHSA2ha0o1WmxlebR77miN6sEx8+px9hNP4dLCC/2iLyOAwBCIIizR5Xj5pjYFue9ki3v4g1d976yHRv3tKHpQKdsxpDY3Ya7PL5wXCezkKWxuR0dPQKG9XFefbDNj2V8MYrob3/7W1pet6ioCBMmTMCePXswe/ZsAL07m4wYMSJ8TGtra3i3lOHDh0MQBHR0dEQtjGltbcW0adPCxxw9ejTuvY4dOxa360oso9EIo9E40I/VL05P713/kcEm5tYW1dmtmDlhBB68chxe//RrvHTTZHj9QZj1WpQVGfDUW59HBWnsFkGpXvlJlAuyGbfZYDGndvFJLLEuSvi8wsrzY91e3FxXBQ16O92ii8dWYMnMcfjxHz+V3Mqsy+OTXIAndmJev70uY2mKKP0GW9z2ldPjj+sDxD6fTT1e+fdXep7Ui7GbvHB73dqN9f/8Gk37OyQXovQ19ZZU/MemSIl87amnW9Fgt0luYazUfnLskB/SEbex2/JK3YEU2Y798t/Owfd/vy38nNcfTPnufkT5JBvtrbgD5rzzRske5/L1xnad3YraUeVR7U5kXcCbBWgwYl+ZSH0Yt6kX2aeQm9uSGk9azAY8FXFhWhQ7digy6GQvWBcZpC+lyqUX6c/8stL8XLfn5BwAx8+pxdhNL6WUNA63L2FsA30r75E3dPV4ffh/55yKh17fGRWn4m7Dd6xrivpd8Wbt6dW2pBey9GdefbDNj2VtMUogEMDq1avx17/+Fa2trQgGoyeb3nvvvX69rtfrxWeffYaGhgZUVVVh+PDheOedd1Bb23s3hSAIeP/99/HUU08BAL7xjW9Ar9fjnXfewXXXXQcAOHz4MHbu3Imnn34aADB16lQ4HA58/PHHOO+88wAAH330ERwOR3jBSi4qNfX+eVc2tuC5E3eTRAZNQ7UND181Dma9Fl5/ED9/Zw/MBi0W1Ffh0nHD8JOYhSjAyS2CfnLtJHR7/IorwzhZQERiXZTweYXtEk8tN+OzQw7ce8UYtHYJ8PgCKCvUY7StSHYrs2VX18gOULQFmqhVsiJeyKB8pBiHCs+nW4nC+ys9TzSY2IoN+OKwEzef2P0wNo/0E3Mm9KkNk4r/2BQpok172rDsT7uxZOY4LNuwO2pBilT7GXvXSzF3JaMEYu9eUhpnDi2OniSsshXhJ9dO6vPdSESUHpHbTs+fNlr2WKOuIOFksFgXNFTboNNq4HDl1x2CREREJK8vfYoSk15y54VkdgYvM+uxeEY1gPgdthfPqEaZWXqsGjuOEfV3fllpfq7YdHKHFo6fSS3kUtLc88p2/PTaSX3eZUhulxUg/gZssQ5wuH3w+ALYsrc9brdhcQGZGNcPv74TN9dVoUCjiTr32LFLf+bVU72rUq7L2sz+D37wA6xevRpXXnklampqFNPdJPLjH/8YV111FUaNGoXW1lY89thjcDqduOmmm6DRaHDnnXdi+fLlqK6uRnV1NZYvXw6z2Yzrr78eAGCxWHDLLbfgRz/6EaxWK4YMGYIf//jHmDBhAi6++GIAwNixY3H55Zfj1ltvxa9//WsAwHe/+13MnDkTZ511Vmq+kD5SCjQAKC8yoN5uRWNze9zuAJZCPUaVF6K0UA+L2YCjTg/+cOsUlBcZ8NiG3agdWYZNCbYD27inDV+1duP6336ERTPsCVeGcWcBovyQTH0jJ7IuiiXmAZRbYfqXXUfw6f4O2EqMWLS2CZNPK8dTcyfCJQRktzITAkHZlenWE58j2TRFA/0eiLKpvMiAb44ZirGVFtSOLIPXH4RJr8W2/R347JAD5UXZLcviRYhE9YDSRUkitepP22IxG/DI1TV4+PWd4bQGXn8QZYV6nGY145Ryc5/OQaqdjk2REum9z4/huw2nY9KoMsyvGx313iNO7J4ISN/18sQ1ExJukcyxA2kAXFEzAjdNG43KssKEO/D0tgtaLJphR+3IMgBAIBjCe5+34sIzh0aVQyLKjshtp+XuKGyotmGExYTaUeVxk8EzxgwFALz8nSnQajTYe6wHR5wexjkREdEgkmyfYnq1DSZ9ARata4oabzZU27B01nho0HtjxxkVxZLvYzEbcNoQM2ZOrIzaYbu1y4vRQ8yy4/RkFrskS2kevdXpDX9eNYyfOZ9OgHxKmk0nrjefZjUnvcuQ1HxTQ7UNy66uQblZL1nGIhenHOp041fvfxW3ECVyAVllWSF+eu0ktPcIeHx2DQ50uOFw++LSB9Xbrf2aV0/1rkqplI64zdpilD/84Q/4n//5H3zrW98a0OscPHgQ8+bNQ1tbG4YOHYrzzz8fH374IU477TQAwN133w23242FCxeio6MDU6ZMwdtvv42SkpLwa/z85z+HTqfDddddB7fbjW9+85tYvXo1tNqTqwxffvll3HHHHbj00ksBALNmzcKKFSsGdO79lSjQnpgzAacOOTn5PKzUhOVzJuD+9TvQ2NwenlCut1vx+JwJGGktinq9SSPL0LS/A5ub2zFvymmy59B5Iq1Gol1XuLMAUX5Q2j4tGbF1kajebsXSWTW4edXHeHjWeADxK8/FFaYuIQBoNPjzHQ0oO9GhaNrfIfu+PV5/UivTk0lTlIrvgSibhpWa8NBV43H/+h1RF5jFPkG27yTvcAmSuzyI9UCHS8DoLJ0bUboMpG0RB8WdLh96BD96hN5dw5R2HpEi1U5LpUiJdNwVv33q9Gobnp9XC4vZkPCul2UbdmPl/HOhAbgrGUVxuATc/b/bw4tPfn3jN3BT3WgEEZJsF9w+P5r2d8SloK2yFcFs0LIsEWVZ5LbTieaN6uxWLLzQjmAohH/GpJ67eGwFHrhyLB56bWfUjVKMcyIiosHF4RbC/y93LWr5nAl4+I1dcWPQTXva8NCJGzm2H+iUHW+PKCvEt2qGRy0qmXxaeVJ9jmTmlwHli7xy8+gPXTUe17/4oWrGz5xPJ5FSSppOtw+r3tgVLvty80WJ5ps27WnDA6/twMyJlbjgzKGyZSzZBWSxcf3LvzfHxeXyORNg0hXgq9buPt9olou79qcrbjWhUCiUihPsq8rKSvz973/HmWeemY23zxqn0wmLxQKHw4HS0tI+/77DJcSt7hTV2614au7EuLshjzo96OgR4PT4UWrSobzIEL7oFPl6K+efiwWr/wEAeOmmybhlzdaE5xH5vJjap3ZkGSyFepSbDf1e+UmUiwYat2olV99EXnBKVmxdVGTQYs4vt6CtWwjXI5eNH44Dx13hFaYrG1uiJiXfurMBI0pNsJgN+Kq1G9985v2E7/fXuy7AGRXF0e9bqEO52dCnC++p/h4oMwZr3CaS6+X4s8NOzP3llnB/QrwDRawHXvn+NIwdwb/jYDBYYjcVMXmo042HXt+JMSNKw3FTbtZj1JC+744CRLfTJSYdrvjPTQmPTTRWENteuTbabNDiz3c0wB8MDfiuMcoNqYjbPUe7cMnPN4Z/fummyVh8YndPqXbhv287H8e6BGzb3xHVX6yzW7F89gScZitKyWcjylfpbm9jYzpy3sjrD2LkkEL8ZdfRcD8PALQFgMsbQIlJD4NWg3vX70i4ax7jnAarwdJXJsonjNv+ERdtePwBXPlcY/jx2D5Fla0IlRYT2nsEzPhZ4nlicQzbUG3DY7NrUFYovXtCOvXlIq/UPLrDLaDQoI7xc67PQyaDsZs6StdxxPj8248ugNmok7yWI9YJXn8A34qoE6Rea82Wf6WljEldaw8FQ/iPASzeED9XLsyPpTNus7Yzyo9+9CP853/+J1asWNHvFD2Dkdx2Ro3N7djX7kKxURe3mjIyWA91utHt9cNWZEB7T+/rmQ1amPUnd4KR2/Kszm5F04HO8M8uIRC+I+21hdMSbnVGROoiV99s3NOGtm4hfPdzMtt2iXWRqGl/B9q6e1e3i/XIeaOHYOHL2xKe095jPVj+p8/w5NyJSW1lloqVnMl+D0S5rK1bwCf7OsIpDSLT9KxsbMl6OS7QALWjpNOC1NmtKGBXkfJMX9oWqXYWAB56fSe+fd4orNrcErfj0ZPXTIzaMTEZke20wyUkbGNjxwKRuk7c7SJ314tLCKDDJeDsUeV9Oj/Kb+LOm6KmA51x7YI48fziv09GR0/v8ZUWE35x/Tm4fe02uIQANje3o0fwZ/TciSieQRudgjFy3mjGmKG4YcppqB1Zhp9eOwn+QBA7vnbAXlGMs4aVwGI2YPchh+R8FADGORERUZ473OnG3788hooSI/TaAqy9dQq2fNUeXoQu9inq7FYsvWo8LGYD9rb1yL6muPvnpj1taG7txpot/8roDh2JdnPYuKcN976yPe4ib+w8OgCMhHoW4nI+nSLJXccR55jMBi2CAH78x0/DZcds0GLJzHE4Z1QZvu50A9Cg3KyH2aCNuoE5ktcfTFsZi43LRIs3EsW1lGR3VcqEdMZtRhejXHPNNVE/v/fee/jzn/+M8ePHQ6/XRz336quvZvLUVCOZ7YykCkSiC7IPzxofntQLRGySk2jLs3q7Ff9x2RjMe/FDyfcvMeklHyci9VGqb3q8vgEt9iiVqC/Ki+TrEKOuIKoxl9vKDECfOvmJKH0PXQrPE+WCbq8Pz82rjbtoXWe34rl5tejxZrkcayCbpgdcjEJ5Jtm2JVE7++jVNZhwqgWrNrfEXaxrbG7Hfet3YMUA7lhItF1og92Gm+pG4451TZK/J44FpNp4qeOIREUGbdTPseNRs0GbsB1bdJEdt11wOn7+zh4ASDgpRUSZ0+mWTsE4Y8xQ3HP5WDy6YVdcn2/RRXZ0unrns3oU4phxTkRElJ8cLgH7jruwYfuhuOtSz82rDadzF+eLtCfuXlIagxp1BeH/Fy9W92V+eKAG2+IMzqdTJHGOKXZ+S4zjO07sirr09ZMpOiPnAO57dUf4dxrstqi6IJYY65koY/kW1+mM24wuRrFYLFE/z5kzJ5NvnxeSaVRjC8RRpwf3/O+nUXl2gd5gWPrGrvC2Zh/sbQ/fueISAuEKYMGJCQRLoR5///IY3IJfMsjFnQiIKD8o1TeWQsOAFntIrYj1B0JJ7cokNuZnVBQnzO/3VWt3SjoDvKBG+aCs0ICn//JFXGyJPy+fPSEbpxWm0xRg7Uf7UDuqHAvqqqLSMaz9aB8e+Na4rJ4fUaol07bI3Tm15PWd+I/LzgpffI+16UQ7ByCp3cukxObQNeq1ONTpxssf7ZMcCzREjAWS2b2MKFKRQRe3i4I4Hl14oR22YgMe27A7YTt2z+VjwvFQaNDiq2PdfSrvRJRaxUY95r34ERbUV+GHF58JR8TuR7ELUYCTsfzorBoAQFmhfDtpZpwTERHlpU6XD8+/t0fypgsNNHjl+9NwqNONpgOd+O+P9+On104CkNzOC6KRQ8xYNMOe0Z2CB9viDM6nU6zKskL89NpJ+Kq1G51uX3jeV1xUMu10a9SNJwvqqyRvwNrU3IYQQlhQXxW3w3ZkrMeWsWR39++LfIvrdMZtRhejrFq1KpNvl5dsxQY0VNskL7CKgTbn7FPCjx3qdONfbT1xC1FEm/a04fsXnIEurx+6Ag3uvWIMWp1eaDSa8Nb9taPKcHNdFf595cdwCQFcdNbQuIZd3ImAkwBEuae/Da1cfdNQbYMQCA5osYfUXdcOl092d4TIO7HFxjzRVmap6gzwghrlAyEQRNP+zoRpeoRAMKvn1+kScP2U0yTveL+5rgqdLiGLZ0eUesm0LXJ3WGza04b/uOws2ffodAtY+uYu2d3LlPoIkW3stn3HsXhdE56bVwuvPxjXTi+dNT58bKKdVThmoETKzHosnlENAFELUpr2d6DeboM/GMInMu2YqM5uxZ93HsGK95r7nJqRiFLHVmzA5NPKseK95vBOR6s2t2BBXVXchLK4W2/tyDK09wjAsW6UFupx8dgKvPtZa9xr19mt+D/GORERUV7qEfwJU/Vtam6DLxDELWu2Ynq1DU+f2Bn7q9ZuOD0+PHjlOHyyvwPLNuwO30ARO6dcZ7fiL7uOoGl/R0Z3Ch5sizM4n05ShpWaEAiGJOeKIncvMhu0uHTcMNSOLMMNU06LGvu7hAAam9ux8EK75BzyHeua4srYQHb3l5NvcZ3OuM3oYhQaOIvZgCfmTMC9r25Ho8SF2v/+eD9s9b0XcsW7KeedN0r2NQsNBagoKcJ/ffAvPPvuybsrG+xWvLawDn/edThqy6OyQkPCnQiIKLcMtKG9/SI7gqFQ3AWn2y+yKy7mSGaxR+xd1+VmAx77027UjirHvVeMwYHj7rhVsiKlxjxVnQFeUKN80KOYpsefxbMDikw63Ljy4/CObJE7o9yxrgmvLpyW1fMjSrVk2halnNduhRQFXl/8otHI3ct6hECf+giWQkPc7omRsRqbTSu2jeeYgeRYzAacNsSMmRMro8pWa5cXo4eY8bXDLduOeXyBuInmTG+9TUQnxbZzYtsRO0ZLlIJrerUNj82ugQbAOxELUhjnRERE+U0pVZ/XF8Rf77oAtuLetH6L1jXFjWn/744GdLi8cAtBbNnbHpfaJ3KOOVM7BQ+2xRmcT6dEEs0Vibv7iuODn7z1edQmC3UxqboCoRDeXFyHVqcXAMJzyJNPK48qY3K7Dg90HJFvcZ3OuM3aYpTa2lpoNLFTloBGo4HJZILdbsf8+fNx0UUXZeHsctupQ8x4au5E7Gt3RW1n9N8f78fDV41He4+AvW09KDRosWlPG+ZPGy37ehaTAQ+/sVNiu6N2PLJhF2pHlYcbZzGAEu1EQES5Y6ANbVu3gAWr/yF5wWnB6n/g1e/LXxxOtBVat9eHMrMBgj+Ibq+/907sYgPOqCgGADxydQ3ufWU7AKBpf4fkavhkGvNUdgZ4QY3UzlJowE/e/jLhluiPXV2TjdMKKzcb8I1R5XHbKwK9uUDLGWuUZxwuAR5fAA/OHIdgKASXNwBLYXTborSossysR73dGrVAXdRQbcOWvdJ3k23c04ZOlw8Pvr5Tso9wzyvb8djsGpQV6qPauch2NTZWp1fbcOuJBfGROGagvhhRVohv1QyP6m/VnGJBj9ePIWYDnnkncTu2bFYNakeVxy1eVmOeZqJ8UVlWiJ9cOwkdPQKcHj9KC3VxCxcTbb+9cU8bHnhtJ5bPrsHdl4+Bw+2Dw+2TvEmBcU5ERJQ/lFL1lZh0gAbw+IMJ570fen0nnp9XCwAYUmTAuBGlkjc7bm5uz9hOwYNxcQbn0ymRRHNF06ttmDiyTHJ8IP4spucR/EH857t78MCVY+H1B1FuNmDO2afElTG5XYcHOo7Ix7hOV9xmbTHK5Zdfjl/+8peYMGECzjvvPIRCIWzduhXbt2/H/PnzsXv3blx88cV49dVXcfXVV2frNHPWKeVmFBt14QIx5+xTYDp3JB5+Y1d4G9MXbjgHQO+KsMj825Hq7Fb0+PwJ0/hsbm7HghMpM9QcQESD0UAbWqfHB5cQkLw4DADaAk3Siz3EHVo+2de7BeLTf/kiqk6KvBNbnLTsdAmYffYpeEQixUAydVGqOwO8oEZqFptSI9Lm5nZ4/dlN0zOs1ITH59TggfU7san5ZLw22G14fE4NhpWasnh2RKklt2tZosUfsaZX2zC81IQnr5mI+9bviHuth2eNx1XPNyY8hx7BL5sCqLm1G2u2/Ctql5R8HGRTbohLF3VikfKhTjd+/MdPsWlPG175/lTZdqzDLSTss6otTzORmkXGc5FBF7dV/jPXTYxKBVs7sixh7G7a04YvT7RHd3yzGres2ZrwfRnnREREqdPflO+pUFFiTJw23m7DW7uO4Nl392Dtd6YoznufUVGMvW09WPjytoTvl8mdggfj4gzOp5OcyLrGUqjH8jkTsP+4K+H4QLxeXWe3otXpwbfPG4Urn2uESwhIzqsBvde45Ax0HJGPcZ2OuM3aYpS2tjb86Ec/wpIlS6Ief+yxx7Bv3z68/fbbePjhh7Fs2TIuRpEQ2yEoMerw/pfHMO+8UbjmnFNh0mthKzbAbNCG8/MCiJrAa7DbsOSqcThw3CX7XiUmfXjrMzUHENFgM9CGNtEd2WJO72AohIdnjcfSN+QXi0Tu0LJohj3hnW9SaQPE9/r+BWfAoCtAsUmHAo0Gbl8ADpfyqtV87AwQ9UeXwuBa6flM0GsL8K0JIzC/bnRUega9tkD5l4lUoi+7lomLP2KPr7NbsfAiO1xCAKcOMWOFRDvX3iNE3TUeS2nrYyEQxMSRZfhXWw+OONywmA2wFRnYrlLKJVqctXzOBCyNWJDc2uWVfR1/IISXbpoMjUYDjy8QlVNabXmaidRKKp5jt9N+8LVdWH3zeQB6F5soLYguMuowcWQZ/Ap3LTPOiYiIUmOgKd8HymI24CmJmyAa7FbcXD8ai9b2purrdMvPaztOPJ+qNO5AahbpDLbFGdlc2ES5TaquuWRsBW674AzF331k1ngcPO7GwrXbwnNfibIBZKIOyMW4zrXYy9pilP/5n//BJ598Evf4t7/9bXzjG9/Aiy++iHnz5uGZZ57JwtnlttggNRu0WDn/XLzxz6+jdjhpsFvx0k2TccuarXG53S2FepSYdHjyz5/hhimnyb6ftehk+gwiUo+BNrRSd2TH5vSOXCxi1BegrNAguxWa3J1vUmkDxJ1ZVrzXjHq7FWdHpPFIdiCUi50BokwrMcl3+ZSeTzeHS8Dd/7s9alcUUUO1DSsGkL+TKJf0edeyUAhX1AzH/Gmj49LlTT6tPDzITrS9aaJdVZS2Pj61vBC//3BfVJsd2e4yHikV5BZn3bd+ByaNLAvv+mlQWJhoNmrx3Ht7ohY819mtWDn/XNXlaSZSo0TxHLudtksIYP6qj/HnOxrgD4bg9csvjnQJATTt78DFY4fh4rEV4TohkhrzsRMREeWigaZ8T5XImyA6XEI4Vd+itSdT7Bh1CuMDgxZA6tK4Z3uRjhrxO6NEEtU173zWipvr4lNAR7IU6jFrxWY8P6827iYsqXm1wVgH5OK5Zu1WU5PJhC1btsQ9vmXLFphMvVuxB4NBGI3GTJ9aTpMK0gX1VXj+vT1xqXY2Nbfjhb99hQevHBu+oHvLmq1Y9/F+uH0BtHULeO/zY+E0PlI4qCdSL7GhlZJMbIt3ZEe+RmxOb7Fuuf63H+E/390jeXd05A4tSne+yaUNaGxuR+3IsvDP4kDI4RJkX5OIAKO2APUJ2vp6uxXGLO8+0trllVyIAvTeNat0RzyRWvRl1zKHS8C/2l24f/1O3LJmKxa+vA23rNkavpgnDrKlSLXhwMndyypKjAn7CA12K3YcdCTcxYztLqWK3OKsTXvaovp9cmPWRGV2c3M7fvE36UXQRJRacvG8OWYc5xIC6HD1bp1vLTbK9lFDoRA2N7fjJ3/5HEtmjkvYrnGRJBER0cAlc/NEpljMvTdIaws0UeNgkdz4oM5uhbZAE34dubFxMn0IpUU6HCPH43dGcuTqmi1729GQYL6qzm7F3788BpcQSHidKTYbwGCrA3L1XLN2G+zixYvxve99D5988gnOPfdcaDQafPzxx/jtb3+L+++/HwDwl7/8BbW1tdk6xZwkFaSyOXab23DPFWPw1g8aoC3Q9P7TaHDFc5vw02snAUDiND4SwZjOrX1ybdugVMv3z0e5R2xoY7c17EtDG7sdv0mvld3ZRFx5GlneCw1aLJphx8rGFsVV6z3eQHi3ldqRZfD6g1HbrMd2MiTvIk8C45EGG28giAX1VdAAcbuo3VxfBa/C1ufp1un2yca+Q2H7VYrGOi539WXXsk6XDwUajezxsYtXYv/ucil1pPoIdXYrllw1HrN/sVny/fra7rIsyhvs30/s4qzYdqCixBjuQ65sbMGK62tRgPh2bMlV43H9ix9i0Qy7ZBvydacbbT3CoPt+iTJJabFl5DjObNCi3GzAV63d6HQLeOiq8Vj25q6o2K6zWzG/rgraE+3g5uZ2uH0B2XYtsk4tNupg0Bag0y2g2DT46lciIqL+GGjK93RINIYWr2kVQBN1c1OD3YZHrh6P4z1efH7EiXLzwNPNJrtIp61bQLfXhzKzAYI/iG6vf1CO84B+7ApLg4pcXbOysQVvLq7H0jd2RZUhcez/552HYTZoJa8zRY4zIudZkq0DEs3RZLI8D3SeKFdjL2uLUR588EFUVVVhxYoV+N3vfgcAOOuss/Diiy/i+uuvBwB873vfw/e///1snWJOkgpSrz+Y8ALOHz7eD18giKPO3gbxlPJCmHQFeGTWeJj0vVuVuYRAXBofo64A9qHFGBGxZU86t/bJxW2DUsXhEnDE6cHBDjc0Gk14UnTyaeV58fkot/W3s33U6UFHjwCnx4/SQh2K9FpoC4Aur1/29xxuAQePu3Df+h1R8Vx/Ilf4zkMO1NmtcXeuAuKqdUSlAYp87rl5tdBJXJTr60DocKcbf//yGCpKjPD6g+hw+fBxy3FceObQqDqPKJ+4BT8MBQW4/8qxCEGDLndvhxYIob1LgFuQj+10KzZqZWO/yKjN4tmpC+u43FZs0uEPt06BUa+FTluAjh4BgWAIn+zvwBeHneFdyw51uvHgazswX2F7UnHxilxfWirdpsMlwOML4MGZ4xAMhfB1hxtA791lLW09cVudRkq23c3n/n0qMFajJ5bNBi1+cf05OOxwhx873uNDvd2Ky8cPx8EON4aXmnD7DDturj8dHl8ARl0Bjjo9cLoEPDl3YlQbYjZo8eCVY/Hft52PLo8fwRDwWVcXRg8xY/gg+X6JMknqQlHkPFWRQYeV88/F9oOdqLdbseWrdlSU9tZ/3Z4Abp9hxz1XjMWBDhcM2t6UdHesa8LPrpsUfj2X92TbpNEAOq0GrV1e7G3rQZFBh0/2dWDZn3aH2zBx0fW8Fz/i/AsREVESYtvzuGtOBi0crszeFJgoxYZLCOD/Z+/MA6Mqz7Z/zb5kncywBEwgMNHsGAyLzAQEtbKJINW3wFsJwaWFgLa1IgiCgCjWtlbQtioofSvYRUEWtVVxSYILSz5JWDQDkaAsIZNkklnPbN8fk3Nyzsw5Z5KQkECe3z+VzMyZM9O5n+d+7uW6d3x1BkWmoSgyDYXXH8QQvRYVtY2YvqmM8QfMRj02zMpFqj6m3QoI4ffa7BZvoGpyUViz5xgOn2nEi3Py8dx/vuXEvttzDr7WGhV6Y2EToftp7+9YrFHLSfkhAbBxdh4aHaHcKhCKV818qRz5qYnYMr8AX3/fwHmdVinD1qJRWLmrilOgJjRy+mKzG+fPNzP5r1iVHM+8dwL7Ki9EvLY7fs9835WT8uOxy4yj9Vbb67FiFACYN28e5s2bJ/i4RkMOieHwHvAVwgmcN+8fi999cAIfnbzE/L3QqMfiSelI1MiZpDA9aoNmfLoBm+a0qdJ057zA3jKLsDs41+TCsn8f5Sx+dGJt6Y6Kq/7zEa4OErQdc15rrQ4s31nJcZrNRj1WTc9Gk8Mt+lq5TIpl7xyNKDYps1ghAbBsciYmZw/E+r0nIuxigSkNTS4vZwwQTXnr6/lmBsZF6TJnY3NSONPgxN6j5zjvYTLqkWaIgVYpI/ZIuCYxaFWIUwewevexCNteMyMbKmnPjumJUcpFbX/DrNyeubGrDLLG9W7ONbnw5LtV+NnoVGz6xBJhixtm5TLqYsvePopSixUjUnWCRZyFrSP3OupLhxeJaJUyvLFgFE5dciA/JRH94sTHpLZn372W/fuugNhqCHZg+aEJw6BWSLGv8jzKLVZolaEz7iv7ayK+owWmNDz6r2+YAPN7S83448fVzPPo175eXoMVO6uY14b2vJxOBdAJBII44Ykith2yY02FRj2m5w3ChydOYT8rTmUy6lEy0YjvLrbgjx9WM3/vF9u2J8WoZCjZUSGY6GHHWpyUv1VpRYIHxw/DCx9Vk/2HQCAQCIQosPdzob28o4nRy21SEFP+Xn1nNr6qaUBSjBLD+sXgqT3HeGPSK3ZW4vf33ogB8epO3evK6ZmiDVReXwCl1fUomWTkjW1FOwdfi40cHVGFJVwbdOR3LFRkRr9GJZei3FKP3f/vR456IhCKFUslEiy7IwO5gxOZorBV07Pw0n5LxBh4PvsTy399VdPAqB3Rr101PUv0s3f09yz0XS2aaMThM41R71+M3mp7PZt5IHQY2kjZ+INBwQTOur3HkDEogfP3UosVm/ZXo/IHG9bdlYPCsNl6fCM8umNe4MVmN06eb8YPTa7LurbNSeFUnR0VtY04dcnea+ZztSUSuJ+t3GLF6+U1KDanXfFZiwRCNC42uyM2YiDkuK/bewzXJWmwYVYOtMpIlQKTUQ/KF+BNmAGhtediixuzXj6AEamJ2H7/GLz14FhsLRqF/FQdlu6oACARfH2ZxQpJmDLK7Zn9EauWt3sNaHJ6sWl/Ne96uWl/NZqcpCqbcG0SlCCiEAUI2dWa3ccQFJ8E0u24vH5U1DahZJIRW+YX4OV5I7G1aBRKJhlxpLYJLq+wSgOhDbLG9V5ovzAjOZ7Xby+zWLFyVxXTGUH7xlvLarDAlBYxC9ts1OPp1uKVjvjpQkUido8P7x09h4XbDuG/xy8Kzt4ezyqAEdt7o91TXYuH97G+ArHVEOzZzRNv6I/NrCKtYnOa4Bn39fIaPDh+GLNn2D0+LDSH/k13LArZ2ZrdVWgmo98IhC4nfBa7kB2WttphVlicqtxixeZPLJh4Q3/mb5My+iFBq8CW+QXYMr8Abm8AI1IS8eD4YaLrQ7G5rYGh1FIPszF0TyT+QiAQCASCOOz9XGgvpxOj7cnB2JwUnny3CiNSEjmxnryURKx+t6rdeRxa+fvjX0/ArkXj8PGvJ2DTnHwoZFLs/n+hc6zH5xeNKTc6hN/L5qRwpt6BZf/+hrehosEh3Dy5rfx76GJC40ULUnWC9yDkh0Rr5Ogtua6OwpfHpKHjCoRrh47+jsPPDjTj0w1YPysXZxucSNFpsYB1zmdTWl2Piy1uFL9xEN+cbcJ7SwtRMEQXkYtl38ePTS6cumTHuSaXYP5r/d7jePP+sZz3/Ly6HkqZtMt+z2Lf1ab91ZyzDPux9p5jeqvtXVFllKSkJHz33XcwGAzQ6XQRSUU2DQ0Ngo/1ZfgqQSUS8eQtn5JAucWKYlMaaq1OjEjVYaF5GBK0CshlEni8Abi8flxsdsPu9qHZ7YUvEBS9r45K+7Arz16eN7LT1+7NVaNiQXj6+weIJBmhd9HooETXE5cvAAkkeL2oAAveOMR0pNJdqpfsHlHZQo8vwCgxbd5vgcmoR36qjqkqd0dJOLMfvz2zP1ZNz8Kj//qm3WuAg/IJfr5yixWOHh5VQiB0Fw5K/FDuEBnJcSVocftEu0xa3MQ22wNZ43ovtF9YNG4o5zfOhj5chksAU/4Afn37DVg2WYLzNjcGJaoRDAJ+fwBAxyQ4+fzTYnMatpS1Bdbo2dsAIqSFn5udBwflj+p/R7uns41OxKjkPe6v9xTEVtugA8s/NLk430l+SqKgrZRbrFg+JRNHf2gCEPpdqxUyDEpQ46W5IxEEBF9bZrHC3sN7HoFwrcIeEevx+UXtUChOJZUAJZOMGDdcD4VUivoWDyrONmFrWQ2clB8mox7Lp2TihY+qea4cusZC8zDO39jxLBJ/IRAIBAJBHHo/P29zRz27RuvStzoo/Gx0Km+sZ4EpDVZH+xULw5W/bU4qNM6iNflsd/tFY9LNAnGli00uNLQWq5dMSseKaVnw+gNY/OYRnG0dZ+sUiamVWurxQ6MTFbWNuDMvGVqlTHDsLZ8f0p7mkqtR1U1M0Sa8EZ5w9dOZ3zH77NDi9iJOrYBaIcXqd6uYSR/s8bs/NLqgknPzTECoMOXJd6vwyG3povf4vdWJRW8ewb4l5nbZM1tx0eaiLuv3fLHZjUYHhWa3D3FqebvyxuG09xzTW23vihaj/PGPf0RcXBwA4IUXXriSb31NEW6k3iiFIrRRhhOjkiNOLceYIUnon6DC+r3HUcqSRGZXe26ZXyD6Hh2R9glXXlDJxQV6hK7d2+W/owXh6f9fiCQZoTch5JjT2Jxe7K08hyUTjdi7xIyTF1qgkrfN9H557kjehPKkjH5468GxkEokeHneSM5hgL3B8imusBnWLwa7Fo1DnFqBWLU8ohAFEF8DoiXchQ4LBMLVTjSHtacD8/oYJf740Xe8XSYAsP6unJ64rasOssb1Xmi/UMgvp2l0UggC+OdDN+PoD01Y0nrwBdoCdl5fAP+75Wtsv38MACBWJX6ki2E9zuefhif9nZQfS3dUoNichmJTGhI0Cui0SqZ7omRHRdS9N9o9xasVvcJf7ymIrXJJ0CrxXZ2d87dotuL08PusWqUUlL9rGykIBEL7oRNFFbWNos/js3GtUga1Qo5vaht5i5Mff/so8lN1UddIuYzb+Mbek2Ki7E8EAoFAIBBC+/npeofoc9rjU/sCwor+ALDmzuxO32N48jtewz9WiPYjEjSRPoDNScHlC2D9vuMR4zr+tnA07tvyNc42uqI2T3palcLX7z2BYnOaYBEPXx6oI80lVxt8xQaGWGWfjAFc63T2d8wuMrM5KU68SWj8Lm3TcpbYxefV9VgxNVP0Hug8dLSGR8rfpvxP27NGKe/07zl8JFA0cQahWEhH8si90fau6Cls/vz5vP9N6DhsIz0VFrgLR6jYw+Hx4aX9Fjx1Vzae3necmb3FJ8FWcbZJcF59R6V9wpUXOnvt3l41Gm02l0ouJZJkhF5HvFp8W4hVyxhbXXdXDha9eYTzON/YMK1ShrljhmDjByc5fy80GrBz0Tj4/AH86vZ0BIPAUL0WZqMeZTzrgdmoR7xagYyB8QBCa19H14BEjbhdJkR5nEC4WonmsPZ0YSTb0Q+n3GIF5RdPShJCkDWu90L7hdGKsG0uLxZuOwSg7YBNd2KUW6yQAFhgSoOT8jN2q5ZLRfdONes9+fxTvoMurWIGALsWjcPw/rEAou+9dS0e1Nsp2Fxe7FtiBuUPoNnlw8EzDZyudqVc2iv89Z6C2Gok4d9JNFuJUcmxr/I8Z+8wGfUomWiEIVYl+tr4Pvj9EghXmvbEQ8IpNqfhqd1VvHPhVXIpXps/Cr/7z0nkpySKXlunbXvv0BkydMY1GfVQysi0cgKBQCAQ2kO0vbw9caRAICga6/FHabJmQ4+0tXu8SNQq4fUH8Of/HckoJQQCECx8kQDYODsPp+rsaHZ7Ea9RwBCjRLPLiyd28Y/rWLWrCi/NG4kZm8uhVog3T9KPl1rq8YtbhvMWowjlgbrie+7NhCvaEK5NuuJ3zM73apUybJqTjzdEbDpcaVEqkaAw3cAbszIZ9ag42xS61yjxgOt0GmiVMkalhH2G6OjvOVyYAYge6+B7vDN55N5mez16Cjt16hRWrlyJOXPmoK6uDgDwwQcf4NixYz15W1cdakUoAM2HmWVkbGjjK7XUY/W7x5DJmtebn5IYYeBC8+o7I+0TrrzQ2Wv39qpRsdlcJqMedS0eIklG6HXoYpSi60ldswdAaNN3e/3Mc7VKGUomGdE/Xh2xfgjPC6/H2r3H8eGJOowemoTD3zfAQflQxLMemIx6FJnSOHbdmTWgf5wKhQJ2WZhuQP848eQFgXC1EquUidp2bBRVou6m2SVelR5NtYkQgqxxvRfaL6SLsPkwhfnt5RYrXi+v4cyLLbNYIZFIQnbbmlxzeP2ie6eD1cXF5592RKUw2t5b2+DErX/4DD/9yxeYtqkMz//3W3gDARw/Z8OLc/IxKaMfFpjScN7mBtDz/npPQWw1kvDvRMxWCtMN+OaHJt6g1OZPLNAopKJ2piLJaAKh2xGLhwjFqcYN00cUotBkDUrA7/8Tam6Itpf6WtWR6H3Q6fUz6mI2V/tmrRMIBAKB0NcR28vbmxh1Rhk/2l5FyHNNLpTsqMCdm8twyU5hxc5KTP5TKX759yMofuMgKmobIZFIRMdTn21w4dY/fIZZLx/Arb//DEt2VMAeZaS1vPXcoFWK59+CwbaiGplU0qE8V1d8zwRCT9MVv2M63kQroqgVMsGzQZnFCpmUq4bY4PBg/rihvLGxBaY0bC2rARCKgRWKnCUqf7Bx4nCXc4YIF2YAosc66lo8nL/19HidrqLHojCfffYZcnNz8dVXX+Gdd96B3R5S9zh69ChWr17dU7d11WFzUlj97jEUmdIiDMhk1OPJO7Nx/Jwt4u9s4yu11HM6S4S6I5fuqEB+qg67S0zYMr8AH/5qPDbNyUdyB2e9hysvsK+9ZX4B/vXQzfj41xOiXru3V43Ss7nCF+HCdAOenpmLqTkDO/zdEQjdzYB4NTbMyo1wsM2t68myt48yf3NSoeTXpIx+eHFOPipqG3G2wRlxTb4CN5pyixVmowGbP7Gg1GJFs4u7Hrw8byS2zC9AfqoOS3dUwMZKWHdmDUjQKrGRxy7Hpxvw3DWwqRMIQji8Pqyani1o2w5vzxZ7aFXixTDRRngRQpA1rvdC+4Xfnm/mLcIO989pyi3WiA7wYDAYKjJpHVNic3pF985mV1vBB59/WnG2STCwFh40iLb3hkMX1GQNSsC28u8xb8wQLN1RAXlr0KCn/fWegthqJOHfCd2wEP7bNBn1WDsjG+v3neC9TrnFCpfXj9XTs3nPxwtMaWh0kmQ0gdDdCMVDxqcbsGZGDk6GxakKjfqIgDKb/JREJhgt1NBE27hCJonYB+n/jlH1zX2HQCAQCISOIraXtzcxmqARf057FCFtTgrL3j6K0up6wYbHcosVF5vdotdpCDsDfF5dzzkr82F3eWFqVeoWawCRscaFxKvl2DAzFx/+ajx2LRoXNc/VFd8zgdDTdMXvmI430XZui2KfUtbZwWzUo+yUNSI29ub9Y1BsSmMUh4HQeOxV07MFzxLr951g4nAJGsVlnSH4mivFxBmem52HqTkD8fGvJ7Rr/bia6LFhqY8//jjWr1+PX//614iLi2P+PnHiRPzpT3/qqdu66qi3U/joZB0OnLbirQfHoqjFA48vgJQkDf5z7CLmvvolfjY6FY/cdj1+aHRBJZei4mwTx/gAbgGKUHckLdedn5KIhdsO4eNfTxBcRGjZNLbsGf1cWnmBLSVOX9ts1OP3996IAfHqqJ+drrb7nEd2qaeqRvk+d2+bzUUgRCNVH4Pf33sjGhwUmpxexKplqGv2YO6rX6Le3ua4x6jkuG/r1xzJtOIweTRAeM4djY8l2RirlnFGA4QTxypmM8QqcXtmf9yQHI/8lER4fAGoFSFpxm/PNwuuAYMSNfjdPSPQ6KDQ7PYhXiOHTqts17pDIFyttLj8+OWbX2Pj7Dwsm5IBu9vPse0/z7upR+9Po5BhSs4A/PSmFPSPV8Hu9iNOLcfFZjf+ffgsNFEkUQlt9Ma5oIQQgxI1WDktCzX1Djz6kxvw+BQJGp1e6DQK/Of4xQj/nCZ8H03QKHDf1q+x/f4xAEISo+J7J/fQHP4bidco8LOCFKzYWcnxq/mCBmJ77/FzNt5Od9o/2LzfgiLTUOSnJqLibFOf7/Ii/kgkfL/N5346As1uL5pdXmiUctQ1u2F1eES7KFvcPhS9fhDF5jQUmdIQp1agxe1lzsFv/3LcFfxUBELfhc8nkUslmP2XA/jZ6FTMGTMEHl+AiVM5ROyavRfSDU3F5jQUm9Lg8QUwJEmLC61+4/D+cZw9MU6twOb9lj6/7xAIBAKB0FEu98zSFfkb9uiO/JREbC2rQckkY8R5VCIRLmoF+HNe0cZ1xGkUyE/VweqgInwPdp7t+XtGMJ9pcKKmw/EXEschXAt01XqRn5KIzfstvHkmNvRozsJ0A+aPG8rE1MJjY1vmF3DiBzEqOWqsDuSn6njt2Un54fEFYDLq8el3l1AwRNfpM0S4MAPAPcusnJYFj9cfYfPXou33WDFKZWUltm/fHvH3fv36wWrl76AnREJLFzkpP/57/CIqahtRbrGiZJIRFbWNqLdTTAHJojePCF6HXYVKywTxKRmw5cOFZLXPNbmYalWa8ekGPDs7D4MSNYzywoqdlZyCFLNRjw2zctu9ONHVdo+/fTRq4PxKIPa5h/ePvaL3QiBcLgPi1bC5vNj8SbXgWiCVtMkp0l1qfOtHNPl/tuJBXbMHt2b0Q+aghIhDxYlzNmgUbddK0CqxanoWlu+s5DgZ9FoitAZEW6MIhGuROI0c9XYKC7cdEny8J5EDeHxyBspPhdYOjy8Al9ePumY3Hp+cCUmw/XOECb1vLiihjQYnhaI3DnL+tmV+gWAhCcDdR+nDsJPyM0UmMa1juMp49muzUY8YHmUhvt9Ie4JfCVolnpyehVILN5g4OEGNGSMGYe6rX/J+BnYScYEpDf/4urbPd3kRf4Qf9m+T7zsyGfVYOS1L9BpapRyb547EkdpGbP/qDOaOGcLsf7QPSyAQrgzh+w07ThXOI7elC855TwxLFoUHmrfML8Dr5TVYNT0b815r24vMRj20ShnpLiYQCAQCoRNc7pmlK/I37FGxvkAQL87Jx+vlNRw/wGTU4ydZAzh+hFYpQ7E5jVE4SNQqUTLJiK1lNUw8W62Qip6l1QopNu+34I4lJtEGEJVcetm+BonjEK52umq9OHG+GQBQ+aMNhUZDRPwJAAqNBihlUnz86wnwB4OY+VJ5u8d+SQDEquSicbgEjaJTsatwsYJ4jQK3ZvTDxycvcZ7npPz4f7WN+PnYIX2mIanHMg+JiYk4f/480tK41U0VFRUYPHhwD93V1QdbKntrWQ1enJMf8d8VtU2QSIDt949Bk8vLJHbpjbfQaEC8WsEkkOnXSgDORkzLFC3dUQGAX1abLZvG5vPqejz+9lFsmpOPBK2SUV5gquTUcuhiOt4J2FuqRtv7uQmEqwm5VIL7zcMwLTcZA+LVTGHIBZsLyQkayKQSjE83cBJM7LWnnFWgIuTYh8uRrdl9DH9bOBord1VFFJism5kDsPLRNieFJ3ZVRRTLlFmsWLmritfuiK0S+ioquRS3ZfZHBo+awcnzzVGLxrobiVSCH5tc2Fd5nmPTJqMeQw0xuK4PJ2YJ1xZ8Y27aWwjO9sXZXWSBQBDrZ+bgi1NW9Gft1xdtLtw83IBAoH3FXO0JftmcFH60uQVt9ec3D8EfP6yOeB29xgxO1EApl+L5e0b06f2W+CPREfqOyi1WtLi9gkEpk1GPD45dwNayGqyalonpeck4Y3Via9Eojg9LIBB6BrFxbxIJsPiW4QgEgxF7TFKMUrBQpdBowMkLzbgxVYd6uwd/uPdG+AJBZh+kAn6yrhIIBAKB0EG66sxyufkbtu+QnKDGxg9O8o7peeGj77D+rhysercKh840ChatvDgnn1E/ONfgwrqZOVi1qyqiaXrdzFycax1HHwxC8MxeaNQjTR/D+T7EpgYQCNciXble0COpJRJg0cThCCDybLBoohEauQyphhicqrOLFqKkJmnx8a8nMOsP5Q+pcYfnq+gCtnHD9FDKpTDEKrG+A+IJQsU462bmADjGKUjpqDDDtUCPFaPMnTsXy5Ytw7/+9S9IJBIEAgGUl5fj0UcfxX333ddTt3XVwZY6o+V9HpowDMsmZ0AqkeCR265HvFqOI2casW7fCcYo6Y13+1dn8EDhcHxeXYdpucn47R0Z8AcC0GmVeO6nI3DG6kCj0xshUyQko8aWTQvn8+p61NspZtEZEK+OMLbObNS9oWq0I5+bQOjNsG0wViVHcoIaf//ye85mWWjUo2RSOvrFqvDs7Dx8X+9gHuOTTB7eL4ZX/r/QaMDK6ZlwUn5smJWD9ftO4K78wVgpUGCyalcVfn/vjczfOmN3xFYJfRWlRILlUzPx1WmubQ1OUGNW/mAoo8iZdje+QBCbP7HwBhQAYP1dOT1xWwRCl2OIjUymCRWCj0834Km7snGm3okt8wsYX7xgiA7Pzc4DAJyqs8PmoqBuHWW1hDXqpzDdgPQBcUhvp0Jfe/zwJqcXm/ZHqqbR/142OSOiGIUuqBmfbkBygprssyD+SHsQ+46cHj8WmIcCCDLqfEBbwdbjbx9lgs/Ld1ZxgkoyqQTBYOj33te/YwKhJxCT6y8YkoTibYd4JfA/PnlRsFClZJIRaqUMz31wkpNwKkw3oCAtCQqpFHUtHpyud5CEEIFAIBAI7aQrzyyXk79h+w6UL8BbEAIA+09ewoqpAWyak48mpxcrd1UKnluLzaExsrVNLrxd8QMem5yBFTIpHG4v9LEquL0BfN/qNzxzdy40SikWtI4MYV+Tjm17g22NmkQBk9AX6cr1on+cCuPTDcgZlICFAmeDhdsO4t3FJgDRx4H1j1Nx3vus1YEfm9xYeuv1WDwxgPJTVrz1dS2enZ0XUcDWXtsVK8ZZtasKz87Ow29d3ssSZrjaueLFKBaLBUajEU8//TQWLFiAwYMHIxgMIisrC36/H3PnzsXKlSuv9G1dddDBYiflxfqZOfih0YUmlxcxSjkStAo898HJCFUTdtVnucUKKSQoMg3Fwm0H8dp9BRiUqIFOq4hYFP78aftl1JoFRvfQCI32Aa7ujfpyPjeB0Fs41+TCsn8f5XSZFhr1WGBOwxenG7gjeSQSbJ6Tz9imkPLS+HQDU/lKV8E3Oil4fAF8cdqKWS8fYBSathaNEpU8LLNYYXf7MCA+9O/O2B2xVUJfRaGQ4Yd6B96rPM/xDwqNegzrF4s0Q0wP3h3g9PoFAwrlFiuc3vZJLRIIvZ0ErRLPzMrF4+8cZWzRSfmx/aszeGxyBhZ7fFDIpEjQKJgDs1YpR6ODQpxagel5yUjSKuELBFGyvSJiz948Nx8l20P+Pu1Tb25VLBOjvX64g/KJ2mp4XRtdHEDG8nAh/kh0xL4jp9ePR//1DYrNaSgypSFGJYeb8sMfDEIikeDV+wrwh/9+i3KLFVqlDJvn5mNrWeeCSgQCoWsRkus3G/WQ8RRHS1r/lp2cIFio8sVpKw5/3xCxPx0+04gGO4XN+6s5hWvE/gkEAoFAiE5PnFmEGiRo3+GS3SP6ervbB2P/uFBiXOTcWmxKw/h0AyZe3w8Tru+Hx98+ikNnGrF5bj7+9HE1N26WbkCh0YBdR35AfqoOC83DoFXK4A8EObHt8ekGPHN3Lh5/p5IoYBL6HF25XoSP62EjYZ0XaAWVjowDO9fkwoqdVdxYWroB/3zoZmzYdzziPPF5dT2WvX0Uq6ZnQSaVCBa1RyvGcVF+ZCTHt/MbuDa54sUo119/PQYPHoyJEyfi1ltvxdq1a3HkyBEEAgHk5+cjPT39St/SVcePjU6csTrR4vEhzRCDFTsrmQ2yZJIRFbWNUas+AaDUUo8i01A4KT/UChmG8iSiOiqjJia5CvCP9gGufqnqzn5uAqG3YHNSEYUoQGvhCSR4cPwwvPBRW6dzaWtFq4PyR9guXfz2j69rsfauHMZ26f9ds/sYz/vUAxLg4VvF9wC249IZuyO2SuiruLx+bN5fHTEui7bx9bN6VnnE6REvNon2OIFwNXFdkhbPzc5Dk8sLXyAIp8cPhVyKk+eb0S9OjYXbDqFgiA4bZ+fBQUUWifzup3nY/f9+jAiu8e3Zpe3oQOmIH+6IMoPX7Q3g419PgM3lhVYpg0wqgUwq6fNjecIh/kh0xL4jlVzKKWD+689vgkwqwevlNSi3WLFlfgFjHw+OH4bXy2oi9j86qLS5l58zCYRrkUGJGvzunhFtY5s1csSrFWjxeAUl9e/MSwYA3saFLfMLOGdVmgfHD4soRAGI/RMIBAKB0B6668wiVHASrUFi05x8nLe523VP0RLjCRoF55y7aU4+mlxerGTl2WhKq+uxfGclnr07F8vfqQQA3vzb59X1OGN1EgVMQp8k2noRo+pYKcKgRA2clE903Fa8RsF5frQ8tmD+q7oeq3cfw01DdPiINR2A/fjZBicWbjskWNROGo6ic8WLUT777DN89tln+PTTT1FSUgK3243U1FRMmjQJFEVBq9Vi8ODBV/q2rhp+aHBi2TtHUW6xomSSEX/74nvOxpefkiioKkBXfbLx+ALQKmXQaRU4fs4GB+VHIqsTE+iYjFo0SSS+0T5A18k48Tkz9PW7c0ZfZz83gdBbqGvxRGzENKWWejx8W3pEgM/m8mLNnmMRtltR24TpeR789o4MXGh2w+n1M3Yn+j7V9XhiaqbofbIPOp2xO2KrhL6Kk/ILdoWUWupFZ2teCeI1cmaMQn5KIjy+AEdpKV7TY5MlCYQuge2jJmoUkMmkeOa9Exy7pNXIgJD/++l3l/De0fMR+2aaIUbUnsP3bLFDr81J4bzNjTmjU7HAlMZRN6Pvg+2HJ2rEAwyJGgWGt3MsUF+G+CPREfuO6po9nHFX4bPj6TNusTkNt2cNwPUD4rDAPCzi911aXY+6Fg8JCBMIVxg+Rc7x6QZsmJXLFJWxKbdYsX7vCU5zFRu2zbP9yMGJarzy+WneeyD2TyAQCASCOF15ZqHPw01OCnKZFBJJKBbd6PTi65oGjE83tFtRJNo92ZwUNK1jbIXQheW7ErRKXGz2CJ+zq+vh8PiZghih/FuTiySkCX0TsfXCZNTj0JlGxKjkTBFHeB43ViWHw+ODzdWWw41TKwTPBhIAv7/3Rs7f6Tw2fe3QiE6q3Xmph2+NzH/R0OeNvJREfF/vwAWbCwlaJXNt0nAUnSse2S8sLERhYSFWrlwJr9eLL774Ap9++ik+/fRT7NixAx6PB0ajEd9+++2VvrVej81JYXlrIQrAX3ji8QX4Xir4uFYhw5b5BVj1blWE/NhGngqvaLPkhSSRCtMNWD0jG1YHxTyPzeVUjtmcFKwOCkEAa96t4gb10w1YPNGI4jcOMkHH7pBk7YgUFIHQG4nmLPsCwYi/aZWyiEOCViljKlbpanEgZAvrZ+WiOcr7SCTRDxU0CVol1s3MwRNhVetmox7rZubw2h2xVUJfxe72Xdbj3Y1CJsHWolHYtL86otp9a9EoKGWRsu0EwtUCu8NLq5ThrQfHchLnNKUWKwJoUzLsH6fiPSj7/JF7MufxsD1b6NDL13kWPtoTCBWf0vSPU3GKANgUts7i7UkuNrs5nfY6be+cw0v8keiIjfLIuy4eNw9PwspdoTNs+Ox4rUIm2kEl9PsmEAjdj1BH4ufV9Tjb6BQcBVdqqccvbxnOm/zRaRW8Nl9oNETYPOdeiP0TCAQCgSBIglaJ9TNzOKr8QFvctbbBAa2Ditr4K3TuXGBKQ8n2I8hPTUTe4IR2NSpHO0c5KT8ee/soRqQkwmTU8/oVQoU00fwCm9uL6wfG4XS9Q/A5KrlU9BokIU24VhFbL568MxtzX/0S71eex6Y5+bxK+2ajHkWmNMZvL0w34IlpmYJngzKLFVa7B3aPj7MGiSksdSb/RaMWiDHQ1yYNR9Hp0TZThUKB8ePHY9SoUbj55pvxn//8B6+++iosFv7Kwr5O+Kw7vsKTaBse+3GTUQ+1UoqX9lt45cfCZ2G1uH1Y/s7RqLN22ZJITS4KHm8AB05bceemMmZ+XvhrOlo5Fl6AMiJVxyuPVlpdj0AwyOmg6a7RPx0daUQg9ATnmlywubxodnmRoFEgXqPAoEQNtErxivHwx01GPcCTGy42p/FWrH5eXY8V7xzFY5MzRN9HJkO7C0wuNrvx1J5juDFVhwVhc8PX7jmGDXfn8SagiK0S+iJaVRQbj/J4d6OUSvHS/mreanepRIJnZvbsGCECobOEj8ApNqehxe1DucUqqAZUkKoDIFxkHtWelTKUTDIiPyURABAIBmFzclUGhUbz8I32dHv9ONfkwqBEDeweH0omGoFgMELVpWSiMWphfHdSa3Vg+c5KzjpiNuqxYVYuUvWR40gvh2gF+u2B+CPRYX9HDU4KlC+AL05boVHKsXbvccYH9IcFjfzBIN4Q6KACuL/vaD4wgUDoWsQ6EhudXlGlPJlUEpFYKjQaMDhRE7H+A6EClgCCgooqxP4JBAKBQBDG5qQ4Pjc77vrUnmPIGpSAzfstgo2/NieFJqcXK3dVRiiOhPvlF5q543fC/QGPr+1MKgEwJScZ88cNZe6prsWDYDCIZa3qKhdtbrxyXwFW7mp/A2N7ztmAeB6r4mwTCo0GXl+HJKQJ1zJi68Wz75/Az0anYvN+S2hNeLcqIhZVZrEiiLY14fCZRlC+ALbML4g4E9BF5t9bnVj05hEUphuw7q4caJQy0RHUj08Rz0vFCKwBJqMewWBQMOdF55o72jTd1+iRYhS3240DBw7gk08+waeffoqDBw8iLS0NEyZMwJ///GdMmDCh09d+5plnsGLFCjz88MN44YUXAADBYBBPPfUUXnnlFTQ2NmLMmDF46aWXkJ2dzbzO4/Hg0UcfxY4dO+ByuXDrrbfi5ZdfxnXXXcc8p7GxEUuXLsXu3bsBADNmzMCmTZuQmJjY6fvtCOHqIXyFJxVnmwSrPk1GPSrONgEIdS4+NSMbjU5KVH7sh0YXHvv3N/jnQzeHJLzHDOFIHB8604jPvruEgiE62D2+iGAs3wgPvmKQjlSO0dVtI1ISmQKUIhN/cAHgH0/UXTP6OjLSiEC40pyxOrCCJ0nz9KxcaBQy0bWDTaFRj1V3ZsMfiEw4jUzVCdpimcWKX/kDou+jksqwWqTA5Km7cnCdTgsAaHRQ2H/yEvbzzPKjHxfqhia2SuhrRLPxaBKm3Y3DKzJGqLoeDm/PjhEiEDpL+CjK/JRE2FxejpJYuHLDnXnJ0CplokXmYvasVcpQUdvI261BBwjFRmSyfWeTUQ+X14/v6x04b3NBq5RjwRsHUWxOQ1HYPr3gjYN455fj0L8HlEguNrt5E5FlFitW7KzE7++9scsUUqLNMu8IxB+JDv0dec83Y/JfSgEA03KTOT7ge0sLOa+RSSURzRY04b/vnt7/CIS+hlhHYjRVI7c3gPxUHYrD9h8H5RfsmuSLB9HXjFGSMZAEAoFAIAhRb6fw0Yk6fHSijvfxeWOGAODP9dBnpqJxQwVjPUJ7tNBZmY5hP/f+SeyruhDxuu33j2HOaM/fOwJr97YvvkzT3riZWB7r+DkbHp18A/BBMKKhmyhgEq5l2rteOChf1FgUvQb87oOTHDsKVzqlY2al1fVYtasKj95xg6jC0lMzott4oVEf1nhlwALzUEghETxvfF5dj2aXV7Rpmm/N6Wtc8ZPXhAkTcPDgQQwfPhzjx4/HkiVLMGHCBAwYMOCyr33w4EG88soryMvL4/z9ueeewx/+8Ae88cYbuP7667F+/Xrcfvvt+PbbbxEXFwcAeOSRR7Bnzx689dZb0Ov1+M1vfoPp06fj8OHDkMlCG83cuXPxww8/4IMPPgAAPPjgg/j5z3+OPXv2XPa9t4fwqku+SsutZTV4cU4+JEBEBdbau3JQXWfHm/ePQf94Farr7BFdZOHEqmTY8cBYrH63Codrm1BsTsPIVB1uHqbHtNxkqOVSPL3veMQ4jmdn58Ht9bdLXg0QH++zYVYu8zx2F2fRuKGMQ9LR8UQAmdFH6Fuca3JFFKIAwJHaJhyw1GPMMD2WTDQCAOc5JqMeSyamQyoBXp43Eiq5tFUC34NBCZoI51suFR+l4aL8eHJ6NtbtPca7Rtkpv2iByaN3tI0SaY4yViTa4wRCX0IhlYTUDBBp4yUT06GIYrvdTbMrij1HeZxA6K2EF5PTB1IhJbFyixXr955AsTkNdS0e3iDXJ9/WCdrzkknpqDgTqRYYHiCMNiLT4wsVj66+MxvPvn+C2Zd3PDAWTsovWHja3r23K5RF2DQ6KFH5VrEC1Y4gpCjTXcqLhDYcVNtvqyUsma1WSDlBJalEfE+jf99LJqbDHxQ/DxMIhK4lRkSNxC/QcUjPhV8g0IQ0Ib1fh+6B3i8TtUQqn0AgEAgEIdpzZqRh53rYZ6Y5o1PbdQ12nkvorFxmseKJnZVYaE5DWv/YCBW1Fk/beUEuk7Y7vkzjDwRE42Z0Hk0oj2Uy6vHzsUPR5KAwJTeZ07xR1+IR/R4IhKud9q4XDo94s6HHFxCNlwEh9ZSK2kZGeAEIKSIuvTVd9NoOyoclk9I51wLabNzjDUTY7sVmNySQwOMXzz93JKfVV7nixSgHDhxAcnIyJk6ciFtuuQXjx4+HwWC47Ova7XbMmzcPr776KtavX8/8PRgM4oUXXsATTzyBu+++GwCwbds2DBgwANu3b8dDDz0Em82GLVu24P/+7/9w2223AQD+/ve/IyUlBR999BHuuOMOnDhxAh988AG+/PJLjBkzBgDw6quv4uabb8a3336LG2644bI/QzTCqy63ltVgzxIzVr9bxSR1nZQfb311Butm5sDu9sFB+SGXSlBmqcfZBhf+9sX3WGBKw+lLDsilEihk4mN9pBIJ1uw5horaJsGK1CJTGg6cbmDkkehg7MrpWaLXDi8GGZSowTN35+KM1Ykml5cj+/bUXTkYlKjhdHGyHZ6OjCeiITP6CH0Jm8sbsYGzK83X7TuBP88biem5yZxOs7oWDwxxSuyrPI+/fnaasXOTUY/1d+VEON+6GHG70sUosfGDE7xVok/vO44Hxw8XfT173YhXi29h0R4nEPoSTp8flC8QaePNblA+P5y+nlUeiToqrIfHCBEInYVdTK5VynCdTgPKF0Ch0YCRqTrkp+o4MqNA6BD9y1uGY5ghBhOu7xdR/PDN2SZMzU3mtWdDrBLFbxzkvRd2gDDaiMyUJA2KTWmcQhQAiFWL22J79t5zTS4s+/dRTkF9Z5VFaK5UgaqYokx3KS8SQsSo2n5bcRru79dq92BBa1dlucUa1R9NSdJgem4yZFJAHqVwhUAgdC0xSrlgR6JGKRMtLCw2D2P+zZbvj+ZH6mNUjMQ3vV8OTlCT9ZpAIBAIBBGinRnD8y02lxen6uxocFJYYErDiJREqKOoEKYkaVEyyYi3vq7FPx68GU/urkJ+SqKo6vbKaVmoqI1UUZuRNwhapQxOyh9RvB4OX5OyTCoViJuFYuPNLi9OXbLDEKPkjBNtdFKwubyoONuEb35owsHvG3j9mfHpBtK8QLhmac96YTLqEacRjxmlJGkQp5SLTsFYdIsRM0YMwtxXv+Q8FhslHlXfQkGrkmF67qAIG09OUOFgTQPW7zvBic8BofVl2WTxET/NnVhz+hpXPFPX1NSE0tJSfPrpp9i4cSPmzJmD66+/HhMmTMAtt9yCCRMmoF+/jnU1AMDixYsxbdo03HbbbZxilJqaGly4cAE/+clPmL+pVCpMmDABBw4cwEMPPYTDhw/D6/VynjNo0CDk5OTgwIEDuOOOO/DFF18gISGBKUQBgLFjxyIhIQEHDhwQLEbxeDzweNoqH5ubmzv82YC27sGHb03Hb35yAyQS4LzNDa8/gAWmNBSbh0GrkCFGLUPlDzZMe7GMkzReYEpDrFqG0WlJWLqjApvm5KPqnA0/yRwAs1HPK2NcaNRDKZei3GJFySSjYEUqe5YXzefV9QhEUV0JLwaxOSk8/nYl70w9t+8oNs/J51TYsR2e9o4noiEz+ghidJXd9ib4NkR2lSk7gCeTSJCcoIZcJoFaIYPbG0ByvBovzR2JxduPwNkqg+z0+pHWLxa/u2cEGh0Umt0+KGVSwdmYhUYDZBJJlCpR8Y2dvW7oYpSC65fZqIcuhth4X+JatNuuxO72QQIJ0vrFIEYlh93tR5xajhiVDJQ3CHsPKwlplTLRtUNLxihcs1zrtmuIVeL2zP7IuS4BU7KTsW7vMUZtMD8lEfkpifjnQzfjoxMX8crnbUWfaoUMA1sLM9bOyMY5mxtKmRTNbi+qztlwrtGFcE87CCAQReWBPgAbYpUoTDfwFlYUGg34+EQdcgcnROzXdc2ey9p7bU4qohAFCJ0dlr0d8vc7E5yLjxLQiPZ4e4nW7dNXAgw9YbcyiYTZJ7QKKW7N6IfMQQnIT0kEIIFCKsGyyRmhAhOpVPj3nR7aU4IA7B4/4rXiHU4EwrVCb9hvbU4KlD+ApZPSsXiiEQdOWbG1rAYAsHJaJuRS8SajYOseFy7f/8ht6aJ+ZKPTA7VChhiVHLEqeajpae9xPDY5AzKp5LLVuQiE7qQ32C6BQOgY14rdio2j4cu3SKUS3PqHzzjPuSNroOge/fGJi6ERs3NH4uOTF5CfqovaQPxjk4tXMWHd3mNYNS0Ly3dWRhSvs4tYPb4A4tQK2JzcRgJ9jBL1dg9zzpZIgP7xKlxsduOuzeXMWZ3dSEErwSzZUYHPq+uxZX4BXviomve+ozUvdLV6KKHjXCu22xOIxZhMRj0uNruxwJQGCSC6rlT9YMPY4XoYYpWot1O87yWXSmC1U9g4Ow9LWkf2AIAE4iOtD9U2YmtZDd7+xc3wBYOoaw79f/2jzYWpL5YhPzWRMwaIptxihVwqEVzLxqcbEK8RX7f41rW+ZvNXvBglJiYGkydPxuTJkwEALS0tKCsrwyeffILnnnsO8+bNQ3p6Oqqqqtp9zbfeeguHDx/GoUOHIh67cCE0Py58DNCAAQNw5swZ5jlKpRI6nS7iOfTrL1y4gP79+0dcv3///sxz+HjmmWfw1FNPtfuz8ME3l5wuMLn75QPIT03EAlMaYlRyPPv+CY6xaZUy5KfqoFHIEAgAZmM/9I9VoeqcDcEg8Pv/fosiUxqC4EoTmY16PHpHBs7b3AAgWpEqNN/PSfkFFxa+YpC6Fg+vMQOhuV91LR5OhR27AIUeT0TfD01hugGLJxo5HaJkRh8hGl1ht91NRzcrvg2RbdcPjh+G10pP43CrCtLz//2Wa0tGPRZNNOKhCcPwxw9DTrWT8kesT3uXmLBo4nAEEIyQO1s00Qi5XLz7VK2Qiia5YllFMwPi1dgwKxcrdlZGjPzZMCu3S+T4CVcPV4PddpSudEqTtEpQPjc27bfwSBEakdTDe6JCKhFdO3p6jBCh+7gWbZdNglaJVdOzUGapx1N7hdUGC1mzb4FQIOxUnR3Nbi/UChm+OG3F5OwB+NPHNbgxVYdXSk/zHrALjYaIInE27APw4olGBIL8Nvf191beMZfL3j6KN+8fyztu7+l27L3t8fc7VYyiVoj6D9G6dDryPmL0FeXFnrBblUzK7BM/NLiwano2nthVyavaOcygxaJbhvP/vm8xAhLgnM2NIfoYNDt9TIcjOR8SrmV6er/li2sVGg3YucgEqQRYu+cYikzie8jAeDVMRj3yU3WcZimJBIJ+ZMkkI5yUD25vKKBMK3gdOGXF2QYnFm47dNnqXARCd9LTtksgEDrOtWK3YuNoFpjSmLMr/bfwsE25xYoT522cPZouCrl5mJ5R7fcFgnit9DRyBidg834LpuYmd+p+Sy1WLJ+aBZNRD58/wJwPw4tYafj2/00fW5jzaskkI/7+5ZmoI3DZ3xPfGZqNUPMCn59E/JMrz7Viuz3F4olGIAgcrm1kir8AYLBOg/NNLvz230fx5v1j8OzsPMF899IdFRiZmoiNs/OwcFtkvh8A7B4fFm47hEKjgYmj5acmIojQWE8pQusB37WdlB9uXyAi9wVwxwCFx9TONDgx3zQ04rxR2Jpr9geDojGpuDDVlr5o8z0+wyAmJgZJSUlISkqCTqeDXC7HiRMn2v36s2fP4uGHH8Z///tfqNXCB1dJmPxuMBiM+Fs44c/he3606yxfvhy//vWvmX83NzcjJSVF9H3ZCM0l5zOMx6dkRBSi8Ae7DVhgHgopJHjho2ocON2AYnMaR5qo4mwTGh0U5K1eRLSNlO/xBI2C12ERKgZpaoeU0WCdFtvvH4MmlxcxSjluyxwA4CTKLVYs3VGBYnMaFt9ihEohRaJGyRS87Ckxo8XtRZxaAUMsCTQSxLlcu+1ObE4KjU4vVu2q5Gyq0TarBE1kkoZtt2ajAS98VC2oglRqsSIAYNnkDKYYJUGtiFif3N4AFm47xLumLNx2EP/+xTjRz3euwYV1M3OwalcVb5LLE+CqN6TqY/D7e29klFni1XLoYpSkEKUP0hvstiuLR7rDKd38iUXQ0V5/V06nrtlVtFB+0bXj7V+Krx2Eq5feYLsdpSO2bnNSeGJXFYrGDRVVG6T32YcmDMOYND1W7qriFG2YjHqMHpqE9TNz8GOTW7DYpNRSj1/cMpz3cXYxeL2dQvEbBwVtblNrkXc49XYK8177Ehtn52HFtCzYnF4kaBVQy6VIjNIJAkT3921RHhfC7fWj2BzqsmH7R4VGPRaY05gk5OUi1h3Yl5QXe8JuPf42H7N/ggqrdlUKqnaunJYluKcs2XEE/3zo5lAHZpRgNIFwLdGT+61QXKvUUo/1+45jas5AlFqsGJGqE+1mDAKYnpuMnOsSOPabMyiB1+arztngoHx4vawmIiD94px8xKrk2Fo0CkdqG7H63So8f88IEisi9DquRl+ZQOjrXEt2yx5HY3VQ0CilqPrBxlEOoM9cdFMzG32sitmjHzAPQ3KiGuv3Ho8YsbPAlIaY1gZEdiFJOIVGQ4QiC5vaBifyU3VQyiVYPzMXK3dV4sawIlaa8KKSejvFOYOLNWeHq5zQ3xPfd8BGSB2Bz08Kvz9C93Mt2e6Vho4xvTx3JJ7UZWHtnmMRdv7S3JGIVyvg8vrx1Ixs1NQ7OGd1el0ps1ixfEom7/uwVZlKLfUIIIhV0zIxrF8sLthc2PHVGfx2cgaKWjy81wYAuUwiOBpUSHghXq3AA39rO28AIeUktVyG5NYYwtOzcvEET9P007NycZ1Oy/ytr9r8FS9GCQQCOHToED799FN88sknKC8vh8PhwODBgzFx4kS89NJLmDhxYruvd/jwYdTV1eGmm25i/ub3+/H5559j8+bN+PbbbwGElE2Sk9uqKuvq6hi1lIEDB4KiKDQ2NnLUUerq6jBu3DjmORcvXox4/0uXLkWorrBRqVRQqVTt/jzhiM0lZxtGucUKh4cbZGWP4GBTaqkHJMATU0MG7aT8vBvrWw+OhcPjw6SMflHn+4XPCKSDsQlaJWeER7xGDp2WP1EcIzLnV6uUQadV4tF/fcP5PiZl9MOyyRlweHxQytsKUMKN9Vo0XkL3cbl2212ca3Lhs+8uYe/Rc4IO9O/uGQG72xeRIBuUqInYENl26/OHRAijqSDRFKYboFJIItanS3aP4JoCAA6PD7dl9ENGq6y6xxeAWiHDkdpGHD9nwxffN+DdnT/ipXkjsUImRYsr9DlilDK8UV6D+eMinYEB8WpSfELocbvtyuKR7nBKnV6/qKPt7KJEbWexe3xR1w7CtUlP225H6ait0778nNGpAKLvs09MzcQz752MUA+h7Xd8ej/kp+r4Xs4gk0oiknmF6QasZRWdNbu9ojYXo5JDJY8cvadVyvCz0alQK2Sob/HAFwjCIFUiRiFr17ok5u/T1+8MLW4vJJBgSm4yiliJyIvNbkgggb2LxucIdQf2NeXFnrBb9j4xaqiOk1hmU26xosUtvKeUTDJi9btVvL705YyKIhB6Oz2534rFtUqr61E0bigACCremo16rJ+Zi0AwgLR+MXBR3GYojy/Aa/Mlk4zYUhYZE6P/vWxyBv7nlS+ZJJjVISydTyD0FFebr0wgEK49u6XVPySX7DhjdSIIYNOcfPgCQSQnqBEIAG6fH7EqOUomGbG1rIZJ+lL+tj26ZJIRFWWNgvvyk9OzYDbqsfjNI/jbwtG8jYprZ2Zj2otlgveqkEmweb8FcqkEtVYHHpucAYVM2q6ikvCRrB1VOaF9iI42L4j5SdFG+xC6lmvNdq8kUinwj4fGQi6RYu2eYxHn9XKLFVKJBFNzk7H8nUrseGCsoPIJADgoX8TYHz5VpnKLFb/9SQa0Khn+cbAWq+/MRvkpK2/+jL5Go0M8PhRu+yajHm6vH5vm5DOPVZxtwtayGrzDap4coo/Bs7Pz0OL2McIIcWo5pxAF6Ls2f8WLURITE+FwOJCcnIxbbrkFf/jDHzBx4kQMHz68U9e79dZbUVlZyfnbggULkJGRgWXLlmHYsGEYOHAgPvzwQ+Tnhw61FEXhs88+w8aNGwEAN910ExQKBT788EPce++9AIDz58+jqqoKzz33HADg5ptvhs1mw9dff43Ro0cDAL766ivYbDamYKU7iDaXnG0Y4cFbvmA3ez5ei9vHdIGwnQQah8eHreU1eHJ6NmwuSlRmqPJHG0omGRnppZRWAzvf5MJj7QzYxyjlgl0wK6dl4sl3qyIWsf0nL8HrD+L5e0aQZDThmsbmpPDku1X4xYThqKhtYuyNXcyxtawGp+rsmPvaV8zraHuLUcqwpfQ01s/MgcsbQLPLi/5xKmZT16pC60c0R9tJ+WEy6rH4FiP8AeDleSM576+Uic/5dlA+/HZyJtbuPRYhq75qejbmvfYl6u0UZmwuBxCqeL9pqA4Hv2/AkknpSNSS+XqE3gdtnyNSElE0bijHLjvTZVlvp3D4TKOgnXfGKXV6xItNoj3e3cSrxV3ScDlDAqEn6Iyt0748XQAabZ8NIiRpKmT/xaY0QWlfGiflR36qDotuMUIulSBOLcd7VRcw9cVSFAzR4dnZeVHHzTg8Przy+RmsnpGNp/YcC/kKraqL278KjTql76/e7hEsIgnfo+NUctGZ4TGqztl6okaJ5/4TKbMKhAIHG2bmduq6fLC7A4nyYvdD/4bYRdQqmXjRkljRU35KIraW1QjaWGdHRREIBGHaG9dyUn5G8ZZWOLlOp8F/j1/E+n3H8Zvbr8em/ZaIbsXw5iiaaPZOtb4vvXesuTP7cj8qgUAgEAjXLDEqOV4rO82M23lxTj42fnAybMy7ATsXjcMFmwcHzzRgQFxbviZaY0YQwNq7clrPmBSWT82ESi6F1U5Bq5LB4fFDJZPipiE63kQuWzFhcIIaY9OSsPGDk5g3Zojo56LP1+FnZCH/goZP5aQzzQvR/KTw8z+JgxN6ArHfXa3VgZW7Qg0fW+YXCDaOsIvQY9VtZ3Z2zpr21w2xKjx5ZxYuNXsgkUjgpHwRCic052wu7Pi6Fhtbc87BYBBj0pKw+t1jnNhTYboB88cNhS8QFP2sbNsvTDdg0S1GLNx2MOJ9TUY9ZGHzycILT/iIZvOdVQzu7VzxyP7vfvc7TJw4Eddff32XXC8uLg45OVxp+ZiYGOj1eubvjzzyCDZs2ID09HSkp6djw4YN0Gq1mDt3LgAgISEBCxcuxG9+8xvo9XokJSXh0UcfRW5uLm677TYAQGZmJiZPnowHHngAf/3rXwEADz74IKZPn44bbrihSz4LH9ECxWqFjDlYK2VSTrVYeLBbaGwPLVHKNmR68y63WLF27zGsmJqBIlMaguB2qJiMejw2OQNxKjmefLeKOw4o3YDFtwzH4TONnPsQUnCIU8mxZFI6wPMeI65LxIqdVbzfQWl1PexuHwbEi35VBMJVjdVB4WejU2F3+0TtuCVMPYC2t/UzczBv7FA8sautE1SrlGHL/IJQ5qv1GtEc7USNAsWmNJTsOIKNs/Ow6M0jAEIqRW89OBYSSFBo1PM6HSajHv5AEGv3HuOVVV+39xh+Njo1lGxjzQ+N1ygwdpgeaUnaCOe6L87XI/Q+aPvks8vOdFnaPV5RO3d4Ou6UxmmiFHtEeby70ShkoglqTRSFNgLhStAZW6d9+YqzTZiU0Q/948S7bBxR9nlfIIjKH22CBdyFRgP0MUr8JGsAKF8Al+wexLPG57D9cKGOrcJ0A9IMMXj0JzcACGLdXdmwe/wIBIN48aPvMHfMkIj7Mxv1ePbuPFyX1HbwZu/RdHBhWu5ALGbNDGd/vkUTjZ22dcofEFV/ovziRUAdhe4OJHQv7N9QySQj87tP4ClOZqNRyAQbKWQSibgv3UUqOgQCoY2OxLXCC0Y2zclnbHWBKQ3lFivyw8b5VJxt4t0XfYGgqL0jGMTeJWZcbHZj2dtH4Y8SmCYQCAQCoS9jd/uYvVZMkX/t3uPIT9WhorYRd+cPZvZoscYMrVIGuVSK1WHNyPRZe/H2I/jZ6FQUGg34ze3peOrObLh8fjS7fIhTy2H3eJEcr8H/bvkKJqMeGYPi8T9//RLF5jSkJInHh+mikvCRrEL+BSA+orWjzQvR/CR20QuJgxN6ArHfHQAs39k2QjdaAxb9eF2zB2ajHkdqm3j99cJ0A56akY1BCWq4fH7eYhAalVyK0up6NLu9GAQNXL4AnvvgJEakJqLINJRRzpVIgO1f1SIjOZ5j2+xiGAC4TqfBh78aD5lUAplUgtOXHMhPTYyIYS0wpUUUo7SHaDbv9vpxrsl1zdn0Fc88PPTQQ1f6LfHYY4/B5XJh0aJFaGxsxJgxY/Df//4XcXFxzHP++Mc/Qi6X495774XL5cKtt96KN954AzJW19Wbb76JpUuX4ic/+QkAYMaMGdi8eXO33rvYXPJCox5pei1eLzuNzfstTLFJMBhEmcUakVR+cPwwvMHjJLCdiM37LSEZ7xnZ8PgDmJqTDLvHBwkkOHbOhlFDkyLmbn/ybR0O1TREJJ9Lq+sRCAaZ67L5vLoepy/ZUX7KivyURJy3uZGkVeK6RDVm3jiY8x51LZ6oc95J0JBwLWNzUqB8AUgApCRpsXp3pLQ4W2o4nM+r6+EPBLEurAjESfmxZEcFNs8NzcteMjEdp+vtwgmudAM+PnkRB05Z8ezsPKaKVKuUoejmNDgpH+LUCqyekcN0UdOYjXo8eWc2zje5BZNFZRYrlk/NwJ15yRHzQ9kODvt76Yvz9Qi9D18gyHsI72yXpVCHP/3vznT4axTSCHlDmsJ0AzQK8UK07sYfCGL1jCys2X0sQoZ19Ywskhwg9Ao6Y+u0L//W17XY/sBYHP6+QXCfNRn1SNAq8Kf91YLvse6uHOi0CswYMQjrwqRPTUY9FpiHwub04ocmJwbEqxEMAudtbgxKUOOluSOxePsRfF5dD4fHx9uxZTLqMX/cUEzfVIabUnV46q5sBIKARimFmwogY1AC73dQZrFi+c5KZsQJe49mF8TnpyRiSVjXO32mWLjtIN5dbEL/Tqgd2qOM8iKjvq4+wv089vgOCSBqR+8fO49V07Oxbm/knjJEr8VKnjE99L/X38VtdCEQCJePaFwr3YDkeBUqahsjCka2zC/A1983MH+juwS3ltXg5XkjIYUEpZZ6Zn2QABybT9Fp8PR7J3jtXQoJVkzNxPlmN+qa3dj+wFg4PV7YnNemLDaBQCAQCJcLu5s/XOUkXNkgtbVJ4ccGFxa0Kpqp5FJeBYQjtY2QSyV4anekKj69h28tGoWNH5zEW1/X4s37x2JVWGzcbNRjzYwcvFE8CjsrzuGHRhe0ShnyUxJFm5/YRSUJWiXWzcxhRtwL+RftGdHakeYFMT+JfX8kDk7oCcR+d8vePooVUzM5Kv794lSCdr61rAbX6TTYWjQKJy/Y8OSd2Tj8fQN/YVt1PVa9W4VpuckYZojFG0WjUPQGvzpJvzgV9iwxweb04uSFZmgUMhz9wYb9Jy9xnpui0+BvC0dj/d7jzLpUIVAMw542sP2rM8hP1UXEsP7xdS2ev2dEh79TMZs3GfU4cNqKv3x26pqz6WtS8/zTTz/l/FsikWDNmjVYs2aN4GvUajU2bdqETZs2CT4nKSkJf//737voLtuHkLRXodGA5VMzsG7fcWaTZkuaLrrFiKQYZdsIDqUMt2b2xwsfVfO+T7nFisenZGBqTjKqfmzC91YnI7tGQ1d7LQmTQtoyvwB//FD4uuESqjQSiSQi4GA26rHh7jz4/KExInFqBQqG6FBvp0S/Jz5ZNALhWiC88nTL/ALeLk+gtfNXoPrU6fVHvE6rlOHZ2XnYtN+Cby+0YPsDYyGXxWL00FZJ/jD7X3yLEYdrGyIKX0omDccgnRqrdx9jpBqLzWn4xYThUMqlcHh8OHSmEc++fwJF4/jXAxrKF8SG/x6PcED4HOu+Ol+P0PsIBIKCRVblFmuHCym6o8NfCglKJhqBYJBj24VGPUomGiFFxyu5u5JgENjw3gncmKrDgjDnfsN7J7ByalaP3h+BAHTO1hO0SqyfmYMvT1uxbs8xHG496NKvoSk06jHflAa7xyf6Hg0OCps+tqDYnIaxw/V4bEoGnB4/7J6QZOnJC83IT9FhX+X5CD++ZKIRD00Yhj9+WI1mlxfD+sVi05x81LV4UNvgBACO7GmpJXT4n56bjJuH69Fgp0SllUtZey97j2Z3zc0bM4SZGc5HZ+VIO9JNRrg6CPfz2GddSMAEj/jOq0t3VOD18u+xcXYeVkzNQrPbixiVDHXNHjS6vFdURYdAIIhL1q+dmYP1eyKVM+m58mOHJTF/oxuutEoZBiVqMCV3IIpMQxGnVsAfCGCBKQ2/vv0GNDpD8SN/UHjfLrXU45zNhYXbDsFk1GOoIQb949VYsqOCdBcTCAQCgcAD+8zFVj8QU+OfkTcIc1/7Ej8bnYoB8SpsnV+ATZ9YIp63YkqmaN6qpVWVZcv8AkHF7TW7q7B+Zg4277fg/4pH4837x2Lt3mNMsjlcnTO8qORisxtP7TnGiUvJJZKQMstEI5RyKRI1yi4f0dre0T4kDk7oCcR+d6WtjU5s+//V7enYMr8Am3nsfMv8AnzybR3++GE1TEY9cpITkXNdApYLTMSgc8ubPqnG9NxBWDktkzM9o9AYOkus23uMU3hiNurx5v1jMe+1Lzl55TUzsrFu73FkDUqAXCLBoz+5AXFqOZ7aHbmmsHNRq6ZnYcXOysg89qzcTtkcbfPhRT7seIaT8l9zNn1NFqNca9DSXnUtHjS5vNAqZDj6QxPqmj0R1V10cHfzfgveKBqF+eOGIhAMIj9Vh7pmj+j7nG1wIUGjQG2jC+9+c06gewT4x4M34z/HL2BrWY2gNBIbIWkmP09Av8xixROtXZXD+sVyHmtPhSiBcC3BV3kaTerskt3DW30qk0qgVco4NstODpVMMuLZ90/gV7dfjxkvlaPYnIaisIRw8baD+FvxaADcwpfbswYyhSgAdx0yt26i9Gb9q9vFR7TJZRLBgGG4Y93RmZrRIDM3CZ3FSYl33Ldnr2QT7bfb4u54h7/D68fi7aHxWo9NyYDd7UecWo6LzW4s3n4Ef79/TIev2ZW4fH58eboBWYMSmL9JJKECmS9PN8Dl69h3SCB0B52xdZuTwtq9x/Hwbel47O1KAMDjbx/Fxtl5eJxlizFKGe756xdYN1NcleGS3YNSSz0CCKLYlIZn3z/JSCCXW6zYXWKKmNsNcBXU/vhhNVOcQReOLNx2iPf96MP/yl1VWD0jG9UX7aL3R69fQl1zYt1wW8tqoFV2bkxPe7vJCFcPfH4e7WNOz03G24fPotiUhsenZMBF+aFRylHXOmrDSfnhpPxYuO0QtswvYNR48lMS4fOLF4h2Zo8lEAjREZKsP9/sxoHTDYJjeh6+NTTKudBoQMXZJgDAxtl5eIpVwLK7xIQZm78AAPz7FzczNm82GkTviT5b09dZOyOHdBcTCAQCgSBArFrOjMJkK/ILjewpbx3JvuyOG3Cm0QUEJXjpEwvv8y40u0XfWyaVoGSSEQMTVKKK2y5vaG8frNNgFUsNcSlLnRMIjeEYGK/m7PWNDgr7T16KyLfRfPBwIYb3j+V97HJpz2ifro6DEwjtIdrvTqdV4o8ffcfYWjAIvCxg51JIcNNQHfNvlVyKBwuHi16f8geQn6pDznXxcFF+7F1ihtcfgM3pxYAEdUQhChBaC9btPYaNs/M4sa7+8aoIG98yvyBCkYnm8+p61LV4sPGDk7zNk+v2Hsfz94zo1JlhUKIGq6Zn4WyDk3PNpSwhiGvNpkkxylWCg/Jj7d7jWDE1E+eaXFi+swovzxspGsx1ev149F/fYPHE4ZiUMQDnmlyi79E/ToUmlxc/yRqA/JREzBszhHs9yo9SixVFLW5U1DbixTn5eOurM+gfrxK9bvi4ICAUSPjitECHCk8lZ3srRAmEqxGhIgi+ylM+e2LTP06FXYtMWLf3WMScvRfn5HM2NHZyiP7vBwuHi3Ys+1hd35fsoQI3r0+446zMYsWyKW2jgwIBCEojFhoNaHK237Huyi5oMnOTcDkkaJSi+3GCpmMd+VqluHvWmWSt3e3Dcz/Nw9ayGo5KUqFRj+d+mgdHDyff3JRfsJPmxTn5cHewoIdA6A4SNOL+Jp+t19spfHSiDvebh0GrlOGhCcMwJTsZ6/aGVFLYc2nfWDAaniiFVyp5yP7LLVYsn5KJYlMaBiaoMPPGwXhqzzHmMT7KLVbIpBLsW2JGk4vCqUt2GGKUUYMLHl8AZa1FqIlR1jN67xXqmqs6ZxPtkomNsv4JQc4K1x6ifp4kiEduuyGiK9Jk1OPZ2XlYuqMCQCgwPiBehZ2LxjEjIPcsMYm+b4xKztgG+d0QCF0Ln2S9pc4u6AO+NHckYlVyvHn/GChkUkaBLDwR5fS07Z2BQJAzGk4M9tm63GKF2+tnimK+q7MjKUZJ1gICgUAgEFpxeHwoMqUhiJCiJj02k089k46RFaTqcF2SFru/qUJ+SqJg0jcaCRoFzEY9NAp5RLMlmxa3F4VGPTw+ruJweKz7/YcLI/b35ihxsWiPXy7RRvsQNVBCTxDtdxeu7p07OEFQ5ajUUo/fTr4BedclovLHJuQOTkAgKN4sMlQfgxaXF3XNntZ4ux8XbC4kJ2gACQSLx8JzUgBgd0euG9Eav20uLz46UYePTtTxPn456iUyiUSwMQy49myaFKNcBbDVEWwuL2MgWoWwBNqLc/Ihl0jgpPzIGBiPc00ujpMQjsmox3cXW3DzcD2e3nscB043MMHx/JRE/POhm/HRiYt45fPTzGYulUjw1J3Z2H30nOB1C40GXAyrbC1MN2DltEzMevmA4Gfmq/pqT4UogXC1IVYEwZccqvzRJlzMkW6APxDEU6zAPDtBDgD/t3AMPvm2DlvLajibLbOuqMST3OwkOJ0Qi1alyd7oY9UyLJ44PEIa0WTUY9FEI5Ry8VEh7E24q7qgycxNwuViiFVia9EobNpfHbEfby0a1eGOfJlUIlq0JZN2fKROUowSf/nUwqnkpgtmtn9ZixXTMjt8za5EF6PEH1iV9DT0v9fdJa4WQSBcCTqz79B7eaw65LfXNbvxFEsqONyPf2ZWjqD9m416GGKVTPDN7fVja2sHGr3fu73iB2m724f/eeVLAKE9fdX0LNyYkoiX542MKEKnoZN1drcPOq2C6YYT+w7Y3xU72RetS+b5ezs+b5eGnBWuLcTsTauQY8XOSsE946EJw5A9KAGvl9cAAI6fs2FEqg5FpjTIJVJmlG04hUYDKF8AU/5USoqSCYQrRKKW3wesqG2CWiHF06zR1EBoL5x542BOIkoua/ONdbFK/OXzU8hP1aF/nFrUp6780cb5m8vrjxglTdYCAoFAIBBC2FxeRmGkIFWHO/OSsX7viYhkLntsDwC8WnYa5RYr5owZInjtirNNKDTqeYtVCo16+PxB1FxyoF+cGiWThuO5D77jvU6cWoHFk4xojjL+lS+WHa8WT5VGe7y7IWqghJ5A7HdnMupRb+dO44hW3PFDowuL3jyCDbNy8HpZDUak6kRz1hIEeUdia5VSaGTiTdsOD7f4hM+GozV+R2sIvRz1kr5m06QY5SqArY7g9voZA/EHg4ISaBKE5mhrlTIkJ2hw3ubC1rIavDgnH1KAs7GzZ1GNTE3EqLQk/GzMkIjgeGG6ATsXjYM/EETJJCO2ltXAGwig8ocm4Znd5qGo/DHUAQkAqUlaxGsUqLlkFx1bEKOS41SdPUIpIlqFKIHQ22GroCTFKLFyZ1VEcIwuglg1PSvi9RIJsEiomOMWI7RKGacQhS/RVWhss+VHbkuHRAKkJGk41xJyAGjMRj2kktB7GGJV2DK/IFKdqdXGY9Uy5vWNDi+Ktx1ipBHZMmQLtx3E7hKTYMAwfBPuqi5oMnOT0BW8tF8guSqRYPOc/A5dSyWTCtv5RCNUUZxtPnyBAO/eTvsAvoD4YaG7Ca+kZ1NusYLy9+z9EQhA+/cd9l6vaT24qhQyvF5eg2JTGjMej8+PX7fvBLbOLwAQ5PjrhUYDHr3jBvz101N48/4xaHb5kKRVYqF5GEfNMNryQBezsX2E5e9UMo/TRe20kprJqGfGIsRpFPj5lq/w2vxRkOBbzl5tMuqx9q4czn75xLRMzG90IVGrxIZZOVi/70TULhm724cB8eKfQQxyVrh2ELM3p9fPWxAFhPaMZZMzmHFVD5iH4caURGb/o3/7wWCQcw16j6VtiF2UDICMciQQuglvgN8HLDanYTNP8WKZxYqn9hwLPd7q05ZZ6pkzpM8fxNxWn5eOgQn51F9/z7025Yu8F9KgQCAQCARCiHi1gqMwQjdEpCRpOc2QCpkUcpkE+ak6jEzVcUa2CrG1rAa7Fpk4DZZAaM+eb0rD/7zyBfJTEzHUEIMp2cm8xShmox5ahRTr91mwclpkTJ0Nn+KALkYp2HhhNuqhi+lZP4CogRJ6ArHf3aKJxogcb7TiDnp08/UD4rBiZxUOtzZqAdzccqHRgN9OvgE2lxd7K89HrAslE40AIKqUlKBR4D+PFOKHxtDEEH8wGGHjYgIO49MNiImi3ns56iV9zaZJMcpVAFsd4dCZRgxKUIeqwiQS0dEYv779BuxaZMLZRicqzjYhPzURS3dU4K0Hx6KoxcM7i6rMYsWaGTlYs7sq4tql1fVYu/c4M5f+xTn58Hj9eGpGDtbsOYb8VB0WtkqQ+wNBfHHaipLtoevSBpTc2k3i8wcEN/fCdAMOnWnkBMZJNwrhWiBcBSU0k064CEIpk0ZUR+YMSsBCkWKOtx4cyzxXaGZnqaXNlr8524SSiUbsP1kHk1GPT76tYzbzyE0+HZ98G3pekSkNgxLV2LloHNbsrooocKMTWSNTE1HX7IG59TWX7B7RMUDNLi/Wz8rBEzsrOeuD2ajH+pk5EZtwV3RBk5mbhMul3k7hcG2j4Kz7jhY0efwBUTt/d7H4iAE+AgEIFrAC4C1+u5LYo8idRnucQLhSRNt32Hu9VinDpjn5KDQa0OzyotxixbzWbjA+KWMgJB9cvO0QdpeYcLHZA5vLy9j/po+/w9yxQ9Ds8sEbCGBVmL9uMupxR9ZAUQW1ZreXCRSKrQnF5jRU1DYyBetmox5yqQT1dgpzX/0SxeY0FJmGctanZhcFIIZX9a0w3YCtRaPQ6KREv1+y5xLYCNnbtxftUV9L/5YTtAo8/99vmX87KT/T0fnLW4zwB4Pw+gLMHvu34tHMNT6vrseFZjfW7ztBRjkSCN2E08Pv4wntk0AoNvWLCcOZx1/5/DQ2z80HEEQgrGmLtvfi1gaqBI0Cn353CQu3HWSKzYDQPhWnVjCNV+ygNmlQIBAIBAIhsoufju8qZBK8zqMWXGjUw2w0MP8WS/rmpybi/WPnkZ+qw6ppWfixycW8hs5bsZVzw/NKobhxLpze0Llbq5CJFpbE8KgdDIhXY8OsXKzgiUlvmJWLAfHqjn5lXQ5RAyX0BEK/u1A+uZ4Tg4o2naPyRxs2z82HrVW9iH0+Z8fAk2KUkEqAFwWaPwHgqRnZ2DK/AAu3HYooSKHt/IldVcxZ3hCrxJv3j8W6vccYG99aVoMt8wsglUgizvwbZ+dBq5R1q3pJX7JpUoxyFcCey7W1rAYvzR2JEp6qs3DcXj9+/+G3KDalMR0hQA0jhSSEk/KJdpoVm0IdKFJI8MT0THj8ATw9KxcOjw/NrlC3WIxKjoHxatyW0Z/XgAbrtHj27jws31kZYeSLJhpR/MZBzvuSbhTC1Q7fKJhosmUtbgrrZ+ZwnGCPLyBazMFeF8QCeGxbRhAYOzwJC0xp2P7VGeQNTsS03GSOA1DX7IE+VoERgxPh9QexdEcF3vnlOKzbd1w4uT0tEzcPN4AK+PHs7Dw8894J3D3yOtHPHKdWYN3e45xRInSSa93e43j+nhGCa0AQADo+vYTM3CRcNi1uSnRsXkeTq3aPT9TOHQJBezGCgGABa7nFiigjOrud2Chyp9EeJxCuJELqG+y9nh7f5fD4sHJ6Jn5s7cSgu0TEfAAn5Uddswdub2hPl0hCm9uB0w3w+IJ4fGoGNrx3gnf//eNH3+LRyTcA/wHH5zAZ9Zg/bij+/uWZkFKiRCLqIzzeOluXLix9elYuLtpcvM+n7y9WrRAcfVdaXQ8JEHUkGNlzCeHw2Vs0iWz2uCq5LLKBg95jN++3MMErmkthMsM/NLrIKEcCoRugVcTUCn7p62hnZaVcyiSZnJQfJdsrsGpaJqRhTVvhPvWW+QWsjm45thaNYubO013XbIUw5n6jyP0TCAQCgXClYStydqd6H/t9Vk7LwuHaRqzbe5zZJ1N0GmzeXx2RTyq1WPHLW4zMv9vyU9z4FN3ASO+9U7IHcvxzNuUWK1xeP1bPyAblC6DZ5UOsWoa6Zg82fnACS2+9HgBQ1+LGqunZnKQz/V5P3pmNersHqfqYiOun6mPw+3tvRKODQrPbh3i1HLoYZa8oRKEhaqBXN1fKbrsa+ndH3/+pS3ZolXIUDNEhNUnLKBHSdi4BIpRIF5jS8O2FZrxeVoOi1kJxINJfB0I+e784lWgs2+MN4OVPT2HVtEws31nFPNZm527OWb7eTmHea19i4+w8LJuSAafHD61KBhflx8a7c+HyBngLQrpbvaSv2DSJ7F8FsKtOnZQfi7cfweKJwzEpY4Do6+I0cpRbrMhP1TGqKMXmNKQmaUVfF63IhQ4KlFrq8WOjCwu3HWK6w4b1i2WeF01i+7okLTaHVX3JpRJMebGU9x5INwrhaoZvFEw02bI4tRJrwwoz2ON0+JBLJUz1abSxFvTjpZZ6PHxbOu7b+jWKzWmQAMhMjodaIUO93QOtUoZ+cSrU1DuhYOn/R0tuPzEtCycvtEApl+JisxsrpmTCFwyiMN3AOxZnfLoBSpkUH52ow0cn6nivG74G8HVfd7Rbta/N5yN0PQkaJX7338hZ9/S/19+V06HrdUeBVLQCls4UuHQlMQqZ4NpQmG5AjECigkDoTdB7vVYpw5aiUfjdBydRarFCq5Qxagt0l0g0HyAIcAJwbNUxmYg64v6Tl3Df2KFYf1cOfmxyoYmlrEIH9zy+AB4aP1z0/d1UAOPT+2F6bjITfFMrZJiWOxAPTRiOFrcPNpeXUYE6cc4GZUEKrA7x0Xfr5N3bVUK49rE5KagVUmEFIKMBcWo5owDkaufZlkYlb99+Q86mBELnOd/kwqffXUL/OBWSYpS89hxtn3RSPiwwpWHZlAw4PH4kauWQSaVocogXjbBt3kn5sHDbIRQa9Vhg5o6eZo8BAqLPiycQCN2PeeJtOH+RP1YEAMkD+qPsk4+u4B0RCD1HV8RDL+d93ltaiGYXBY1SjkAwiF//8yjv6w+ctjKxHiflx+NvH8XG2Xl4fEoGHG4/ErQKeP0B2BxePH/PCKjk0qi5KafHj2kvlvE+VjIpHQCgVso4SWe7288Urcx99Uv8feEYwesPiFd3a/HJ1VqMQLh8rpTddhdCKrhPTs/CY3dkQDpFgkYnhWAAWGBKwwOFwzEgXgVvIIBGhxf+QBC3ZQ7AS5+cwohUcQWVirNNHGUlPpyUH6XV9Vg+JRPvPVyIllahBK8/gIVvHMQr9xVEvKbeTjGxtj//70j8zytHoFXKsGp6FgqG6HibnWn1EquDgj8QhD8QhJPywen1w+YkMYH2QopRrgIStEqsvSsHT+yqZIwzKzkB4JlxRWMy6uHzh9qc2aoom/dbMDI1UVymTCV+yGYHBeiDfGe7w8KrvipqG0UdDiLdTbha4RsFE20mHeUPRBRmPHJbumjw/asaKxa0Vpb2i1WJ3hP7cV8gGFGF+s4vb4ZcKsEfPuQm2U1GPbbML4A9SvL6+3oHo8JkMuqRZohB5sC40KFDoJq0rsUtek32GiDUfd3R9aivzecjdD0envnyNOUWa9TOznAMsUrRwozOJGt7u/KIxx/A4luGIxAMRqw3i28xwhOluI5A6A3Qe/2D44fh+dZCFCB0QP70u0swGfWMX36x2S3oA5iNenxxWnh8TkuUsVX+YBAOyo+5r33F+zhb+USIRK0C6QPiOH8bEK/GY5MzsGJnZYSdLjCl4ak9x/DbyeLXtbkowT137V05+N7qQKyDIgE5Ai908OvwmUZmJEf4qMj5pqHw+QMh9YNPLMhPSRS9JvtsazbqEWRJhRWmG1BxtknwteRsSiB0HJuTwpkGJ/YePReS0VfK8OKcfAQR5MSo6lo8gudec2u8a+G2QzAZ9VgzIwvBoARrdh9jxvEIQds8HeQGQp3bAbQVoNAqojQmox4yaSckOAkEQpdy/mIdRj3yV8HHD77w0BW8GwKh5+iqeOjlvM+T71bhmbtz8fg7lVjMUj8JZ2tZDXaXmLF6dxUqapvw7Ow8bA0bF0ufJx/91zdwUn68t7RQ9L5iVMLxqwZHaCxsXbMHGQPjeBVWzEY9dDE9c9a82osRCJ3nStltdyGmgvvM+yeYkdRAKHb02Xd1yEyOx9P7jnPO7IVGA16ck4/H3z6KZ2fnAQDverB0RwXuyI4ixtAayz5vc0U0cz330zzERikm7xerYs4ir5fXYPk7lcxj4XaZoFXCQfmJ/V4GpBjlKsHmopCfqkOxKQ1JMUqcPN+M//vyexSZ0iCBhHNALzQaMN80FDYn/9yt5AQ1ikxpEaoGplZJNJVMGrUqjYYdvOuK7jAyLoNwrcL32xaSJ6SLIC40RxZmSCTAoonDGekzGpNRj8UTjTjb4GTsPVGrELVlJct++Tq9dFolnny3ilftQQoJVk4Xl9pnrw/0NTbMzMUQQ4zgLLxo1e/sNYBPbYamo+tRX5rPR+h6mt1epgM7PyURHl+AUQvYWlbDW4wWjcUTjfyFGROFD/liKKPs7UqZePdpd+PzB1G87VDEjNCKs00o3nYQ7/xyXI/eH4HAB7ujKaG1o2lr0SjEqmTIuy4RI1J12FpWAyfl5xSHL91RgYcmDMPq6dlYt/c4rx+/dEdFxPvRybFo3dmDEzVRC1Z8/mCH1wSbk8LKsEIU+r4AID9Vh0BAfOZXjEoRsedqlDIcqW3CVJY6IjnQE8JhB7+0ShkkkGBKbjKKTGmIUcnh8PgYBaBdi8bhuQ8sjEpoe8629FlY1jp2ii6QmvpiqeA9kbMpgdBxmpxebNpfzdgkO161eKIRMqkUXn8ACRo5BsSreM+9RaY0DIhXYcv8AlScbYIUUjy5p6rdNs8OctOEF6DQxeT0c0kxCoFAIBB6C10ZD72c9zljdaK0uh6/veMGwWs4KT/cXh/yU3VYNjkDv/vgpOB5ki4KDQSDoo2YAZE5097W5uy3D5/F07Ny8cTOyogxPRtm5fbI2J2rvRiBcHlcKbvtLoTuX6uUYe6YIXijvIZTdPLMrBy8Xsb9GxBS6A8giJ+NTuXkrCl/ANfpNKj6sZlR9ZUEJaJrgULG75+XW6yQSiR46s4sTMroh6xBCRHx+uPnbFDKpSg2p+H1sAI5INIuif1ePqQY5SohVqVgFAu2zC9A/3g1jv5gw31jJVh7VzY8vgBa3D5oVTKo5TLsrTwHAMwhnK148NYDYzmGzk74LN1RgTcWjGKUFYSq0uh/h3eKXe4cXTIug3CtwvfbpuUJN88diVXTskKzKDVy6LQhOXy+wozcwYlYGCVh+7fi0bhk96DBTona8nmbm/l3OGajHpQ/gBMXWlrXHBXsbj/i1HJcbHZj2dtHoZBJMSVnAH56U0rE4/8+fDZifSi3WOGgQskxoVl4HVkDoiX4O9qt2lfm8xG6ngSNAi/NHYnzNhfn74MS1Hhp7kgkaDqWrKq3Uyh+4yC/nb9xEHtKzB3+rTY5xdeDJifVoet1NU7KxzsjtO1x8UI1AuFKwx4x4AsEEauW4yuLFf3j1ai3U1ArZBicoMa7JSa8V3kef/3sNON/L5ucgR8aXTjX5EKRaSjuH58GrVKOGJUcUgB3//mA6G9erZBh+wNjcOCUlSl2oSlMN+Cz7y6hML2f6P1rlTKsvysHT757jHOwp9cEm4sCwJ2hXW+nIgIJNHQSz0n527WPs+cNl+yoIAd6QlTYwa9icxpeKzvN7GcvzxvJqPEBgC8A5rcqVPxdaNRj1Z3ZqKl3MAntpTsq8EbRKLz/cCHi1HLEqUIzsMnZlEDoOhyULyLYy/YBv6ltRKnFipfnjcSj//pGMG71/D0jGLufkjOQuaawzRuwekY2fmhwAgAT5GbDVjMckqTF+w8XQqOQYmtZDUYNEU60EQgEAoFwJenqeGhn36epNQ8kgUQ04RsMSrB5f0ixMNp5EgB+bHJhgXkowlUQQ2P1hsJN+fD+w4WQyyRY/Pcj+K7O3vq4AUOStHjrwTGgvEG4fT48MysXDsofirmr5cwI2p7gai9GIFweV8puuwuh+2cXc7AbNfvFqbB8ZxXva9jxI3YceFJGP6yeno13fjkOPza54Pb5RdeCRqcXbz0wFlKpBO8/XAgEgSCCOG8L5a4cXj9WTMuE1xdAEBJmjM+03IGYmT8I39c7kZ+SKBiL/ry6HhebPUjQKon9dgGkGOUqwRCrxO2Z/XFDcjxilHLYKR/evH8sXvjoWzxy2w1Yt+8456BtNupRbE5D3uBEANxDeIxaxjF0epEoSNXh1vv7Q62QgfIFsHJqFiSSUIGJLxDEF6etzIGdr5OEvtblQMZlEK5V+H7bWqUMm+eOxEv7LZxEEN0NbIhV4rbM/shIjkd+SiIofwDJCWq89eBYnLe5IZFIcPx8MycRdcnuwV8+O4UFpjTYw1SRwgN4m+bkw2TUY8nEdJRWX2Len+42c3pC68zavcci1pc37x8Lp8eDZZMzOSPE6MfXzczBfVu+jvgeoiWUO7IGECUlQm8hXq1Ag4LCvsrzEYUeJRONUX+r4dBKK/kpiZxCr/yURGiVsk4dULQqOf53y9eC68E7i3pWeSRBI76/d7Sgh0DoTsJHDPzq9nTEq+XYy7MGDDXEIDlejRfn5GPpjgomCEcn0FJ0GvyteDTO2dy41OJAapIWxea0iCITmoHxanxw7Dx+95/vYDbqmes6KT9uzeiHJ6Zmwen1w+HxYccDY1AuULDyzdkmrNlzHMXmNBSZhgIIqYTtP3kRS3dUYE+JOeK9owVPPL4AEjSKDvny5EBPaC/s3194wIitxgcAzawGiXCV0BiVHE7Kj2AwiHONLvgDQShlUuSnJOLluSMRCALnbW78v1oXTMMNWDsjC1/UNGLd3uMc5R5yNiUQOodD5DzItm2VXCpaqKxWyFAyyYj8lEQ4WGpgdMPHxtl5eHxKBuxuPxI0CjS7Kfj8fizafgTF5jRsmpMfoWaoVoTiWYXpBpRZ6vHM+ydhNurx9KxcAMCpOjua3aEgNhknRyAQCISe4krFQ6O9D+2DNzkorJiaidW7jzH7tiFWic1z8zEtNxnNLi/2LjFDKZfCEBtK6vJBF4XGquR44G+HWs+q3PhVyfZQPPunf/0SZqMer9xXgAf/dgj94lWYbxqKOzeXYWRqIp68MxstLgp3/KWs16huXu3FCITLozflMdgqv+31a4Xun/bf2eNuNu+34OV5I9t9P/R6kaBR4kKzG3FqOdL7x8Lu9uK+rRWCa8Fr9xVwxlPTOesdX53Bm/ePBeX1Qi6RY/W+ExG5q/UzczA4UYWaehffLTGcbXRCrZDCSRH7vVxIMcpVQoJWiVXTs7B8ZyXyUxIx1KDF16cbsHhiOurtHiyfkolgMACtUgG3z49mlw+JWjkUMil+c/sNWDIxgFi1HBqFDP5Amyw3vUhs/+oMbkxJxPP//TaiY2yBOQ2VP9qQn5KINxaMhtcf4BSm0HTVHF0yLoNwrRL+29ZplVi5qypCaozuBn6uNYDGduaBto21ZPsR5KcmchJR+hhVm7yhKQ35qfzVnYVGA9IMMVg5LRMujw8Tru+HGwbGY4heC8oXQLPLB41SDpuLgsmoZ5LXdLDuuQ9OYM2d2XicR66/zGLFql1VWDMjO2I2Z3sSyu1dA4iSEqG34Pb68WrpaWacHttWXi09jVXTsjp0vUSNQrQQTCkgQyhGrEKGm4bo+NeDdANiFZdXTHq5EHsmXE2EjxiYeEN/vPDRd4JrwCO3XY+NH5xEsTkN39Q2oq7FAyBUlLpl/iisDBuJF15kQlOYboBSLsH49H4Yf30/2N1+xGvkeG+pGW6fDx4vsHp3FadjJPxaJqMei24x4uvvrRFJPnOrf1EwRMfYHDtIoYlSdJ6oaduv2+vLk4Acob2wg19s9QIAzNgN2o5i1NzfKvu3/qvb0zEmTc+xYSD0+y8ypaF420E4KT8K0w0wDohDcpwK71eex3tLC9HsohCjImdTAuFySBQ5D7JtO9yu2ZiMehhilaiobcTm/ZZQJ2QrWqUMz87Ow9Ywue1Cox7rZubi9aICvLjfEnG+3jp/FAbEq7D/NxNgc3qgkIfWkTKLFU/srMTKaVmY/Ke2sV29JbFFIBAIhL7HlYqfGGKVKEw38DYPFKYbGEVsXYwSz753gjkPBwEM7xeDlbsiz7lv3j8W8177krcgZUiSFlvmF8Dt9QvGs9lK/WUWK1buqsRr8wvwz8M/MGfeMosVa/ccw/qZOQB6j+pmbypGIFx5ekvc81yTizNuRquUYdX0LIxMTYST8gsWpwjdPz0aK3zcTXjDSDj6mNDITbH1Yv3MXEy8oZ9gLDspRon3Hy6EBAg1m9hCav2ZgxKwbu8xPDMrVzB3tXJXFTbMyoVK7on6na3YWYkNrcXpQsSoSKlFNMg3dJVgc1J4otUgR6clYZghBvsqz2NFq9SRIVaJtx4ciyd3V3GKTMLnXZmMeiyfkoGSiUYAodnur5fXMP8bbpilFisCACOTplVKcaHZi4raxohClK6coys0LqMzVXsEQm+C/ds+VWfnnXkHhBxlp9eP1buPRdhl+CxN+r+/qW2CSi5hnvOAeRgWmNIgATjzMU1GPeabhmL6prZqcWuzGyk6Ldbsjkx+r5mRjZ+90nZQoO3dTvl5g4Nofb9lUzI4fytMN6B/nKrD35PYc4iSUvdC1tz24fb5MXfMEKb6m4a2FbevYyNmVAoZVr77Da+zvG7vMTz30xEdv8eAH+vuysHKXZHzctfPzIE70LNjcK4meyZ2QQgfMSCVQHQNkEpC+/KiW4woNBoQo5Kh0GjAiNRErNsbuc+X8ezzdBGJUibDs++fxMcn2xTNaDtev7eKY9/0tSSQ4M37x6DBQaHibBMWbjuITa0jDMKfu3xKJp65OxdWB4V6B4U177YVt5RMMsJs1Ee8B30PQ/Raxhb49nE+2yEBuTb68trSns/ODn6FB7bCx3LUNXsEf6uDEjR4KawQBQj9/oNoszs6OLf2rmx8Xl2PJ9+t6vEANoFwLdA/TiWY2GIXqgiN2xmfbsC6mTl47v22pJdWIWNsXmjue6nFilXvVmEqa6QPTbnFCikkuGmoDoe+b8D6mbmggm2+Mb0+sOktiS0CgUAg9D26K34S7pPHqeRYPNGIQDDIm1/644ffhf4gCeJnrPPwlvkFEYlloC2mtXF2XkTzYmG6AY0uDxZuO8TktQD+MdNspf4yi5VXda3MYoXL21bk2htUN3tLMQKhZ+gNcU+bk4ooRKFzyMvfqeTcU3jRNX3/4a8fotcCiFQvjVZYbnWEikBSk7SC68XKXZVYOyMHzW4f5+xgNuoxf9xQZsQ1WxHlscmZqLO5sXm/JWruykH50S9OhUKjnneEGF38Rj9X7PMoZeLFNwRSjHLVYHVQGJGSiKJxQ6GPVeHJsA7KjbPzOElroQN4ucWKP3z4HR657XpMz01GznUJ2LzfgmJTmqD8KR08n/faVyiZZMTxczZO5yctjfSPr2vx/D0dT5C1l/CqPYB0oxCuboS6genRWR5fQHDDZM/SLLdYsbg1weUNtIXJnF4//n34LB6bnIGVcil+bAzJjtFjOdjV4htm5WK5QKXomt3cgwL9nIcnpYt+Pru77TDQXY4VUVLqPsia234kkAjuuQA6rIzS7PKKOsvNLm+H/z9QSWVYvecYbkzVYUHY/r12zzGsuTO7Q9frDq4GeyZ20XdhB+ZUcil+dXs6gkEgd3ACXFQgNForVYeK2iamYJu245WsNcBJ+XHoTAOm5A5Ebqsfzgdd1JmVHM/Y6sJtBzEyNRE3puo4xShlFit+bHLzJt4BoNRSjyLTUE7AL1xZgsZB+fDsBycxIiURFbWNnLWInRhkv1dhugHPzMrFYJ1W8PsTsp1n7s4lATn07bWlvZ+dHbwLD2yxR/EsvsUIrVKK9TNzeQswc69LwG//fZT3Xtj+NQCUVteDarWV3hDAJhCuBRK0ytAInbBAfKFRjzi1nLHt8BFbQChY3T9OhQYHhVk3pTBJr9fmF2DV9Gys23tMdO57aXU9isYN5X+sda984aNqrNxViWfCuh/5lLrIukAgEAiEnqKr4yd8Pvn2+8fg/tZxOeF5oPu2fo1//2IcPL4A5FIpJybWP14lGtNaPiWT8ze68aJ/fOjew32AOJUcLR4fJ57NpsUVapwOVxdlj+4EAJurZ1U3e0MxAqFn6em4Z/iYZKEcslDR9aBEDVZOywTlD6DBTiElKRQDMhn1ETGmrWU12Dw3H1KJhPOehekGzB83FEtabXXPEpPoeuHxB7B44nA8cls6vP4g/IFgxNQO+vX5qTqs23sMT7bGuMPXgHBa3F4UvX6wNc4l4TSNhxe/tbi9WMDKxYU/z+aiAMSIvl9fhxSjXCUEg2AkSLfML4io1BoQr+YYgdgBfP/JS7hv7FBktwbPAeGANA29WdNB6PDOz+7eNMOr9mhINwrhaoavG5hdkZqVHC/6erbdBhFy1uO1bdccaojBkknpaHR40T9eFVF1TkNXd3ZE5aTcYuUk1/hI1Cqwa9G4TjlWHekObo+KCqFjkDW3YwQB0cKx8E7KaDSz5t535nE+7JQf+09ewn5WApvNo3f0rDJKOEEA6BqxtS6D2EXfhU/GdMv8Arz8iQUvfFTNPM/EM16HvQboY5Tw+PyYcH1/TN9UFnWG7tkGFxa9eYTztzKLlTkAs4kWWAv39YUkU2OUciZZF36WYAcFV07Lgtvrb9ceL2Y7a3aHCmJX7KzsswG5vry2dPSz08G7S3YPZuQNwrq9x5mAkZPy45vaRsy8cRCUMimeef8EFpjS8MS0LDQ5vYhVy1DX7EGLS3wPDbeVZpcPW+YXQCKRwOqggEv2PqVaQyB0B+xAvM3lhdvrx4HTVix44yCenZ0HAExByub9FmZPSE7UwOak4PEHOIFzCYB5r32JjbPzoipuicW+6MfKLFbYwxJdcWoFtswv4Izi21pWQ8bJEQgEAqHHaG88NFqMVcgnb3J5I0a7sml2UfjdPSPQ4KA4MTF2cyIfdo+P2VPZjRdv/3IcthaNYvZY+n3ff7gQ977ypeD14jQKXhXxuLDRgNooY2evBD1djEDoeboqj9EZZdXwxmixHDK76Jr9XlqlDJU/2FDX4sErpafxyK3pWGBKg4Zn/LsEEkzNGYiicUMZex+UqMbz//mWiZlFWy+aXV44PH4MTlQiEASmvljK+zy6sWTzfgt8rc3a8SLjQYGQf0/HuXaXmHDG6uSsS+zYXpxagaLXD/IW5y3dUYE9JWbR9yKQYpSrgh8bnVizu00JJfzwbIhVQi6VcA7GOq0CWqUsolKUxun149Dxi7gtYwCA6DO86MfDK1MTNArotMpu3zTDq/bYkG4UwtUEe/OOVcnxzN25WLf3OGOr7IrUYp5kExu23bq9fmwtr2EUGArTDfjk5EX87j8hycR/PjRW9FrRgmh8joFaLhWV61fLpciMUlDDR1/uDu4tkDW3Yzg8PkbRKD8lMSJI7fB0rHgkXi3unkV7nI/2VIP3NL3d9old9E34AnPF5jRs/sTCq4akkkuZETj0WiAFcFtmf3x88iIOnLJiycSQslh7/e9w+BJpHbmWmTVnm43ZqMeFZrfgewBggpG3ZfTHjak60fekEbOdD0/UYfnUzD4dkOvLa0tnPnuCVol6O4WZL5eh2JyGItNQUP4ArtNpUPmDDTM2l+Nfv7gZ71ddxPtVF/HZo7fg6U+OM/7qvqXiQaJwW4pVy1Fd14L1+04w/npv2psIhKsVOhB/qs6Ou/98gPk7O97k8QUwzBCD5AQ1ErRKxld8bPINnD345IVmZCbHY+G2Q3j/4ULR9xXbL9mPOTxelEwyIj8lEUBoJF+/OBXO20L75KAENV6aOzJqkJtAIBAIhJ6kPXEWIZ9czZNcZqNSyPDov77B0lu5ytmxavHXxWkUKLXUY2tZDSd31eL2oviNgxFNHqoo8We5rG1kPR1LNxv18PnbzrQmox4yae/oeCJNlYTLpbPx0/Ci7WgCBS1uL+97mYx6PD4lI6QoOC0L818PjYIuNBqYZpFicxpeKzsdETd7o2gU/nfsUNyaOQAD4tVIiOJLa1Uy/E9rMdqW+QWiz6U/T4vLC7NRj1ilTHTt0CpkTAFcg8OD18trBJ+boFGgYIiOt3inL6n6Xg5kkFEvx+akcMbq5CihsA/IWqUMr80fhaf3HcfCbYew6M0jKH7jIP7w3+/w4px8wYpPlVyKrWU1kEklKDQaGKljPkxhAWs6CL1w2yHIpRIM7x/b7Ruo0DgTmt6QRCMQonGuyYWSHRW49Q+fYdbLB3D7Hz/He5XnsbVoFGOr+SmJzCbdXruk/7vcYkUg2CZvmJ2cwDw/WodYXJTH+Q4SHr8fT96ZDXPYPZqNejx5ZzYCHdaDiN4ha3NSHb4moeOQNbdjxKhCikYVtY2cvZiWCY1Rdaz7QhejjLArGrNRD11Mx/fc9lSD9yRXg+0Tu+ib8AXm2Hs1G61ShrljhuCN8hrOWvD0eyfw+JRM5A0Kvc4fDO2PHfG/2fAl0irONqEw3RD1WoVGA9bPysWJczbOc8xGPdbPzMWyt48KvgebjqwZ0Wyn2eVFglaJ4f1jcWOq7oqcLXoTfXlt6exnb3Z7OWfSY+ea8ez7J7FiZxWclB8OD6uIOhjE+pk5zL6qUcjabXcmox77Ks9jX+V5ztn68+p6LOslexOBcLUTvg6wbXvRm0fg9vqZjkzaV2x0cF+TnZyARbcMZ+a1C9l4oVGPi61Fl+Gw7V+rlEEfo2J8+4XbDuGOF0qx8YOTkEklKNl+BPsqz0OtkCJWRXr8CAQCgdA7aW+cRcgnDwaDuDWjH0omGUPKoPNGYmvRKJRMMuLWjH5odHpRWl0PbVjRSl2zRzSmdb7JxcTL2Lkr+oxZbrHi9fIaFJvTYDbqoZJKsH5mLm/8ef2sXCz+e5uaKOUPwGzUY93MXCxuVRmlx2j0lmIUAuFyuJz4qSFWifGsuFG0uE+MSs77XuUWK+qaPdAqZYhVyvDqfQWg/AEsm5KBDbNyQmOsBeJmHn8AQQTxXuV5LNx2COdtLtH1oq7ZI3qPbOjPE6uSY82MHEgCQaxjxQLY1103Mxf/u+UrFL9xEN/UNkIfo8aGWfzrzIZZuRiUqMGzs/M43x/Qt1R9LxdyaurlWB0UIytEw56RXWxOw+//czJibE+ppR5BBDnSZDSFRgMGxKnx/D0j0OSgsHpGFp59/yTvzCt6hhc9GyucK5W8utxEOoHQ0wg5CvS/9y0x45Kd4kyloMdiAfyz6JbuqIiYX+egfMhP1WHhtoP49y/HoWSSEVvLaqCSS5l1IxyTUQ9tlErR8I2/0GiASi6D1e5BySQjlk3JgN3tR6xaBofHh2YXhfT+cR3+nvpyd3Bvgqy5HUOrkPPO2Cy3WCEB8PTMXP4XCjAgXs2MrWDbJO0AD4hXd/geY6LYeEwPy5VeDbZP7KJvEpr7ykWoe0Ro3m5pdT1W767CUzNCc2u/OG1FYbqB2eelAMeXL0w3YNEtRizcdjDiPYRUTU6cs2H1ndlYzVJTpK+19q5snKl3Ysv8AlScbcLPX/sKv7snD7+5IwPNzpCka6xKBqvDg+d+OgJHahtR+aON12/QKmVYNT0LgWAQFbWN7ZKDJbYjTl/+fjr72cNfFy4vHK+WwxCrxMbZeXD6ArA5vVgxNRMKuRRSACUTjQC4/rXZqEcRy6dm+9hsBUP6fUqr61HX4unxvYlAuNpp7zrA9hV9gSBHlVCrksPh8aHYlIYWNyU8z92cBgkkEftb+Jl61bRMPPluFa9vD3DXgg0d9PMJBAKBQLhStDfOEr4X03vsgHg1fjHBCG8ggAOnrIySidmox6rp2ahvcaNkkpEp9qb3yWVvH8Wb94/Fur3HImJaT96Zjbmvfol6e+icTe+p4XGpcosVj7eOjF+99zjGp+uxekY2fP4gWlxexGkUkMskeHDbIXxXZ2del2aIweoZ2TjX4MTyqZnMGI1/fF2L5+8Z0TVfLIHQg1xO/DRBq8Szs/Pw+NtH8Xl1PSfPHM74dAOUMmmo4IxHDbx/rAovzR2JFTsrmXiWVinDqmmZeOeX4wRHSScnqLHxg5MdWi9oxO6XLiw3G/XQKGXwB4NwBoNQQIInpmUiCAnsrWuH1x/AfVu+wtlGF4BQPG7NnmPYPCcfv7/3RjQ6KDS7fYhXy6GLUTJxeDJm6/IgxSi9nCAQUbW5tawG2x8YCwlOYmQqvzQQEJpz+8tbjJzHTUY9Fk004pLdg0f/9Q1uGqLD2hnZ+O0dNyAQDGLF1EwEg6GRA/EaBSSSUBK92JyGrWU1AMAsPAAQCAZhc3Z/goiu2vucZ/HTaRWI7cTIAgLhSiLmKJRW1+N0vQMLtx3iyI2Fj8Wi/AGkGWJA+QI4b3Nj05z8iPl1MqmEsXmb08tUmjc6RYJypjQ0OjxYPzMXK3dFJr/XzMjBgte/5sgUD0xQQy6R4C+fnsZHJ+siPlNhugGbWwtpOkJPdgdfbHa3ORsaOXRaZaeS/tcC7DU3HCI9F4nL5+d1hIHQXuzyic+/5CNVHyPqAHeUBocHq6ZnCzr3DQ4PUvUxnbp2V3A1KAMQu+h7nGtywe1t/0gcsXm75RYrPK3XeuvrWvzroZtxzuaG3ePD6hk5OGN1MDNnBydqcN7mRn5qYsSe/eSd2Xju/ZOca5uNeiyfmoUFr3+Nu/IHc+bXxqhkeHrvcXx08hLnNT975StMyuiHpbdej6ffOx7xPvebhyHvugTm3oFQYGFr0Si8tN+C5e9UMs9ny8HyzS1ur+301X24L68tnf3s4a/z+AKcM6KT8uGfD92M1e9WcQq9QnteFvSxKkzPTWb86xSdFnaPF3FqOZ6/ZwTvjGi+EZpCATYCgdB+2rsOsH3FE+dteL1oFDbtr+bsu4VGPZ66Kwf3/+0wfjY6FY9PycDZBhdj0yXbQ8UmxeY0rJiSCafXD8oXwBenrYy9m4165KfqsHxnFe/9steCcosVDqpj4zgJBAKBQOgq+M5e7BxNe+Ms4XmXF+fk4/XymoicEj06p8xixcYPTmDVtCx8U9uIeLUMSyaFRvWUW6yot1OY99qX2Dw3H09My0KT04tYtQx1zR5OIQq9p9JxKaud2wh5tsHF3MMvJgzH7X/4HLtLTPjT/mrBZLRKJsXq3cc4fgVRLiBcS1xu/JRdUOHwePHTkdfhyXereG2mrsUtuCYUGg1YPSMLBWlJOFzbBADM85bvrBIcqeP1Bzj2S68XG2fnYdmUDLgoP+LUCpxrcnHWCwCshi4JMw4IaMtv7fjqDJ68Mxv3/vUL3DAwDs/MysXynZXM+/37Fzdjyp9Kee+LbjZJHxAnGociY7Y6D8ng92JsTgpr3q3CiFQdCo16JpDmpPxoclAYlZaEuCiSoDKpBHuXmFHb4GQO4Au3HcRNqTq8W2KCi/LDSfnx0cmLyBmUAJlEgpQkLZ59/0REsuqluSMRRBBbyrgLz+2Z/bFmRjbc3oCg83O50FV7q9+twv+MTo1Y/MjcbkJvJ5qjQLXOsQyv8KRlioHQxrp2Rg7Wf3BcUN1AwSpei1XLmOusnJaFpVu+5szfZgfa3/7lOFjtbjw9KxdOyg+b04sErQLnbS7s//YCtswfhXV7j3GdjlblpAOnrZwZn0BoA++MkkFPdQfXWh0c5wRoU6HoyQR9TxFeKU1DDnD82N3iQWhHlMeFGBCv7rJErEoh5zj3tJIRHQz4v4VjuuR9OsvVoAxA7KJvQSuajUhJjOi8EOrGoPzi83adlB9apQzPzs7Dk6wk+cvzRmLRm23Swu89XIjF24/w7tlzX/0S/3roZvzmjhvQ4vJCo5IjTiXDT//yBertVEQxzJb5BRGFKDRZgxLw+/+cFOz8Hp2WhPxUHRbfYoRKIYUhRoWVu6o4h36gTQ72mbtz8fg7lbxzizfOzsMyEds5a3WgttEFm8sLtUKGz6svMWov1/o+3JfXls5+9vDXaRUybJ6bj62t59SSSUZU1DZG+NrnYQABAABJREFU/LbLLFYc/r4RZdX1uPum69A/XgU3FUB9i6d1fJaEY4vhhNs4Gc9BIFw+YuvAc7PzAACn6uzwBYLMTPe86xKweX91xJm41GLF6t3H8Jvbr2eKSfjWgs37LZiSPRC//PthbJydhzuyB8A03MD4xmcanKL3zF4Lws/BBAKBQCBcCc41uSIUuOmzV4xShno7xdk7aVUTNnSchb0X56UkCir/Am1KJlmDEpgzbUFaEiQIYlprsTd9fj19yYH0/lLMYSkbhBOvVmCBKQ1zX/0S24pHcx5jN4HQkwPO29yizZYtbi9RLiBc0yRpldgyv4BRKAm37/bET8MLKn53zwjexiAn5RdWALbUY/XuY5iWm4wX5+Tj2Dkb53lCcTM+37neTmHhtkMAQjEsQ6wKS1iNIezXLt1Rgb0lZji9frgoP2LVckgQEk2YO2YIU8BSb7HCQXGbR31+7gSScEizSfdCoie9mHo7hVKLFYdrm7B3iZnT2eX0+uH1B6MGvf2BID44diEiMF1qqUet1Yk3DnyPEawuzpJJRmwpOx1xqC+zWDEtbxDeO3qOY8BapQz/MzoVj719lPP37igOGZSowfpZuXj0n/8vYhGjg+Cb5uQT54LQK9FGGYHRL1YFQHg0Dy3Z7/b5UWRKQxCRTneRKQ3SVj+dPVqHHhWSn8rfsW0y6iEBMPsvXzKvLTKlQS6T4LF/H8XWolAhSsQ4sOp6BIL848CAzikZ9ER38MVmd0QhChBa91bsrMTv772xT3Rmh0Ok59pPNHWumF6g3iWRADcMjGOcezYmox6SHh6dq4kyRkjTw2OEaIhd9B1oRbPDZxoj9uWtZTXYMr8AUomEE/xLjhf3e+M1cvyteDRsLi8WmIdhRKqOGaXHRgrxPdvjC2D2nw9g+/1jcbHZjSa5lNMtwhldoJQLBiCjKbmsnJYJrUIOyh+A3eODy+ePKESh+by6HmesTsG5xZvm5AvaTm2DM2IfpoOJT+05hg13513z+3BfXls6+9nZr5NJgVW7qpg9ROy3vW7fidaz9TGUWuqxc9E4vFp2GuUWK/79i5tF35P214HWzssoM7YJBEL7EFoHHJQfJTsqOHuLyajH9LzkiLMpTWl1PZZPyUSh0SB8tjbqIZNJBH3jXYtMovfLXgsSND1fME0gEAiEvoXQKPjPq+ux7O2jmJqbzFGyZKua0OfB8BgrvReft7lFz4i0Ohjb384ZlIAFbxxiRvvQnLO5kTEwXvSzSCTAwm2HYDLq4WXluSZl9AMAJumeoFGgZJIRKpkUiwQaN5buqMCeEjNRLiBcs5xrckU0CLHtu2CIrsO5k/NNLnz63SX0j1PB4wvFfipqm3DL9f1giFVi3DB91DVha3kNlk3OwB8/rGYeE/LDk9phm6t3H8PKaZlYwaNUmJ+aCI8/1FDi9PrhDQTgovy8xSstYcUlWpV4bDla/o5wefR8doQgCK2k4KT8cFI+3DQ0CSumZsLtC0ClkOE6nQb/PX5RcE5WodGAOLWcGa8TjkYRmvk+86Vy5m9igbv+caqIA79QZVx3FYfY3T7BoEO0mWgEQk+ikElFZ9olxSix44GxiFPLUd/iwbjheqyYmgmHx494jRxKmRQ/NLgghQRSiQQPjR+O5VMy4fUHYHN6cai2EUt3VGDL/FG4NaMfVk7PwhmrEy/PGwm1QgaVXIr7zcMA8FeOg5WIpgP5a+/Kxpv3j0W93SNod3yS5TSdUTLoie7gRgclOmKl0UFd80kwIcgBrn0opOL2rZD2jmTV/eZhmJabjAHxaqaC/oLNheSEnlcVa3F7RQvtQsVtPX+fALGLvgLbD2ePzPP4AkhJ0mD/yTqsmJIBxZ1SeLwBtLh9iFPLRdcCfyCIn/7lC87fXpyTj28vNmPDrBzGNoMAlk3OwAsffYf9LFUTes8OSkL35fb58Xp5DX59+/XMc9ojq0wf0D0+4aJ2rVIGpVyGle9WMUHOl+eNFP3OmgS6SGgffXj/2AjbsTkpPPHOUcHOu/xUXZ/Zh/vy2tLZz06/rvpiC8dXFfttOyk/mpwUpuYORJFpKNStPvK03GQkahWiNqySy1AyyYibh+khk0jg8vpxsdndJ36fBEJ3E74OCCXayi1W2JziTQ8OyocprTbuCwSxbHIGAgGA8vvR4vah4mwTLto8EZ3VWqUMK6dlIl4jvp/Ta8G4YXq0uL2ovtgCpUyKJheFWHXXKwUTCAQCgcAm2ij4onFDOX8LVzURi7EGgkEmlszX0ED72Wx/m/IHOMrebH6SNUB0T1XKpSg06rHAnAabM6QqPCmjH5ZNzsTavcciFKxvyxyAscOSeN/rWh9xSujbML6xJdI3BoBV07Nwy/X9OuSD2pwUzjQ4sTdMgMBk1GN4vxgM0ccgQauIuibw2Xd4LC1OLYdWKYdMKhFdEyrONqG0uh6PTb4h4nl0TKzJSSEI4LuLLcgdHBov/c+HbsZHJy7ilc9Pt6nE8BSNi713jJKUS3Qn5NvtxbAl6+1uP175/DSm5ibj+fdOoNxixZ//d6RghZnJqMeaGdn4n1e+6JBsqFjgju8xseKVrioOYc8/pCXZBJ/r8uJUnb3bxgURCJ3Fao8MdgFtm2h1nR0P/d9hACHnetX0bNTZ3Pj5618DCM208wUD2PDecU6wnX497QjoYhRYNjkTK3dVRSirlEw0YnRaUkTl+I6vzuDJ6dmc+y2zWCGXSrHq3UrMGzNE9LPxrQ2XcwC40t3BzVFGqER7nEBoclKi9t3kooReesVQy6TQKmV4r/I8R32k0KhHyaR0qGU9WzBjc/kiEv7s7pY3FoyOfhECoQth++HhgbWSSUacPNeMydkDsXp3W4Dsrz+/SXQtONvo4rxHucUKlVyKh2+9Hs//5yRnfzcb9Xj0jgzcN3YonF4/Yw9vfV2Lx6dkAAglzcotViyb3FYQJ1QoHh6ABMS7uYvNaVjDUmUEEFUFQuxxIbU0WgmSD7rglezDhGiEF0JF+626vQFmhMfeJSZmf9THqkRtmPL78U1tI2c96MtjHQmE7kQs0RZNMU+tkOKcLVQo5g8EUW+ncKS2ET/JHIB7t4XUQEsmGXH8nA35qToUm9LgCwSRpo/B2r3Hoq4FLq8PFWFrAf3YnFe/QsEQHRkjTSB0EvPE23D+Yh3vY+cvXLzCd0Mg9E6ijYLni9OWW6x4YmomZt04mDfGyjf2h6+hgfaz2WdJtmJYONHG6ri9fkzJTUaMUoYBcWq8ef8YuL3+iEIUIBSrlki+xbq7cuD1V0WMKLrWR5wS+jZivnG5xYo1d2YjuYO+Z5PTi037qyNsraK2Cf5AEI/+8/9F5KGE1gS+HDQ7lvbBw2bIZTJcagmtCVKAN8e1dEcFAOBSi4fx09kx4u1fncGIlESMHpqEQ9834IWP2tRYCln3d9MQHeLVco4K9yff1qFkopH5ztjvvWRSOhK1RPGwOyHFKL0Y9rgKuUyCYnMa1u5p24j7xap4uzVpw6R8ftwwMA71ApVeB05b8U1tIyconSgSlOYL6okVrwCdG9NBY3NSuNDsxg+NLkgkEhypbURBqk70NW6vH3f/+QDz7+4YF0ToHOyior5YKBSrVmD+6wcFE62bWovKAOBIbROOnGnAiBQdU3naP06FP370nWhy6f/VNoLyBbDxg5ORc/yq64EgMCV3IEeKmN7oHVRbooeW93dQfswbMwSpSVoYYpXYODsP/eNVsLv9iFPLcbHZjWVvH4UubKPuigPAlewOjo8yQiXa4wRCrFqOn2/9WtC+dy4a19O3iCCAzfurI8bghBx/Cdbelc37uitFvFou2ElDP04gXEloP/zQmUZm5A2tKFTf4sa9N12HJ8JGy8ilEiwRKapi7/U0WYMSIgpRAFql7CRuTNUxdmEy6lEyMR1SSaiThOa8zY2SiUZIJZKoo3doNbPCdANSdBrB0Xh8UqxCM3/p61X+aEPJJCPnu6I7Z4TU0toTSB18ldt/X/eBrwQxShlnPFVSjBKFRgPvWKnCdAMOnG77DV9q8WBrWQ3KLFYsMKWJ2vBr9xXw2mpfHutIIHQX0fYHsa5GrUKGQQkhe5RJJegXq8JtGQNA+QPY/sAYHDhlxVtf1+LZ2XmMkljJJCP+9sX3KG/nWsB3LpcC+MeDN+M/xy9g9btVeP6eEWS9JxA6yPmLdRj1yF95H9v52zuv8N0QCL2T+NamPaE4rVrBX7RJ+QLIGpTA/Js+p/iDQazbEzmePbyhgVYtMBn1iFPLGX9bKRdWC45VyfHA3w6JnpFX7KxCodGAtXdl44zVgdzrEgQVrEur6+EPBLG5j444JfRdovnGLR1o4qFtv8FBYaF5GPJbR0jTBSXF5jRs/sQStcmpMN2AfnEqGGKVUMjEFU+0SjmW76xEfqoOx8/Z8NvJGShq8USsCfQ9DIzX4Jva7zlxqUKjHqvuzMaPjU7e+yu1WBFAm0pMcqIGG2blYsXOSpRZrPjrZ6eRNzgR03OTOetRXYsHQ5O0ZA3pZq7uyN41DntcRZmlPiIozN7ow4PFJqMeM/IGYaE5DVJIIuaI0VVmTsqPIlZQeoheKxiUrmvxRDwWreusM2M6gNZq3H8fjbjv2zIHYFJGP45kOY25tcCGTXeNCyJ0DL7q6r5WKJSgUWBkKn+CqNAYsj16TI9KIcUf/vst07EJADseGCPoiJdbrHjsjgz8dOR1uGBzCzvslno8fFs6M2+TvdH/5ec3AQgVomyem4+tZW3y/v+3YDTeenAsp/sbCNncWw+ORaxSjo9/PeGqPQDoYpScKlk2ZqMeupir57MQegalTIp8Afs2GfVQ9rDqCAA4vX5B9YFSSz2c3varqHUHxA4JVxqhAgH231dNz4LXH8DT750IOwAbkDUoIcKmKs42ia4FFWebIv4uVjxSZrFi2ZQMZCXHM3v2wm0H8fYvx2Hl1Cw4vT68PG8krkvUIF4tx+Y5+fiuzi76uePUCnz86wnMXi00Go/PxxdSZByfbsD6Wbk43+TEi/stEZ3iW+YXIE6goCQ+ylkhQaO4qu2f+MBXhhilDFvmF2DzJ6HfHz2uKoggZ18xG/VYc2dIPZQunNLHto2iFbPhwnQDvv6+QbDgqtHZN8ZJEQhXCrH9ocxyCU/NyMGa3VWRNj4jB96AH/sqz6Oitgmb5+Zj4wcnwpQBDdj+wFjUNjjx+ORM+ANBKGQSbC2rQckkI/rFqXCTyNk9PO5EU2qxoqjFjYraRiwwpcHqIGOkCQQCgdD1xKvlonHa841u3tex8zTsc8qW+QU4XNsk6OcWm9JQaDRg5fRMnG8KXfuvn53C8qkZCLx3QlT9JE4tb9cZmY5LjU5LQqMjWtLdyzsClkC4lhHyjemmDJVcikPfN0AXoxRtgGmPClK0JqfHp2QgPyURA+LVOH7Ohn88NBYAsHp6NtbtPRaheFIyMR0Oyo9yixUVtU14cU4+qn60YV/lecHilZPnbVh7VzZcvgCaXV7EqOSoa3Zj7qtf4k8/yxfNk7FVYlL1Mfj9vTei0UGh2e1DgkaOGwbGwUX5mVxWwRAdWU+uAKQYpZdDj6s4Z3PB7uEmiupaPHiy1cDDD+BP3pmNi01uSCDBo3fcgCLTUMEqs1iVHHtKzPAHg7jY7MbKaVk4XNuIdXuPM88Zn27AxOv7YcL1/TgB64qzTYLJo86O6RCff3YSyyZnRMwiK0w3YP64oYyME5uuGhdE6BxCs577WqFQjFKGNTwBs8J0AxbdYsSMzeWMvdFjeg5+34h6e2i8R7QRVQ6PD5Q/AG9AXK2orsWDRW8eifi7zx+6/oPjh+H11u5QmkE6DZ7cXRWxyZdZrFiz+xiemZWL4f1jRd+3NzMgXs2pkqWhZddJYoEQDZuLEt2Pbb1gTI/TI15s0pGRft0BsUPClUSoQGD9zBys3XscH50ISYOXTDKioraRp9uiHkXNkQE+oWKNQqMB8038fmo0lcGzDS7Ovq1VyqCQSfHUbu4IHbrAQR+lcEMfo+Ts2UKj8Wj/gw1bkfHxKRnweAPQaZUwxCphc3mxeT9/54wUEqyflcN7P2wlyHDMRj1SdZqr1v6JD3zlkEokeJnVGcX+rf7yFiP8wSC8vgAqzjbB6/dz1BD+/L8jmeuIjcB9cnoWfmh04bWy0xEFVy/OyYfDQ8ZJEQhdidj+0C9WjWffO44bU3VYENZl/ez7JzApoz/KLVY8clt6xNkWCO3jT+05hvxW9bFCox5Lbk3Hi3Py8Xp5DbMWBICIJN+aGdm4c3OZ4H1T/rZY1Zo7e1Z5kEAgEAjXJm6vP6IQBWiL0z41I/LsZTbqEdvaIBB+TvEFgsweyOfnxqvlGJGaiFkvH4CT8mN8ugEbZuUiEAhiem4yBiWq8T9//ZJRP4lVyWH3+FBxtgnFbxzEs7PzAPCP6WGfkZ2UH9NeLMOW+QWin7+zzc8EwtUMn29MN2GE265QA4xQjCJc8aQjcSqTUY+UJC0GxKsx8+UyrJqWicemZOCHRheUMinqmt0wxClhbY0x0Wf1hyYMEyxeWWhOgwQSPBk2Otpk1OPZ2XlRVWLCz+YD4tVXbVzpWoIUo1wlNDq80CplnArVwYkafHO2EaPSkngP4I/cdj02fhAq3mCP5QgnXqPA+n3HIzoc31taiGYXhRgVV+mAHbCO1yjws4IUrNhZGdFR2dkxHdHmn9XbKeSn6vDE1ExQvgDi1Ar4g0HMfKlcMJl2OeOCCJeH2P+ffalQqN5O4WevfIGNs/OwbEoG7G4/dDEKHD3bhK9qrNg0J59Tef7cByewcXYeY7v6GOH5mwCQqFXimfdP4De33yD6PL5OZ7NRjyO1ja3/beDM2gMQUfzFpsxihb2Hk9hdQXiVbLxaDl2MkjgqhHaRoFHiuf+cxAJTGmPftETqHz/8Fo/dkdHTt4g4jbjLJ6RacCUhdki4EticFJ58twojUhJRNG4oZ+99as8xZA5KYIpRxLpBEnhGW7IT4CumZuKM1YkhSVr4g0G88NF3vH4q33XYhO/bxea0iEIUoK3A4Xf3jBBM3gkViguNxitMN0T4cE7Kj4pWn+G2jP5MYcuPTS5R9SWhRL2QOkthugFPz8pFSpKW93VXA8QHvnK0eHwRvz969Nvm/RZsmV/A+NQ/HTkYr5fXcEbfsl8TPgI3JUmD/xy7iCCC+L8vv+fMrabXju1fncGqaVkAyFgmAqGrEFPvyr0uAb/991F8xKOYCwBzRqcC4D/b0rBH15VarFg+NRN/+ewUY+OUP4Bf334Dlk2WoMFOYWCiGmq5FB5fQLSIm15Tyi1W+KM0lBAI/5+9Ow+Pqj77x/+efUkykzDDFg0anShbwCiuSXDDhYos5ZFf0cciYGtrwVK1IiouiCh20UeofawFtXXrt6Wg0NY+IrYQcKkay6olioASEhKSmUxmObP9/ggzzGTOOTNJJrPl/bourzZzZiZnwtyf7XzOfRMR9YbzRIYBMXUNrfAGYi8k19gseHR6Jdwn5mTd5ynDzXo8vfk/kuPcB741GlVlxfj5DeNxusWIU4oNcAkBPPzmbowsNWPMKeaYjGIbF1bj//vN+5H3D4+vH7huNA60dIreLA2cXJeSKw/b25ufiXKd2ajF8uljY27im1dTHjO3DZO6ASbRddfw2Lj7OlR0SVyvP4gRg4xYcIUNa+tO/u5Hp43Fuh9eAp1aCSEQhLVQh0KdGmdYC+ALBlEctfblEgJ46u39eO6fX2JeTTluqS5HkV6DDo8P9YfbsesbOz48cFyyTNBPJp0l+7fihrXslPkrD33061//Gr/+9a/x1VdfAQDGjBmDBx98EJMnTwYAhEIhPPLII/jNb36DtrY2XHjhhfjVr36FMWNO3qHg9Xpx991347XXXoPb7caVV16JZ599FqeeemrkOW1tbbjjjjvw5ptvAgCmTp2KVatWobi4uF8/n90loNHugVIRQrFRi/pDbXE7VMP1bLtPiG+/zIbtDa0Q/EHp+u42i+gdn1v3t+DBN3aL3rEntmAtdkdlbxfdEu1s8/i6FhZnnHNKpM7hF81O2QUBNkCZk7ie3cDYKOTw+NDiFDD/pY8iHfiUccMxqFCHN/59JGaRLBzXw8wnF8c1avm6ezq1Eh8fbIPZoBa9eAR0Xdhp7vDGPFZjs+Cn14xEW6eAZ286F2LrZYn+jfLl35C7ZKm3hEAQM88rw9puE4BwLAsB+R3laRFCpJ5vd7U2KxQZOCUxjENKJbGLwq2dAr5zwQjRu77mVpdDrTgZDXJ3g0jVxQ5v1rh69FDc/son+PV/nwudWoUbLzwtbnNnOG2xXP/evbTPxd3Kdkbbur8FTo9f8uJdTzaKm41aPDptLO7fsEvyDrYZ55wSebwzwcZUuXG6VHaWXL+AzzFw+iTK7uUPhiI3dTR3xNbF7h7L4U0sQNf3PZw54brK4bjxwtMk2w4hEMR/jnaIZhjN5rJM3DxD2ay02ICf3TD+5EZlgxolRi2+bnPJvi7cf4ezfyZ6HtC1ziQX4wDwp0++wTWjh8n229qoxftMZx6MxlgnIsofieYRTo8vrkT78k17sHRK1+bp7vMUfyAo2wf6Ql0ZBtfWHcCmhTUAgHa3D98+rwx6jQrvft6MuTXlkYxizQ5vTCb98Ph62jmleOWDg5J9qEbZ1Ye+/uEhvP79i/Dwm/HZhx+dPhaHjnfC2CmwL6MBxe4SsGxTbGbAskEG2fWhb9rdaImKlURrFOGxcbPDE1lDlsq+El3aZ3tDK9xCANetqousPY0cZoqcd4tTgEaDuAob4bah5kRbE76BZM2cCXjqbekN5YuvFV+PA7hhLZvl/GaUU089FU888QRsNhsA4KWXXsK0adNQX1+PMWPG4Mknn8Qvf/lLvPjiizjrrLOwfPlyXHXVVfj8889RVFQEAFi0aBE2btyI119/HRaLBXfddRemTJmCjz/+GCqVCgBw44034uuvv8Zbb70FAPj+97+Pm2++GRs3buy3zxZOIb6v0YE//uBiLO22GAzEp1CKdszpjfyvVN2+pdePwfRfbRf9/T25Y0/qjsreSFQ7XqdWxjUqcilc2QBlVqJ/z4GyUSj8d4juwK8cOUR092r45we+NTryWJtTkIzjudXlON7pxTOzq3Csw4M5l5yOYCgUl+1o5cxxUCkVeOvHtXB4/CjSq/GXXY2Y/fz7kYWyNxdUx517YYKMCYn+jYnyXSgE2VgO3y2dSQolsPT60Vi2MX4yv/T60QiBd25SfpEqxXP/daNk4/Xuq09mGBPLJhYmVxd7bnU5Gu1dZXxOLTHgSLsHP/nDpzHZFk6zGPG33Ucl0xaHy/jNf+lfkcdqul3kEhOun52KzR0lRg2mjCuNnHP0HWwTTiuJGV8XJ8jwkigDTCrnEtmCY+D0KdRJj1WNWhXKLQX43XtfiS6eNXdIz5VjUocn0ddf8z9b4+ptZ3NZJql2Mps3z9DAIvUdfWTaGBi1KsnNHuH+26hTyb5/dD+vVCpkY/yn15yN+kNtmGizJtX/A9mReRBgrNPA0XjkCM4cPU7y+PChQ1D37uY0nhFR/0g0zyjQqTHruffjHr/7mqDo65VKZcJxbv2hNrw493xoVUoseK0+pk+ptlkw7pRinH/6IMyrLodBq8Ty6WPxwIbYUvXtnfJr2+2urjIed111Fp746z7RcnyPbNyD0aVmrN7SwL6MBpQWp4DN+5ojmXwB4NmbzpV5BfBVqwu3v/JJJFYStR2nlhiwZs4EfN7kiKwhnzOiRLZ9CF+XdgkBvHPnpTFrT9FjUGuhFq/cepFkifsbnz/ZZiUqExRej1MqFHHj295W66D+lx0zoz64/vrrY35+7LHH8Otf/xrvv/8+Ro8ejaeffhr3338/vv3tbwPo2qwydOhQvPrqq7jttttgt9uxZs0a/P73v8ekSZMAAC+//DLKysqwefNmXHPNNdi3bx/eeustvP/++7jwwgsBAM8//zwuvvhifP755zj7bPmyGL0RnUL8wetH40i7RzL1dXQKpWhaVdfEutxSAKfXj8XXjoTgD+KY0wutqqsDP9DSKXu3Rrs7vl58f5PbWFJts6C5wxvXqMilcGUDlFncKNQl/HcYV1Yc6cDvnayQTKu4vaEVoahUBUqlIi5tePRFod/NuwAvbD+AR6aOwS0vbo95XrFBgzOHFCIYDOGuP/470kk/e9O5ortnu+8sbXJ44nauhtXYLCgpGBj/hkRSQoB8LKf3dEQZ1So8dGIS0X0yv/Jv+1jTnvKKVB3crftbsDgQko3Xeyef7Hzl0gMX6dS49XcfSfbLq2ZXodpmwa6v7Rh7ijku28Lia0dGfu7ev4dTH7e5BPzhtovg9ARQqFeh2eGVLHcTOa8Tiwup2NxhNmpx6VmDkxpfDynSyWZmG1IkX24wH3EMnD5KpXQGwQeuG4Vlm/ZILp4tvnYkvvObrhr3P5l0FuzurrvF4lKHK5Lr68VuFsnGskxy7WS2bp6hgUXuO/rQG113dy/5866419VWWNHsOJkNNNnsYyql/Nw8PHe//TKb7Lx81eyqyPuH1+QyibFOA0kgBJy/6DnJ4/96+rY0ng1R/ykp0Mqu0zY5PCKvAjo8XXPJQr065vUaVYL16RP/O2VcKVa90xCXcTf82qoRJZj/0kdYM2cC/ut/Y0vVF+pV0KqUmPPCvyT70D/ffgn+9uNaKBXAkvW7Jcvx/fdFp0eyHu5rdKDT68eQIh37M8prYllN5G6gij6eTFnnapsF/7e3Cau3NGDBFTY88beuDWHXjBkqmX0l+rq0+cT1p7DuY9AWp4Cbfvs+Vs4chyWTR6FTCMCkV8Nk0GDFX/aixXnyOnSiz6VWKvDKBwdxyyWnR8pv69RK2AYXYjg3p2WtnN+MEi0QCOCPf/wjOjs7cfHFF+PAgQM4evQorr766shzdDodLr30UuzYsQO33XYbPv74Y/h8vpjnlJaWYuzYsdixYweuueYavPfeezCbzZGNKABw0UUXwWw2Y8eOHf2yGSU6hfjksUMT1prtvlssPLGeWGHFcLMeLU4BV/7yn3GvWzNngvz7+oKwu9K7cCZXO/7RaWNRYtSInk++pvjOddwo1MVs1GLlzHFo6vBGOvC2TvnUaA63L1LSp0CrwnmnlYh2/rU2K+oaWk6U5QrFXPAKe/snE7Fs096YRSixjv3dz5ux4PKuTFPhycQ9f9qJ179/MR5+c3fcztUVMypZUoMGvEQXhxMdTweXL4Atnx3DFonJ/D3XZk8acaK+kquD29opv9G6zXWyb15bdwDP3nRu3N0WtTYLBhVoJfvl6hMLgOGsCq/cekFksQzoKkcVCIYid3V377ffufNSmI1atDgFXL8qNoPhgitsaU1Hmuz4OjzOGejjvWgcA6ePWqkQvcuyxmZB5alm3Ld+t+jrwiVtq07UuF9bdyCSwbD7+yTqy8ObWMLv2/1mkejj2UCunczGzTM08CT6jt5/3ai4xfRqmwUPXDcaR+1u1NosonPb8PPmVpfj3nU7I/2zW5C/A9PjC+LNBdUIhUKy/X94I+vc6nK0uQSchoLefPyUYawTEeWfoSY9VsyoxH3rdyXMMBDNdCJjV4fHh3k15VAA2NbQik6v/HqQ88Q4eEiRTrT0MxA//g2Xqo/20tzzpde2K6woMWox1KRH/aE22fMxalWoP9QW8z7MkkL5TiyridwNVN03Xm/d34JO78myzh8dbMO8mvKYdarN+5pg1KpQVdY1P97y2TGMHm6SPS+vP4jaCiuGmmJvQBIbg0a3C+/ceWlk88p9142G3eOPPL/+cLvkhrvwetuNF56GhdE3jwDYcPslGR97k7S82Iyya9cuXHzxxfB4PCgsLMT69esxevRo7NixAwAwdOjQmOcPHToUBw8eBAAcPXoUWq0WJSUlcc85evRo5DlDhgyJ+71DhgyJPEeK1+uF13vyrgyHw5HUZ/IHQ3hh+wHUH2qHTq2GSim/+BV9UbnWZsGc6nL84cNDkYVOp9cvGsCJAnvHl60YatLHTU77u95sbzeW5GOK73yQaxuFehu3iYQAtDpPvq8/wSazIp0a62+/BMs37cXaugNYfWMVEArFZEmqtVkwt+Z0LHi1K4W41EK53e2LGwDUH27HFSMHY3SpGVVlxfD6gzBoVCjUaTB9fGxa/p1ft2PlzHHo8Pi76nXr1Sgp0HIjCmWN/orbZBi18inAEx1Ph0QXwbLtIhkNHP0Ru3J1cBP1vRqlIubnoSYdJo8dFnO3RavTC5VKgR9ddmZcWbxamxVLrx+Nv+1uxPK/7AMAFOm1+He3xbJamzWmlEdY9IYSscwa4YvlCiBm/F5ts2DZtLGyY6vejt+THV/n2ngvHfL1b5LJPleMpUCLx/+6D1UjSiLj1wKtGiUFGngSXGAOl7QNx1Q448Htl9mgUirgEgL45FAbQiH5tsMfiP093W8WyYaxQLRE9cI7Ehyn3JNtcZtIou+oWwhE2le72wedWol/f92OxnY37v7Tv7Fy5jgMM+ug16gjJeeEQBCnlhiw+2s77l23E0/MHIcXth/o2ox2y/myv6/D48fTdV9i/om7uUOhUEw/XGuz4oEpo9DY3nU3+h2v1ePPP7yk73+IPmKs575ci10iSk/cjrAU4BezzkFbpxBZpy3Sq/Hzv3+G71wwIrLOq9eo8MmhNuw7YodOo8QXx5ywu31QQIHJlcNxS3XXDZByjJqu44lKZ3j9QdTYLDilRHxDyAMbduN38y/Agxv2xGxqqbVZsXz62Mgac6JSIoFgfLZTZvyiVMjmPren60MxJWdPcHp8MGhUuH58KR64bjQe3bSn2zqVBRtur8ZxV/JZSooNGjwpcrNNT8agpcUGPDZ9LFy+AL5pc0OlUGDSqKEI4bO4ctZLp5xcb+te8YOlkLNbXmxGOfvss/Hpp5+ivb0d69atw5w5c/DPf57MAqJQxC4qh0KhuMe66/4csecn8z6PP/44HnnkkWQ+RozgiU51wRU2PPLmbowfUYJam0W0VE+tzYLBRTo8e9O50KmVON1SgBBC+PkN42E2amF3CXjozT24pbo8rpTAviN2PHqihp9UjexJI2M34qSr3iw3luSXXPr37G3cAtIXeuwuAYv/tBO3VJ8eee4nh9pkd68edXiwNurOzAWvdi2O3xKV/uwf/zmGBa+evJAlVRdbbAH89Q8P4ZVbL8KybgOPGpsFj82oRCAYgsOdPxdOKL/1JW77yqBRycayQZP5C1CJBuQcsFOm9Efsyi1efXKoTbKczMQKK84YXIh37rwUHR4fSoxaPLBhV9z4e8EVNrzx7yOoP9Qel2K4yeHB33Y34qm390ee+8ibu+PeY1tDC0IIxZTy6J4xQyyzhksI4NUPDuKea0dinlOAxxeIpDZ2uAVA4i4Qjt8zJx//Jpnsc8WYjVo8Mm0s7l23E6u3NMCoVeGZ2VVY+dZnouVso40YZIQSwD3XjsS9CgUOHXdBp1bivS9bsbbuQGSMffXoobLp0IeaYzdoRy/aVdssUCnl1w3SLdEiP8cF0vr7xpz+km1xm0gy39Ho9rWx3Q2FQoEyiwGrZ1dh1bsN2N7QGsk0OmKQESa9Bq0dAoaY9Hjhlgvw5Fv7IuP3RHPzTw61RY6df/ognDOiBD+8zAa1UgGn14/6w+2Y8eyOSJuRLXGfyljP1e9+rsu12CWi9MXtUJM+7ibBRVedjfvW74pb5310+lh8d82HONzmxjt3Xopfvv2fSL/290W1Sa1pJbooXW4twJP/NR6CPxAzbg73xZedNRgHW1x4YMroyJpzwYlytD976zM8NqMSZqNWttxprc2K974ULynEjF/UV9nc5yazPlSgVUXGpeEbn8LxV1VWDCEQwletnRhUoMUjIqVstzW04pFNe/CTSWdFHpPLvlJbYUVZiUG0NE5Px6A6jQrLNu7ByBM3TTc5PFh87UgI/mDX2FOvweAiHZZv2ou39zXHvR9LIWe/vNiMotVqYbN1pd6cMGEC/vWvf+F//ud/sHjxYgBdmU2GDx8eeX5zc3MkW8qwYcMgCALa2tpisqM0NzfjkksuiTynqakp7vceO3YsLutKd0uWLMGdd94Z+dnhcKCsrCzhZ3IJXdkNwimR9h3twP+77WIsfSN+08ic6nJ85zfvwyV0dfQrZ47DKSXGyHNanAI272vGji9aRWvyeXz+mLvIomv1uYRATMPAerM0EPQ2buUu9HR6/djW0ILxI4ojHXh49yoQn1L8wevHoKndE/N49zT+a+ZMiPm52maBLxC/S31ihRUF2vjm/jsXjMAykYFHXUMrlm7YjVWzq3DG4MK41xFlo97GbapIpQBfcHlF2s5BTqFWJXsRrTDL7timgaM/Yldu8WrfETsemToGD74RX3oufDfW0BNZSL9odopuBA+PzwGIphiOLoN58RkWyfq6dQ2tWDx5JC47azBKTiy6dR9HR2fWOO4S4HD7UH+4PTL2jzZtfKno7+H4nVIt032umOhYCYZCWLaxa4xbNaJEcvGsxmaBXq3EweMuvFB3ALMvPA23v/KJ6PurlQrRmzuqbRbcUl0eU1Y3OiVy+CaPbLgoHU2uneRCnrR0bezrD9kYt3J6+h0dXmzAt8YOg8Ptw69ObEQBTs6hV29pwJo5EyKpwdfMmRDTx0vNzbvfWbq9oRXza87AvBf/hdVbGrBpYQ2e2bJf9DXZEPepivVc/u7nulyLXSLKXNzaXULcDcdA17zzgQ27Ma3qFKze0gBfIBjzHH8gJLumFVJ0jXObO7yyfUqpuSu7/oFjTiydMgaPbtqDTw61R8pgdl/Dnltdjnkv/Ssyr/3JVWdHNpqKlTuttlnwwJRRmPHsDsm/ATN+UV9ke59bWmzAz24Yjy+anbB7fCi3FEAIBNFo90Q2SEff2By+SaN7/L1y64Wi82Ogqw1YfK0y4fWrapsFcy45HY9s2otl08bGjQd7OgZ1evzY/NkxbJYoL79mzgQoFMAj08bC62cp5FyUF5tRuguFQvB6vSgvL8ewYcPw9ttvo6qqK2AEQcA///lPrFy5EgBw3nnnQaPR4O2338asWbMAAI2Njdi9ezeefPJJAMDFF18Mu92ODz/8EBdccAEA4IMPPoDdbo9sWJGi0+mg0+lknyPGbOgKnHD6s+9cMAKHWl2oGlGC+TVnwKhVIRAM4b0vWyObRiaNHIKHpo6BxxdE/aG2yJ0KTq8vZgdcdIq2tXUHcOXIIXF19sK6NwysN0sDQW/iNtGFnjuu7LogvbbuAH5147m4rnI4hpr0EAJB3HnV2bj/W0o4vX44vV2pwJ/42z4svEL+InZ0esTwIN7T7cJUuDM2alVxA4Doi2ndMZ4p1/S2v02FNpcAnz+EhVfYcO/kkXB6AijSq+H0+iD4gmhzCZC/L7v/ufwB2YtoLr98jWCi/tIfsSu1eFVjs+COK8/Cz/7+Gc4ZUYK53TZiP7ppbySzICCdVlQuPbFRq8KgAm1kQ0qxUYMFV9hiMixEO3zcjVKzPlIrV+rzmI1aqFs68fTm/4guGlwxcjD0aiW+aHbG3bHM8TulWib7XDnhWIneSCa3+Xv59Eo02l0walW4pbocQ0x6yXmzSwhESviI3cTx0tyudYJamwVLrx+DAy2dWDNnAuoPt+MPHx7Cz28Yn/4/iAypdpILedJyfWNftsatFLNRi+XTx+K+9btEN49K/a07fQHRjaTdef3BuHhXKRSYV12O+781Cl+1uuJu1ApTq05uMmnu8Ije3JUtcZ+KWM/1736uy7XYJaLMxa3cvG97Q2skY6DDE1vivc0lwBcI4brK4XFZP33+IPyBEF699ULo1Eqcd91ofHyoDY9u2hvpG7v3KYMKtLh//S7MrS7Hw1ONeOTN+Bshwz9HZwrtXrYjutypQavCJ4fa0djuEZ1XhzG7H/VFLvS5To8fN/72AwDA+tsvwc//7/NINsAfXX4mHp02Fg+90VUKa15NOV6I2pwSlqhUe6Pdg7kn2ovtMqVsw2NkwS8+Hrz/ulGY09aVvTB8LXrCaSWiY9BEZX28/iBMek3elkIeCHJ+M8p9992HyZMno6ysDB0dHXj99dfxj3/8A2+99RYUCgUWLVqEFStWoKKiAhUVFVixYgWMRiNuvPFGAIDZbMb8+fNx1113wWKxYNCgQbj77rtRWVmJSZMmAQBGjRqFa6+9Ft/73vfw3HPPAQC+//3vY8qUKTj77LP75XOFd46F059VlRUjEApFOmdroRYrZ47DNWOGovpMK8wGNQxaFe77886YiffECiuWTRuLX914Ln5b92XcDtRnZlfB6fZHGpdwuvGqsmIAQFlUhhWA9WaJpCS60LPkW6Ng1Kpw26Vn4JQSA9bWfRkTq7UVVsytPj2m5M5PrjpL9P3CygYZIuW56g+347UPDuLh68fgrR/XdtULNahRYtRGUjZ2X4RKVOuT8UyUHKNODYfHj19t+SI2rm1WzK8th1GX+eFWh9svexHtd/MuyPQpEqVU9wmqXqPCpl2NaOsU8LfdTQDisx4CiNmYIZZW1KhV4dQSA9bMmRC3wRsAnpldhV/+3+cxbUF4zN39YhbQleo42QWzdreAudXl0KmVGH0idanXH0SJUYthJh0e2bgn5i6S8B3LHL/TQBP9nRfbRHKaxQilAjjY6kKn4Ideo0Kzw4NhJn1X5sF3G+LmzTOrTokrexldsrdQr8bfF9Xik0PtmP6r7ZKL89mEC3k9w4196WV3CVi2aW9Sm0eBk5k7Zl8wQvI96w+3R8pfGzXid4pW2yx4dNpYPPjGbnznghGoKivGz28YH9PflxhP9tunFBvw4vavYt4j2+K+r7HO7z7li8YjR3Dm6HGix4YPHYK6dzen+YyIUivRvE84kU27qNsaldmowdwX/oWVM8dhiEkXucFKpVAgiBCWb9obd73pr3fUwuEWUKCL71PMRi3uu2407l23E3MuOV1yk2j0BhkgfiNJ93Knw0x6tLt8smV3md2P8l10nNtdPtxacwamjS/FqFITmh1eHGx14Zbq0zG/phyWIq3ojciJSm6plQosPDGH/smks2B3+zDEpMPf9zSJ3mjVfTwollGv9kS7UWLUiI4bE5X1KTZoMKSoa6NQPpZCHggyf3Wkj5qamnDzzTejsbERZrMZ48aNw1tvvYWrrroKAHDPPffA7Xbj9ttvR1tbGy688EL83//9H4qKiiLv8dRTT0GtVmPWrFlwu9248sor8eKLL0KlOrnY9Morr+COO+7A1VdfDQCYOnUqVq9e3W+fK3z3wvaGFtTaLPD6g9jb6OhK+XuoHU/MHBeTcmnBFTbUR9WwDdu6vwVL39iNyWOHie5AVQCRlKO3XXoGHjqRQq37RDqcepO1pYnEJRrwq5Rd6cQOtHTikY0iNfn2tyAYCsXsCPf4gqi1WbGtIX6AXWOz4O97miLPrbZZ8ND1YyQvRJUWG0QvzMlhPBMlR6dSYs22L+Mm2OHYXTZtTCZOK0ahTh1X6qv7caJ8Ez1BDWcBfPamc2VfE32HiLVQiymVwzDj3FMxxKSDyxvA4CIdHnpjt+hmk93f2EXvOhG76yv8uuYOLyacVgK7S0CLU4jLahKtUKfB/Jc+wm/nnI9f/P2zuDrgt1SXY8eXxyMLA+E7lpdOGS37mdnfU77pPmft3v/9ZWENlv91X1ymsKoRJXg2qrxH2PaGVjz45h78ft4FWP7XfXFxvGbOBKiUgEqpxKVnDca5t18Cuzt+Y3g24kJe8rixL73C5aY3i9SEDx8Pf3ejM3fccsnpku+5tu4A3vhRNR7euAeBUEiyz34oQbyHQl1z+2EmPexuH+67bhQe06hgdwswaLNzU1dfYp3ffcoXgRBw/qLnRI/96+nb0nw2RKmXaF0nfCFXqURMGctgMIRVs6uwuts4eMWMsfjbrsa4ta7w9aalU0YDURXpmhwetHUKkRskn5g5Dkfa3bLnFL5RMpmNJOG+bCWz+9EAFj3X/fc37bio3IKN/z6Ce9btijwezqB/pN0j+h71h9slS9mGS86G59Br6w7gLwtr8GVLp+SaMnByPCiVUW/biXbj/m+NQqPDEzdPlivrU2Oz4DSLkfGd43L+ysOaNWtkjysUCjz88MN4+OGHJZ+j1+uxatUqrFq1SvI5gwYNwssvv9zb0+wxu0uAWwig3FqAB6aMhtsXxN1//DeemV2F6yo9cZPmc0eUSDYGchPyuoZWzKs5Ay4hAF8ghEc2xV8kj069ydrSROISbdTSqpR49t0G3FJdLluTL3pHeKFOjYemdm0w2ba/JZJG+JIzLNColSjUqXHd2OEIIoRAMIQn/rYPW7rV1eueOjd6EcruEhjPRCngDQQl7/TY1tACb0A+C1E66DRK1NgsMWnOw2psFug18rviiXJduJ9OdAeITq3E0XY3hhUbYDZqce+1I9Eh+BGCAmaDMm4jCnBys8lPrxmJpzfvF33f7n18tc2ChVdU4PRBRriEAO7pNlmP3kwaZi3U4q6rz8bP/v6ZaB3wEOI3vGzd3wKtSsn+ngYUuTlrbYUV//66XfQCdGunIN2f729B26U+0dcpocAjU8fgmzY3rEVaAAoEgiH4AyEcaOlEKBjCsG41tCn38Mac9OrJBojozB3dF9ejS/EAQCAUwqPTxkLwByXn5Ynifdm0MVj5VmxfXGOzYMWMSoywFKDJ4UFjo0M0W2ku4nefiCg36NXy6z4mQ1d7ffC4K6YEh0qhxLPvfh7X7w016WXHxj5/EBqtCo12Dz5v6kCRXgNfIIi7/t+nONzmRo3NkvDGCJ1a2eONJMzuRwNZ9Fw3FAJWb9kvuUa1+NqRou8RLmWrhCLmJujwJpY7XquPPHbuiGIcbHXBbJAe7xm1Kpj0GuxrdCAYCklm1Nu2vwXftLsx/6WPUGOz4IkZldBoVJFNbPd9axRud/uw4NVP0OIUAHTN3x+fUYlTSoxJ3cRF2SvnN6PkI7E0Ro/PGIvzTiuJpNK/b/3uyDGjVgVjggwHcuU4PL6uuycvOcMiuaElnGrpzCGFrC1N1I3dJUCtVMimCfQFQtjW0IobLzpN9r3CKRNrbVb8fc9R/Gbrlydq8p2JwUV6PPLm7ri7s+ZWl6NAq4rbiBImlTqXteKJUqOjW73dnh5PB8EfxC3V5QgBcXeC33Ii9TlRPpCanIYn7InuANn5dTvOL7fA7hIg+IPwh0JY/peuDApr5kyQTTH84yvl48hk0OBPP7gYRq0KBVo1ik+k+V/wWn3c+KH7ZlKgq98+d0Qxlvx5V9x7h88hesNL5G/iFtjf04AiNcattlnwyNQxmLKqTvR1Tq98f22XuDge3ng6xKTHsm43d9TYLHh46ljYXSxjEZari4i8MSe9erIBInrjSnhxHegqQy1WiqfGZsGPJ8mXxJWLd7vbL7op9Im/7cPiyaNw3/pdkhtVchG/+0REucEp+OXXfU5cAyrUqnHr7z6KlLFUKiE6zxUS3FjV4fVjxd/2xfV5v5t/Ab675kPUNbTik4NtkuvltRVW2AYXxsx5k8XsfjRQRc91K08xy94QJfiDoutfLiGA1z84hKXXj4bPH4TLF4BBo8LOr9tjykuH2w4A+Md/jom+l1Grwpo5E/Dgm7tR19CaMBtxeP35s6Md8ASCWCwybv7TDy6B0xObcVDsmrnYTVyUvbgZJcs0OTxY/Kd/xw0AHv3LPqyZMwHPvtuA5g5vzLF5NeUIhEKy7yt3F+jpFiPeufNS2N2C7HuE7zzh7lOik8Id4ccH2/DM7CoEQ6GYDjR8oeeooyst2uBCnez7DS7Uodpmwe2X2/DhV60xacXFSnGFf7776rNl31cqdS7jmajvEqVCzYYSOJ1eP+44Ue9z3onNJzq1EvWHuyYaL8+/MNOnSNRniSanT8wch4fe2B1zF1hY9B0g540owQNTRsGoUeH+Dbsjz0u0aatQJ7853KzX4KxhRTGPfdHslLxrRGwzaffavN2JnWOBTsP+ngac8He+ucOLQ8ddALoyJrR0eCXjqKzEKPuecuP4Tq8fT23+j+gF6off3I3HZ1TGxVuubsroi1xeRORG/vTqyQaI6I0rLiEQGfMuvnYkfvaWeDaxu6+Wz5QmF++NDvGSAzPPK4vbiBL+ffet34XHZ1TCZNDk3HfFbNRi+fSxuG/9rpi77WtsFiyfPjbnPg8RUb5yegOy6z4vzb0A79x5KQr1akw47WSW/V//t/jF40Rr2Hq1SrTPW7phN35107mYuno7Hv3LPvxlYQ0eenOP6PhpeJaP/4iyUXiu+59mp+zzjjm9mFtdDqVCETP/qrZZ8J0LR2D6r7Z3bUz53kWYtfY9zKspx6rZVXFtx5o55+OC0wbh21Wn4ME3dseMBx+4bhSefbch8lgy2YgBYOXMcXjozfgqHXUNrXhgwy78YtY5kcyCUqV/xG7iouyV+asjFHGk3Y2DrZ1xG1HCaUW9viDu+1ZsLT4AqCorxntftkre5VlbYY3bwBI2scKKU06kIf8iQeMVfecJd58SxXeE4QH//JozoFcrMahAC6VSAbcvELkYrVUrZe/ILjZqUDWiBPNf+hdW33gurIXayOBcKnPR9oZW3DtZIXosTC51LuOZqG90CeI60UA8HcwGbczmtvjjTK9NuS2ZyWlpsQE/v2E8WjsFLL1uNHzBINpcPvgDIXxyqA33rtsZSeXf5vIhaACqRpSg/lBXvdxEsazXqGTbAo0qvq/uSRkCIPGd4t3PMfqCHft7GmjC3/kCnTqygeCyswZLPl+vke/PtTJtgEGrwpLJo7puLlm3M5JWGOhaUHN22wDT2O7GP/5zDEOKdPD6u9qiDw8cx2VnDc7bRfl8WETkxr706cnmn+4bV8Jj3qqyYsmMZkoleh3vOrX45tOhJn3M+0WXCPL6g3AKAdR90YoLywcBACw5sgHN7hKwbNNenDOiBHO7Xdx8dNNe/PyG8TnxOYiI8l2xQSO77lNs7Bq3tDgF3HlVBR6+fgzc/gAgcY9zojXsAr0Ka285H58casPaugORDd91Da24X9XVj7qEAFo7vRw/UV7LxE0GZqMWgxL8Dq1KiVc+OIgHrx+NQ62uuE0m4Zg16lSRtqOsxIBf3XQu1ColCnVqXFc5HAaNEjev+RBnDS3EPdeOxDynAKNWhU6vH2aDJqaKR6JsxPWH2wHEj5uj1TW0oq1TiGxGiS7J2Z1URQDKPtyMkiXCCzPfn3hGzONGrSoureiCK2wx9f+8/mBMKtLud3k+MnUMDBpV3F0l3SfxTL1J1DPdO0KXEMDaugM4Z3YxfvWPhphY/H+3XYRamxWNdo/sHdlfHOuMxLpWpcArt16EZZv24KYL5cv7tLl8kh0945eof7V1CrJx3eaSzzyWDuzjKd8lOzkN//evA8dxw3PvRZ4jNuYGuuL4mdlVuOO1+oST6iaHfB/f2imgvNt18J6UIQDkY7kmamIP8G59orDoDQTBUEgyVXjriTvHAPEYPu4U789rbBYctXsita9fufUi3PTb92M2pERvLLO7BBw87sKmnUfifk+5tQBGrSov4zZfFhG5sS99kt38I7VxRU6ieblcvCsl7gPpjCr1JTeuON1ixIdfHcfHX7XlRFagFqeAzfuasXlfs+RxxgQRUeYNKdLJlsQxalVY8Fo99jU68MqtF2Hpm11ZQBdcYROd5ybqK7881onbfv9xzJw5fHE7euxboNNw/ER5K5OZH+XWh6ptFjR3ePHglDHwB4OY/9JHsu9VbbPgUKsLv5t/AR6IyhAMxJbfWvnWZ6gaUYILTh+E+S99FFeWR+46dTgbMRA7bhYTfeNWT2/iouzEzShZIrwwc+/kkTGPz6spxwvbD8QEbnRA1zW0QqdWxqQi7Z6GDQCGJzGJZ9pZop4R6wjFYhboWoy6/fIzEQwB34uqy9l9R+qqE7ENAIMKdZG68/NODP6l+AMh0bRrjF+i/legV+PmtR9KxvWfb78k06fIPp7yXk8np4X62GmQVP8d/nleTXnCSbXbF5RNi/znH8a3BT3dKCYXyytmVEIIBDFp5BDebUbUTfQC+EqRGKq1WVCo12DOC/+S7c+7L9SH62irFF1Xp+saWvHopj1YOXNczIJf9MaydpcPq7bsl2xvVkyPL+mTD7iISL2R7MUrsY0rQZly1mqlAgtl+uw/3HaRZLwPLRIvW2CKyjSYaFzxyNSx8AVCeOiN3VmfWYSxS0SUG8xGreg4NzxXfOjNPdi2vwVr5kyIrDcD0hePC3XqpNawo+fM4Q2Y4bFvjc0Co1aFL445B0RJShpYMp35UWp9qLbCikenjUWJsWsjmN0lyG5aeffzZsytLscpxfq4jShAfPmtedXlKCnoivHu2Xm7X6c26TUQAkG892VrzIY1U4IM3dHz557exEXZiZtRskR4cqeEImbCW1VWHJdaLTqg779uNBQAam1WbGtoiXvuxAorvlfTdRE7mUk8084SJU+sIxSLWQAIhoD5L32EVbOrcN6IEtHnRKcqq7ZZoMTJAX2iu7E/OdSGzxsd+PkN4+H0+Bm/RGmkUylRNUI89qttFuhUmS/TA7CPp/yW7OQ0nD5VqUDCMXdYeFNo9Bj89stsCIRC8PmDkcW4eTXlkm1Bjc2CkoL4WOvNRjHGMlHfRMeQ3e2DxxfAji9b4Q8Eca5MDPv9IVSNKBFdjP/5DeMjz61raMXiqJtMamwW6NVK2F1d2QM6Bb9kSuLtDa3oFOLvEstE6udU4yIi9bfua15yC+9NDg/Okxm/v7OvORLvQFdJy3/85xjueK0eL829ICZbMXAyzsOPJxpXeH0BlJr1OG9ECVo7szuzCGOXUqnm8klobBLPsgMAjUeb0ng2RPlHaq7Y2ilEMlwNMelixqJiF48dnq4xstxaV3RWzugbKWtsFhRoVaixWfDw1LFwuAVcv3pH2rJFEKVLNmR+TGZ9SGrdqXu2knU/vES2dM59J9a3C3RqqBXKSDvQ/ZpVuORPjc2C79WegWFmAz491BbZiAIgZtzcXXhcHcZs3/mBm1GyRHhyFwgFY9Kfef1B0eeHA/rSswbj/j/vwj0nFru2NfT9bmemTSNKjlhHKBmz3gBcQgALX6vHM7OrEEQoppOutVkw50TnHx4IhKLu5Ep0N/YfPjyEZdPGYqhJj6GmVH9SIpJzPEGZnuMuAfK5jdKHfTzlq2Qmp9HpU/96R01SY+6w8HGXEMC/D7XjnLLimLs6gJN9tRKKmDF5jc2CFTMqI/Vuu+vN5hLGMlHfRMfQkXY3/vefX+CN+m/wu/kXYOmG3XEXmZfPqMTNv/0Ah9vcou/X/Y4wpycQee2D14+BEAzir7uP4twRxej0BsTeIqJTiD2eydTPqcRFREo3qYX3GpsFw80GzK0pRxCx4/eaE9lPwn18eDz/3bUfRvp8o1aFudVdN4e1u3wo1KvQ7PBCCAaxdMoYPLppT8JxRYfXj7/sasSCy20IBKUzuGQDxi6lUmNTM85f9Jzk8fU/vT6NZ0OUn8Tmil+2dEb+f3icGi18rQnoKjX/0o6v8NHBtqTKbYR5/UHU2Cx4dHolPIEAFlxhw5E2dyRTWbqyRRClS7Zkj+tpEoLWTgEGrRK7vrbHrGs53Ak+z4njnV4/PEIAc6vL8eoHB0XXxGttVjw6fSx+9tY+fPBVG1bOHIfFk0ei0xuAyaCJGTd3n3uH58/Rn4/ZvnMfN6NkifDkLhgCXv3gYOQOjMES6T/DVEoF/tPsxB2v1eMvC2sQDIF3SBKliVhH2H0hOkyj7krdLVVS6zSLEV8c68Sq2VWoP9yO1z84hPuuGxV5vdjryq0FUCsVUCkVWZ/alyif5UKZHqJ8l2hyCiDmYq7XH+zRmLvcWoA/fP8iFBk00KuVmLKqLmYjCnCyr960sAadQgBtLgGDC3UYVKCV3IgSff7sx4kyI3phzu314fEZlXAKgci82qRXI+AP4nRLgehmlO53hgJAsVGDjQur0ezw4um3P8eSyaOwaecRLPnzLvzpBxfLnk9RVBmxTKd+TiUuIlImiG34NGhV6PD40OHxY/m0rnI5LsGPIr0GhXo12t1CpPRAeDwf7vOrbRYYNCrMf+kj/PWOGqx+92TJrY0LqvHrfzRgbnU5hifYKKZWKiKve3Ta2H78C/QdY5eIKPdFZ7kq1Ktkn1uk12By5XDMueR0+IMhLL52JIJBwBcMwuH2xfWNYeXWAtxz7Ug8s/lz/HjSWahraMXeI3aMLjVHnpOubBFE6ZBr2ePC607+ow7MeHYH5tWUY9Xsqsg6dsLSOQZNzNw3HN9qhQJ3X3027p2sQJvLB41SgWKjFoePu3DWcBO+fV4ZvP4gmh1e1B9ux9q6A/jLHTX42VufYW51ORZPHgmnJxDZ4P3025/jgSljYn43MwTnPm5GyRLhyd32hhZ8r/YMPPtuA9bWHcCvbqxCbYVVNN1Trc2Krf85BgCYcFoJBuVgql6iXNe9Iywxit815HD7IrEcvdsc6NrxeU5U6Z7aCituv8yGQ62umHRl0a+rsVnwi1nnJLy4RUT9r1CjwnmniZffqq2wolAjP9EnotSQm5x+0eyMjKethVpo1QrceOFpeGH7Aaze0oAFV9gky+HV2Cz4y67GSIy//v0Lce6IYtF0oueOKMaBlk7Mf+kjTKyw5tSFYqKBLNGGsMMtnXho6mg8/GbsnVtid4bW2Cw40u7G/Jc+Qo3NgsdmVOKptz+PtC91DS2RMrvd1dqsUCkUkZ9bnAL2NTqwZs4EDDHp4PQEUKRXo8nhweJ1O3NuMZ+LiJQJ4vEtvVnE5wvAqFVh9bsNcXeCL7i8AkFFqKusrkKBhVdUAOi6E/S9Ay2459qReGDDbpwzokRyXFFbYYVeo8KCK2xYW3cAbl8AXxxzxpTfanJ40NYpwOHxw2RQo8SYeGNrf2LsEhHltugsV80Or2x5DLvbhyV/3hV37Jc3jMP6T49IXqf6+56j+Oir43h0eiVuXvMBRliMohlU7AmyLxDlikK9WvLabTZnj9NIlJt/c0G1bNugQCgmpp+ZXYWXdnyF1z88hJUzx2GISQetUgmzUYNGuxt//OgwzhxShPkvfRT3fkeOu/HTa0eKZiV9bEalaAZQ3sSV27gZJYuUFhtw6VmD0en1Y0bVqVg2bSyOdXhw+2VnIhjqVtKjworv1Z6B+sNtePXWC6FTK9HSKQAAA5Iozbp3hMunj8V963fFdKQmvQrLpo3Bgxt2Y1u38jyPTq+Ex+/H6OEm6NRKNDQ7UVKghkKhwfLplXhgw664Tlku3T8RpZcQDGD5tLF4YMOuuPhePn0shKB8On4iSh2pyWk4faq1UItXbr0IHx88js37mlA1ogT3Th6Flg4v/uvcU0X73MdmVMIbCGCizYoigwYFGpVk//zg9WNw4/Pvx90tbHcJaHEKcHh8MBk0MReciCj7mYwafHGsA/dfNwohKOB0d8Vyu1vAgldP3hkaLulz3OnB335cC4NGiaPtLvz508bIe/1m65dYfWMVgFDcuGFuzemRVOYA4BJ8ePV7F+GRjXviSom8+r2L4BbkF/Ozse3hIiJluyKDBkOCIUypHB6T9bDZ4cEQkw6C34+FV9gQCIWgVChwzzUjobgWUCmAm9d8iF/ddC40aiWmn3MKHtm4J+YCRa3NgrnVp2PWc++hakQxnpldha/b3Ljt9x9jYoUVT84cByEQxJL1u+JifsWMSoywFEied3/HO2OXiCh3mY3ayHr14nU78cqtF4mWx3hsRiVm/nqH6Hs8tXk/Xp5/ofja14yx8AYC+HbVKfjyWCd+890J+MuuRtEMKkYtb9ii3Hek3Y0H39iNOZecHnftNtuzx7U6vaKlddbWfYnl0yuxVDTGK/H3vY14+u2GSEzf8Vo9/rawBkEF8MCG3XFj1wevH4Mmuweru/3+apsF7311HG+s/wa/uulc3KdSwnlis7PZoMmpUrSUPG5GyTI6tRL3/XkvFk8ehfe/bMWmXY2oP9Qel/r/eKeAshIDnt/6BZ56e3/k9blYO5oon9hdApZt2otzRpRgblTMWgr0aHJ4MLlyOG6JerzJ4UGTw43BRXrc/sonALo65HGnFuOUYj2+/esdMTX1ig0alCSR7p+I0kcJJY463KLxfdTuxtAixitRpoXTp66cOQ7LNu1B/aF2PDO7Ci9sP4ALTh+EEEJYtmlPXP9df7gdyzbuwU0XnYZ5L3bdzVFjs2DRJBtWzhyHDo+/665lvRoFWhXsbgF/+P7FMXcLH2l3x5XZ4JidKLeYjVpYC/W4f333hTkr/t9tF+NYhxdGnQqdXj8Ot7pw28sfRxbp/vD9i2LeyyUEsODVrvKbt1SXo1CnhtPrR/3hdrz8/kEsmXyyVKfZoI27KA0AdQ2tWLZxD1bMqJQ8Z7Y9RL1jNmrhFgIoH1yIAp0qkja8QKdGCEGolCr8astncW3BQ1PHoLVTwNTV2wF0XWybV1OOWy45HV5/ECMGGfHWnqORDWzhuF587UgAXaULDrW58D/v7BeN+fvW75LMjsp4JyIiOd3Xqw+3ufDQ1DEQ/EF0ePyR9eYmuwstTkH0PZZPHyu79iX4Q7h57YeRDZRi2YOrbRaolAqRdyfKHdGlVHd80Rpz7bbYoMGZQwqz+tpNoV6DOS/8K+6a8+4jdnzd5sK3usV4s8OLYDAUsxEF6JrXBhG/EQU4OV9dNjW2HGV0ZlGXEMDU1dtZAWCA4GaULNPiFLD5s2O48+qRGGLSR4K4e+e94Aob3vz0m5jJL5CbtaOJ8kmLU8Dmfc3YvK855vEtd12KZ7Y0iKbprbZZ8Oi0sXj2pnNj7rhShLreL5ziO9GdUESUGUEgYXwTUeY0OTzwBYJ4/XsXwWzURGL1jte6LgZbi3QIhULY8tkxbPnsmOh73Hn12QC6NqI8PHUs9CoFTikxxj2vDLH9dPQiRTSO2Ylyi90l4P5uGQ4BYFtDCx56cw/u/9YohACYDRo0OwT8/Ibx0GtUaLK7RWtvR5ff/OuPa/H//eb9yMJc9AJ9Z9QF6+7qGlrRKYhnX2PbQ9Q3w4oNMGhVaHEKCARC0KlUKCxSQwgEsXzTHtG24JGNezCvpjwS293L825cWB23tre9oRWCPxj5uUCnlo35tk4hbqGe8U7pVnP5JDQ2NYseGz50COre3ZzmMyKiaGKl3pwev+h6ddg7d16KoSY92jrFN6IAwKklRjz4ZvxFZ6Br7WvZ1LGR+XIoGIorVyc21iXKRS1OITLu6j7eA8LxlIkzS06RXo0/3nYxHB5/TAnY71wwAr/+5xeSZSYfuG4U7lu/O+Zxjz8oO3b1BoJ4585L0eHxwaBV4ZODbTEZk1gBYODgZpQs0+bq6vCdXh+8URPS7qrK4mt6hW3d35JztaOJ8kUgFMKaORPg9Qeh16jwyaG2rjrQMgvJ2xta4fYFUGLUnrjjSgWNQoFQKIT/d9vFMOnVzIZClMWSiW8iyoxDrZ1Ysn5XJNPg1aOH4tmbzo3po68cOSTmQpCYTq8ff/txLQq0Khg0KgxOsk+OXqTojmN2otwhF8vb9rfgiN2DYCiEF7YfiC2va7OiakRJ3GJ8WLXNAiWANXMmoP5wO/7w4SH8/IbxJ8ttuOXL8HR4xI+z7SHqu3BZmuisI2tvOT9uI0rYtv0t+OFlZwLoWrOLXhPYe8QOfyAk+rpjTm/k/zs9ftlzcojEPOOd0q2xqRnnL3pO9Ni/nr4tzWdDRNHC89/u5TIWTTor5nnh7F3h/krwB2B3CVCpFJLjVo9Pfu3L4w9gwRU2HGlzw6hTompESUzWheixLlEuExuPRZOao/VEf5VflGojXrn1IrR1CpLXnLftb8E9154d1z50JDFfvaDcEvm52KhF1YiSSIZhXvMaOLgZJYs0OTyRDSh6jQo6tVLyuXIbVYCuTS12FyecROl0pN2NRzfG3iVVbbPgmdlVcfUxu3N5A1AqAJVSCbNBC71aiSHFBowY3N9nTUR9lUx8E1H6NTk8kY0o4ZI80RPrcB/tdPthNelk36tIr0GHxw+FAtBpkq9xnY5FCiLqX00OD47L3CUKAGqVAs/988u4BfptDS0IhUKiNbnDd4cGQkHMf+kjTKyw4smZ49ApBCIXvv96R63s7y3Sx2ddAdj2EMkRu2NcahG8e9YRdYK7uTUqJeoPtcWMN2psFiydMgbNdo/oa7Sqk2t/UjEtd5zxTkSU23rSLyV6H6nyjj+87OS1JKNWJTo/nlhhxbJpY3FrzRkA4setyax91TW0Ym3dAfzxBxdj5+H2uPdfOXMcr1dRzjP1YrzWE2LlF2srrFg2bQwKtGoM6eXmDbk24tFNe+I2rXX3dZs7bpNZkUgW0Gjd/xZDTXpuPhmguBklixzvFPDel62otlki9fakdqIWJwhyu9uHha/Vsz4sUZpEFqm6xWs4fpdOGS37epNBDbcQgE6lhLUwNTtdiSg9TAb54VSi40TUP9o6BWxvaMWCK2xx2QqAk330vOpy6FRK1NgsqBMZd9fYLFCrFJj13HuRn5MtndffixRE1L/Cd47NO7GZREpJVAmw7o7YPXjtg4Oid4e+9sFBLJ0yGu/ceSmshV3j/wWv1UcWHjVqhWzbVKAV3xzHtodInNTdoFL9evesIyUF8rEjiKQqDy/wzxVpR6ptFtQfbo/8rFfLj0cKRWKe8U5ElLt62i/JCc9/xbz3ZStqK6zYtr8F82rKRefHW/e34ME3duP68aWi49YivfzaVpFejdVbGlB9Yoy6anYVWpwCOjw+FOk1XO+mvGEt1GJihRVbRTLTTaywRuZ1vSFVfnHb/hY8sGE3plQOR7XN2uP2AZBvI+oaWnH/dQnWt/WauMwp7951aa/mqzTwSKfeoLSyuwTYXT6srTuAW2vOgEqpwJmDC7DgchuqbZaY59barDi1xICabo+HhSez4fqwdpf8XVxE1HdyqXG3N7TCqFGhtsIqery2wooinRrnjCjBmUMKOTAnyjGJ4tvYgywKRJQ64TuFq8qKZdMJKxQK+IIBPDx1TNz4Olzz+u29RyOP1TW04r71u9DkEL/DOVp4kUJMXxcpiKh/Rd85Vn+4PW5eHlZts0iW3wCAxet2YumUMfj0UBvmv/QRbn/lE8x/6SN8eqgNS68f05W14ESyhe5zirf3HpVtm6RyNLDtIYondzeoVL/ePeuIPxCSbAtqbVa896X0Ar8xajHeqFXh8Rljce/kkRhTasLaW87Hihlj4fUH8PDUsZIxbxK5MY3xTkSUm3rTL0WzuwR80exE/aE2fHHMCQAxfU20tXUH8ND1Y1BbYZWdH2/d34Jxp5qx83B7zLh154nNKHJrX+EbqxdcXgElFDAbtThzSCHXuynvmI1aPDFzXNz4qy/Zf+wuAV8ec6LR7pG9xjTEpE96Paq7RNn0FIDkmLK2wopBRk3cOHjn1+2yY1dzgqQKNHDwVt0s0eIUUKDvGiyEEMLXx90IATjW4cHia0cC6CoDoFeroFIq0Oby4pbqcoQgnur3jtfqAbA+LFG6JOrMW51ePDhlNJZt3IttDVEp1mxWPDhlNJyCfG1oIspeLQniu6XTi7Je7Fgnor4J3wksBOTLWxbp1Gi2CxhSrMWCKyqwePJIOD0BFOpV6PT6caTNjdVbvoh5TV1DK9o6hYTpRcOLFPeu2xlz1wxTFBNlv+g7x9bWHcAzs6sAiM+/7S7puUCLU4A3EMCCK2yR9sVs1MDhFvBfv96BFmfXzSMTK6y448qKmNeu3vIFxg4vjnltuG2CIgS724cyxI8x2PYQxUt0N6hYv94964jd5ZMsu/XAlFGY8ewOyd+vU6vwzp2Xos0lwGTQ4NGNe7Bk/e7I8VqbBacUG3DaIKPIeCSAIq1KNHYZ75RNGo8cwZmjx0kfP9qUxrMhym696ZfCpMp4PDO7Cne8Vh9XUsclBOALBjG+rBiFOvlLgp3egGRWk8emj8X963fHrX09Om0MDre6cV3lcHh8AbS7BYwQGaMS5YvSYkPKsv8caXfjwTd24zsXjJC82SDM6w8mvR7VXcJseQpIjikfnjoGXx/vivHorEmtTi8UilCPxq40MHEzSpZweHw43ilg6XWjsKbuAOZVl2Pha/WYV1MOS6EuEtx1DS1YW3cAf/rBxbjjtQ8xr6Yci68dia/b3JGUad0HHKwPS9T/Eg3k9Vo1Zj//PlbOHId7Jp8d6ZibHV7Mfv59PHvTeWk6UyJKtUTx/fv5F2b6FIkGpHCq+8GFOtnnFehUcHh8eGt3E6afcwr8gRACgRCUCkWk5rVYfWyHJ7mNpKlcpCCi9ImOcZcQwB0n5ufhxbfTBhnxtz1HI49Lldittlng9QXxnd98AABYcIUN9YfaRFOj/+DSM2MecwkB/OCVjzGvphxVZcUo0KnR7PCi/nA79h6x46EpYyTPn20PUaxE/bbY8e5p2D861Ia9R+yi5QuOdwqi44Uws0GDM4cU4mBLJ+7bEH8n/LaGVgQBPD69EqOGFaHFKSAQCMGoUWNEiVE2dhnvlC0CIeD8Rc9JHl//0+vTeDZE2a03/RIgX8YjFAphXk15XCmNGpsFKoUCq7c0oKqsWPb3GnVdF5DF+pARlgL8fNZ4HO8U0O7ywWRQQ6tWouFYJxToKk+5/C/7sHFBjezvIMoHUnHSE+F4Hl9WjBe2H0hYHlan7ip2kux6VLRE5SB1KqXkmLK1U4jMS6M3wRxqc+PJv3+OdT+4BP5gKOmxKw083IySJUx6Db73u4/w+/kXYsn63agaUYKqEcVxAwegaydagVYNlxCIDCBuf+UTyfdmfVii/qdVKWUXoHVqJVqcAua/9JHo600J6m4SUfbSqZU4e1iRaHyH45+I0k8IBrF0yhgEgkHZPtofDGH+Sx9hYoUVt1x8emTC/FmjQ3QsHtaTvjsVixRElF7dYzw8/w77249rsfNwO1xCIJI5RQHELO6FM6ccd54snXvuiBLJtmXHl62orbDGXFwI/95qmwVV3V67ZLJ85ie2PUQnJeq3xY53zzoSjvUXtx+IicVqmwVXjx4aF79h0eVyhEBQtnygNxDsVewy3omIcktv+iVAvlR8XUMrfniZLaaPqrFZ8OD1Y9DU3lXWI1x+Ump+rFXKr2ENNemhVyvx+F/3xWRPCGOJOKLkheP5lktO77rWO6JENj7rD7cD6N21pPAa2aOb9sTMWcNthBDsmltKjSknnCY+j51YYUWxUcNxKMni1c8sYS3UYtRwEw62ugBIpwGuPZFm06hVRe7OkBtAsPMnSo92tyCZrndudTnaXILsztOSAsYpUa5qd8nHf7tLkHopEfWjUBD4n3c+x9xLymVjtNHuEU1lX1KgZd9NNIAlagMGFWgjd43Z3T4I/gDmVpdjXs0Z8PgCkWwJr394CCOHmyKv1aikky+vrTuAjQtq8MjGPTGL+93L8YZ1elnqkyhZve3Xo+8QPe4S4A8ERWP91/9owCNTx2DpG7tjxhvdxxjOBHHLuCYiGhh62y8lKhWvUiqwcWF1TNbep97+HGcOKQJw8rqTEoqYcjuRNSx34jUslogjSo1wPHv9XRtBJK8L2yyYc2I+2Ov1qBDw9ObPMbe6PKakTriNWDTpLMmXMuapr7gZJYs8MnUMGu1dO1TF0gDr1EqcYS3A8GIDgJP1u6QaKDYEROlTqNNg9vMfxMVsuHTW2jnn49HpY7F0w+64nacrZlT2uMYfEWUPo1aN/17zoWT8//mHl2T6FIkGJgUw87wy+IIh0XF1dIyuml0VN2YeatJjxYxK3Ld+F/tuogEo2TYg3HYcaXeLLs4tmzYW33pmW+SxQTILhy4hAH8wGLnw3ebq2ugiVo4XYBZUop7oS78evkPUf9SBw21uvLD9gOgGVyEQiJTwMRk0GGTUxpXLMSWIW8Y1EdHA0Nt+KVE/EgyGcP2q7ZGfu29qDl932rigBl+1dsbNj9/4UXVS588ScUR9F47ncFZtqevCg4t0+M5v3se5I4r7tB4187wyrJUYxybCmKe+4GaULNHiFOD0+qBSArU2K7Y1tMSlAa6tsOLnN4yP/Bwd/G7BhydmVKJTCMDh8cNkUKPEqOUiOVGaWAu1kqnKam1WdAp+/Pofh/H4jEo4hQAcbh/MBg1MBg1KT2wwI6LcpFMrcfEZg2IeUyi67nq++IxBLNNDlEGvfnAQN114Gs6TKIsxscKK4Wa95OTZbNDgwSljYHf7UKBTwaBRoUCnxhCOsYkGhBGWAvxi1jlo6xS65tl6NUoKxOfZpcUG/OyG8Sefe2JOrlcrcd5pJZF06kooZFMvAycvfNtdAha+Vs8U6EQp0pOYjmZ3CWhxCnC4/SjQqjGvuhzfqzkDrqjMKK9+cBA/vWYkVm9pQG2FFatFNroCXWsH4UzH3TGuibJTzeWT0NjULHl8+NAhqHt3cxrPiPJFb/qlRP3ImUMK8c6dl+K4S4DgD+K9L1sjG1EWXGFDVVkxgK6ycfWH27G27kBkw3NthRVDinRJnz9LxBH1jbVQi6tGDQEAvHLrhbC7fdBrVPjkUBsWnrgZobbCivu/NQp//uElSY1bpYTQtUYW3jgdvRHt1Q8OYvG1IxO+B2OeeoubUbKEw+OD3eVDCMDtl5+JIELd0jBZsWzamLiGJhz8R9rdWLxuZ0y9wIkVVjwxcxwvdBOlQThVWfc4rLZZMKf6dPzp48NYNOls3Ld+F7Z1y2DEOCXKbUIwgAemjMYDG3bH1eV9dPpYCIGAzKuJqL+EQiHceOFpeOWDg5hTfXr8+DpBFkG58TURDRxDTfqkFvzk2ownT8wTtu5vQSAUlC0dFgyFIo8xHTJR6iUb02FisV1js+CW6nLc/cd/wyUEIvEbCAYTxifjmij3NDY14/xFz0ke/9fTt6XxbCjf9LRfStSPdL0fIDTa8Y3bh/pDbQCAZ2ZX4YXtB2LWraptFjwzuwp3vFaPCaeVsB8iSjOzUYulU0bHZUgKx+YfPjyEZdPGRqpl9EV4jUysHeg+DyVKNW5GyRImvQbvfNaMvUfsGF9WHNmF5hICUCsVONDSiUESAwG7S4ibGAPA1v0tuHfdTtG040SUeqXFBqyYPhaH293wB0MoMWrgD4Rgd/nwX+eV4dFNe+LqgDJOiXKfUa3GkvW74u5wrmtoxdINu/H4jMoMnRnRwGbUqPHqBwcxutQMtUKBu68+G/dOVqDN5YNaqUBZsUFyQs/xNRH1RDJtRjirqQLAqx/8R/KOtIemjIl5D6ZDJsocqdiua2iFAgq8cuuFON4pROJ36XWjkxojMK6JiKgvkulHwvPhqhElWHztSPzsrc/i1q22N7RCqVDgb3fUotioYT9ElGZ2l4D7N+yOu2YUjs2f3zA+ZdUvotuEZOahRKnEzShZwlqoxeeNjsjOtKfe3h85VmOz4IlvS+9KbXEKcRPjsK37W9DiFDiQIEoTk0EDpd2D5/7ZEDPAf+XWC+MGFWGMU6Lc5vEHJeO7rqEVHn8wzWdERABQbNTg+xPPxKot++Pu+lh4RQVMBula2xxfE1FPJNNmnDmkMFJ6R65tKjbGt01Mh0yUGXKxva2hBbdUn475L30Uid9BBcnHKuOaiIj6IlE/Ej0friorjsnUHW3b/hb4gyH2SUQZIDvW3N8Cp8ePoabU/K5Ea2Ri81CiVOFmlCxhNmrxyLSxWPGXvZhXXY57J4+E0xOASa+G2ajBqSVGydc6PD7Z9+5IcJyIUqvEqMHtl9mwZPIo+AJB2F2JY5BxSpS7nF6/7PHOBMeJqH+YjVqcNsiIKeNK8b2aM2A2aqBWKeBw+yUzDoZxfE1EPdGTNiO6bYq+I625w4vTBxkTXgiwuwS0OAU4PD6YDBpYe3Dxm4h6JlFsG7VqrJkzIen4lcK4JiKinkrUd0SPOQu08pcBOb8lyoz+WHuSahv6Og8l6gtuRskipcUGLJk8Clv3HwMAeP1BuH0B7PzGjsvOGiyZRtykl9+xVpTgOBGlRmO7G//4zzEMKdLB6w/C6w+iyeHBJWdYIATkMyMwTolyF/thouw1vNiAb40dhnaXDzu+aMEQkz7SR398qE1yjM24JqKe6GmbEW6bolOrTzitJOEC4JF2d1zJkIkVVjwxcxxKT7RlvKhNlDqJYttsUGNIkS6p+JWSTFxLYbwTEQ1M3deg21w+fHjgeNz8NjzmbLR7ZN+P81uizEj12lOitqG381CivuJmlCxidwk43ObGpl2NMeU9qm0WlFsLYNSqRBsFa6EWEyus2CqSzmlihRXWQjYkRP3N7hJw8LgLm3YeEY3fcmsB45QoTxXq1ai1WbGtIT6+a21WFOo53CLKtEaHp0djbI6viagnetNm9LREh90lxF2wBrrKAN27bidWza5CpxDA4j/tjBmTJHtRm4jiJYrtU4oNfVq8Tyaupd7/SLub8U5ENAAlWoPuPr8N/3/Ob4myTyrXnpJtG1gqkjJBmekT6KvHH38c559/PoqKijBkyBBMnz4dn3/+ecxzQqEQHn74YZSWlsJgMOCyyy7Dnj17Yp7j9XqxcOFCWK1WFBQUYOrUqfj6669jntPW1oabb74ZZrMZZrMZN998M9rb21P2WY53Clj17v6YhgIAtje0YtWW/WiXKPVhNmrxxMxxmFhhjXl8YoUVK2eOY8NClAbtLh9WbZGOX68QYJwS5SmvEMDtl5+Japsl5vFqmwW3X26DVwhk6MyICEjcR4uNsTm+JqKeSEebIVdPfOv+FrS7fHEXpsPHFq/bCbtL6PM5EA00/R3bieK6xSket3aXwHgnIhqgOL8lyh+pjM3etA1E6ZLzt+r+85//xI9+9COcf/758Pv9uP/++3H11Vdj7969KCgoAAA8+eST+OUvf4kXX3wRZ511FpYvX46rrroKn3/+OYqKigAAixYtwsaNG/H666/DYrHgrrvuwpQpU/Dxxx9DpVIBAG688UZ8/fXXeOuttwAA3//+93HzzTdj48aNff4cdpcAp+CPayjCtje0olPwS76+tNiAVbOrYtIrWQu5w40oXToTxK9T8GO01cw4JcpDTsGP+S99hHk15TE1N+sPt2P+S//Cn35wcaZPkWhAS9RHS42xOb4mop7o7zYjUT3xTsEvmqUNALbtb0Fzh5ftF1Ev9GdsJ4rrDonjzR1exjsR0QDF+S1RfklVbPa2bSBKh5zfjBLeGBL2wgsvYMiQIfj4448xceJEhEIhPP3007j//vvx7W9/GwDw0ksvYejQoXj11Vdx2223wW63Y82aNfj973+PSZMmAQBefvlllJWVYfPmzbjmmmuwb98+vPXWW3j//fdx4YUXAgCef/55XHzxxfj8889x9tln9+lztDgFdHrk75x2JbizmumViDKn0ysfn+HjjFOi/NPpDcAlBLB6S4PkcSLKnGT7aDHst4moJ/qzzUhUTzxRW2d38044ot7qr9hOFNdFEsfbE8Qz4536oubySWhsapY83ni0KY1nQ0TdcX5LlH9SEZt9aRuI+lvOb0bpzm63AwAGDRoEADhw4ACOHj2Kq6++OvIcnU6HSy+9FDt27MBtt92Gjz/+GD6fL+Y5paWlGDt2LHbs2IFrrrkG7733Hsxmc2QjCgBcdNFFMJvN2LFjh+RmFK/XC6/XG/nZ4XCIPs/h8UGtUsh+NrNBfpJKRKmRbNxGK9LLN6eJjhNR3/QmblOF8U/Ue+mIXcYoUWplss8dyBLVE0/Ulhm1qv46NcoBjNvslCiurYXiFyUKEsQz4z1/ZCJ2G5uacf6i5ySPr//p9f1+DkS5rL/jlvNbov6R6+Nltg2UzZSZPoFUCoVCuPPOO1FTU4OxY8cCAI4ePQoAGDp0aMxzhw4dGjl29OhRaLValJSUyD5nyJAhcb9zyJAhkeeIefzxx2E2myP/lZWViT7PpNegrqEFtTar6PHaCiuGFOkkfw8RpU6ycRvNoFVJx6/NCgMXg4j6VW/iNlUY/0S9l47YZYwSpVYm+9yBLFE9cYNWhWqbRfS11TYLCrRcfBzIGLfZKVFcS90hW6BVM94HCMYuUe7p77jl/Jaof+R6n8u2gbJZXm1GWbBgAXbu3InXXnst7phCEZt1JBQKxT3WXffniD0/0fssWbIEdrs98t/hw4dFn2ct1GLPN3bMrTkdtd0mlLU2Cx6fUckUakRpkmzcRis2aLDgCpto/C64woZiZjYi6le9idtUYfwT9V46YpcxSpRamexzB7pwPfF37rwUG26/BO/ceSlWza7C8GIDig0aLLyiIu4CdbXNgoVXVKDYyLZuIGPcZi+5uJZSbGS8DxSMXaLc099xy/ktUf/I9T6XbQNls7zZKr9w4UK8+eab2Lp1K0499dTI48OGDQPQldlk+PDhkcebm5sj2VKGDRsGQRDQ1tYWkx2lubkZl1xySeQ5TU3xNTGPHTsWl3Ulmk6ng06XOKOJ2ajFI9PG4qE3dmP8iBLcUl0Orz+IYoMGp1mMOKXEGHmu3SWgxSnA4fHBZNDAWsBaf0SplGzcRjMbtRgxyIhvjSuNxK9OrURzhxenDTLKxihjmqjvehq3qYy7vsQ/0UCXjthljBKlVm/GypQ6UvXEzUYtThtkxJRxpZjXra07nW1dv8ileRzjNrtJxbXc8xnvvcfYpe4ajxzBmaPHSR8/Gn9NgEhKf8dtovktAHzR7MyJNo4om2RTn8u1L8o3Ob8ZJRQKYeHChVi/fj3+8Y9/oLy8POZ4eXk5hg0bhrfffhtVVVUAAEEQ8M9//hMrV64EAJx33nnQaDR4++23MWvWLABAY2Mjdu/ejSeffBIAcPHFF8Nut+PDDz/EBRdcAAD44IMPYLfbIxtW+qq02ICf3zAeLU4BHR4fivQaWAtjG5kj7W4sXrcT26LqyU6ssOKJmeNQKnPXBBH1v+HFBnxr7LCYGJ5wWolsR8+YJkq//oi73sQ/EfVMX2KXMUpEAwHbuvThPI4yjfHeO4xdEhMIAecvek7y+PqfXp/GsyFKTKoPcAkBLHitnm0cUQ7j2hflo5zfjPKjH/0Ir776Kt544w0UFRXh6NGjAACz2QyDwQCFQoFFixZhxYoVqKioQEVFBVasWAGj0Ygbb7wx8tz58+fjrrvugsViwaBBg3D33XejsrISkyZNAgCMGjUK1157Lb73ve/huee6Bqff//73MWXKFJx99tkp+zxyd0PYXUJcIwQAW/e34N51O7FqdhUbFaIM68kdTYxpovTrz7jr6R2NRJS8VMQuY5SIBgK2df2P8zjKFoz3nmHsElE+6d4H2F0C7mEbR5TTuPZF+SrnN6P8+te/BgBcdtllMY+/8MILuOWWWwAA99xzD9xuN26//Xa0tbXhwgsvxP/93/+hqKgo8vynnnoKarUas2bNgtvtxpVXXokXX3wRKpUq8pxXXnkFd9xxB66++moAwNSpU7F69er+/YBRWpxCXCMUtnV/C1qcAhsZohzCmCZKP8YdUW5i7BIRUbZgn0SUmxi7lAk1l09CY1Oz5PHhQ4eg7t3NaTwjylds44hyH+OY8lXOb0YJhUIJn6NQKPDwww/j4YcflnyOXq/HqlWrsGrVKsnnDBo0CC+//HJvTjMlHB6f7PGOBMeJKLswponSj3FHlJsYu0RElC3YJxHlJsYu9ZfGI0dw5uhx4seONmHqExskX/uvp2/rp7OigYZtHFHuYxxTvsr5zSgDiUmvkT1elOA4EWUXxjRR+jHuiHITY5eIiLIF+ySi3MTYpf4SCAHnL3pO9Nj6n16f5rOhgYptHFHuYxxTvuJmlBxiLdRiYoUVW0XSNE2ssMJayPRMRLmEMU2Ufow7otzE2CUiomzBPokoNzF2KRvJZVVpOXYM1sGDJV/LEj8UjW0cUe5jHFO+4maUHGI2avHEzHG4d93OmMZoYoUVK2eOY60wohzDmCZKP8YdUW5i7BIRUbZgn0SUmxi7lI0SZVWROgawxA/FYhtHlPsYx5SvuBklx5QWG7BqdhVanAI6PD4U6TWwFmrZCBHlKMY0Ufox7ohyE2OXiIiyBfskotzE2CWifMY2jij3MY4pH3EzSg4yG9nwEOUTxjRR+jHuiHITY5eIiLIF+ySi3MTYJaJ8xjaOKPcxjinfcDMKEREREREREREREdEAUHP5JDQ2NYseazzalOazod5qPHIEZ44eJ3l8+NAhqHt3cxrPiIiIiCgeN6MQEREREREREREREeUBuc0mQNeGk6lPbBA9tv6n1/fTWVGqBULA+Yuekzz+r6dvS+PZEBEREYnjZhQiIiIiIiIiIiIiojzQ2NQsu0mBG04o0YYlZlUhIiKiVOFmlDQLhUIAAIfDkeEzIcpuRUVFUCgUmT4NAIxbomQxbolyE2OXKPcwbolyU7bELuOWKHnZErdA8rEbDIYQ8Adk3gjSx+WO9edr+d4pP68jR46gfGSl6LGmpiZc99ifJV+76b7pkq8FgOMtxzDIOlj02LAhVvx90xuSr03kminTcLS5pU/vnYtxS0SMXaJclEzcKkLhiKK0+Prrr1FWVpbp0yDKena7HSaTKdOnAYBxS5Qsxi1RbmLsEuUexi1RbsqW2GXcEiUvW+IWYOwSJYtxS5SbGLtEuSeZuOVmlDQLBoM4cuRIVu3wG6gcDgfKyspw+PDhrOngBrrof5NTTjkla2IkHXGbj99HfqbckMrPlE19W770t/n0neNnyV7ZFCf5Eru9kW/fq2yRr3/XbIqRXI3bfP1upBL/Ron19G+ULXGSjXHL71ss/j1OyvTfIpvipLexm+m/YTbi3yRWvv098iFuMy3fvhN9wb9Fl3T8HbIpTvordvl9yjz+G6RWMjHCMj1pplQqceqpp2b6NCiKyWRig5NlTCZT1gw6gPTGbT5+H/mZckO+faZ862/z6d+Hn4Xk5Fvs9ga/V/2Df9f+k+txy+9GYvwbJZZrf6Nsjttc+1v2N/49TuLfou+xy79hPP5NYvHvkXrZ3Ocmg9+Jk/i36DJQ/g79HbsD5e+YzfhvkD7KTJ8AEREREREREREREREREREREeUPbkYhIiIiIiIiIiIiIiIiIiIiopThZhQasHQ6HR566CHodLpMnwqdMJD/TfLxs/Mz5YZ8/Ez5JJ/+ffhZiOTxe9U/+HclKfxuJMa/UWL8G6UO/5ax+Pc4iX+LvuPfMB7/JrH496Du+J04iX+LLvw7pAb/jpnHf4P0U4RCoVCmT4KIiIiIiIiIiIiIiIiIiIiI8gMzoxARERERERERERERERERERFRynAzChERERERERERERERERERERGlDDejEBEREREREREREREREREREVHKcDMKEREREREREREREREREREREaUMN6MQERERERERERERERERERERUcpwM0qahUIhOBwOhEKhTJ8KESWJcUuUexi3RLmJsUuUexi3RLmHcUuUmxi7RLmHcUuUmxi7RKnDzShp1tHRAbPZjI6OjkyfChEliXFLlHsYt0S5ibFLlHsYt0S5h3FLlJsYu0S5h3FLlJsYu0Spw80oRERERERERERERERERERERJQy3IxCRERERERERERERERERERERCnDzShERERERERERERERERERERElDLcjEJEREREREREREREREREREREKcPNKERERERERERERERERERERESUMupMnwCljt0loMUpwOHxwWTQwFqghdmo7ffXEhGlQ6bbqUz/fqKBoMnhQVunAIfHD5NBjRKjFkNN+kyfFtGAJNXvsT+k/sQ5LVF+STYuGb9ElKsStV9s34iIiCjdsm1thZtR8sSRdjcWr9uJbftbIo9NrLDiiZnjUFps6LfXEhGlQ6bbqUz/fqKB4FBrJ5as34XtDa2Rx2psFqyYUYkRloIMnhnRwCPV7y2fPhbLNu3F5n3NMY+zP6RU4JyWKL8kG5eMXyLKVYnaL7ZvRERElG7ZuLbCMj15wO4S4r4cALB1fwvuXbcTdpfQL68lIkqHTLdTmf79RANBk8MTtxEFAOoaWnHf+l1ocngydGZEA49cv3ff+l0YOdwU9zj7Q+orzmmJ8kuyccn4JaJclaj9anJ42L4RERFRWmXr2go3o+SBFqcQ9+UI27q/BS1O6S9IX15LRJQOmW6nMv37iQaCtk4hbiNKWF1DK9o6GWdE6SLX79U1tKKqrDjucfaH1Fec0xLll2TjkvFLRLkqUfvV1sn2jYiIiNIrW9dWuBklDzg8PtnjHTLH+/JaIqJ0yHQ7lenfTzQQODz+Ph0notRJ1O95/UHRx9kfUl9wTkuUX5KNS8YvEeWqRO1Xojks2zciIiJKtWxdW+FmlDxg0mtkjxfJHO/La4mI0iHT7VSmfz/RQGDSq/t0nIhSJ1G/p1OLTyHZH1JfcE5LlF+SjUvGLxHlqkTtV6I5LNs3IiIiSrVsXVvhZpQ8YC3UYmKFVfTYxAorrIXafnktEVE6ZLqdyvTvJxoISgq0qLFZRI/V2CwoKWCcEaWLXL9XY7Og/nB73OPsD6mvOKclyi/JxiXjl4hyVaL2q6SA7RsRERGlV7aurXAzSh4wG7V4Yua4uC/JxAorVs4cB7NR+gvSl9cSEaVDptupTP9+ooFgqEmPFTMq4zak1NgsWDGjEkNN+gydGdHAI9fvrZhRic8bHXGPsz+kvuKclii/JBuXjF8iylWJ2q+hJj3bNyIiIkqrbF1bUYRCoVCvX0095nA4YDabYbfbYTKZUvredpeAFqeADo8PRXoNrIXapL8cfXktUb7rz7il5GW6ncr076eeYdzmpiaHB22dAhweP0x6NUoKtNyIMsAwdrOHVL/H/pC6S2Xcck5LlB7p6m+TjUvGL1FyOFbOPonaL7ZvxLglyk2MXcpl2ba2Il+8kHKK2dj7L0RfXktElA6Zbqcy/fuJBoKhJj03nxBlCal+j/0h9SfOaYnyS7JxyfglolyVqP1i+0ZERETplm1rKyzTQ0REREREREREREREREREREQpw80oRERERERERERERERERERERJQy3IxCRERERERERERERERERERERCnDzShERERERERERERERERERERElDLcjEJEREREREREREREREREREREKTNgNqNs3boV119/PUpLS6FQKLBhwwbJ5952221QKBR4+umnYx73er1YuHAhrFYrCgoKMHXqVHz99df9e+I9ZHcJ+KLZifpDbfjimBN2l5DpUyIiympsN4myB+ORKHcwXikd+D0jyh+MZyKi3mH7SURENLDl+lhAnekTSJfOzk6MHz8ec+fOxcyZMyWft2HDBnzwwQcoLS2NO7Zo0SJs3LgRr7/+OiwWC+666y5MmTIFH3/8MVQqVX+eflKOtLuxeN1ObNvfEnlsYoUVT8wch9JiQwbPjIgoO7HdJMoejEei3MF4pXTg94wofzCeiYh6h+0nERHRwJYPY4EBkxll8uTJWL58Ob797W9LPuebb77BggUL8Morr0Cj0cQcs9vtWLNmDX7xi19g0qRJqKqqwssvv4xdu3Zh8+bN/X36CdldQtyXEQC27m/Bvet25twuKSKi/sZ2kyh7MB6JcgfjldKB3zOi/MF4JiLqHbafREREA1u+jAUGTGaURILBIG6++Wb89Kc/xZgxY+KOf/zxx/D5fLj66qsjj5WWlmLs2LHYsWMHrrnmGtH39Xq98Hq9kZ8dDkfqTx5Ai1OI+zKGbd3fghanALNR2y+/myjfpCtuKbPYbuYXxm1uYzwOXIzd3MN4pXTELb9nRKmVyf6W8UzUexwrD2xsP3MT45YoNzF2KRvly1hgwGRGSWTlypVQq9W44447RI8fPXoUWq0WJSUlMY8PHToUR48elXzfxx9/HGazOfJfWVlZSs87zOHxyR7vSHCciE5KV9xSZrHdzC+M29zGeBy4GLu5h/FK6Yhbfs+IUiuT/S3jmaj3OFYe2Nh+5ibGLVFuYuxSNsqXsQA3o6Ar68n//M//4MUXX4RCoejRa0OhkOxrlixZArvdHvnv8OHDfT1dUSa9RvZ4UYLjRHRSuuKWMovtZn5h3OY2xuPAxdjNPYxXSkfc8ntGlFqZ7G8Zz0S9x7HywMb2MzcxbolyE2OXslG+jAW4GQXAtm3b0NzcjBEjRkCtVkOtVuPgwYO46667cPrppwMAhg0bBkEQ0NbWFvPa5uZmDB06VPK9dTodTCZTzH/9wVqoxcQKq+ixiRVWWAuzP00PUbZIV9xSZrHdzC+M29zGeBy4GLu5h/FK6Yhbfs+IUiuT/S3jmaj3OFYe2Nh+5ibGLVFuYuxSNsqXsQA3owC4+eabsXPnTnz66aeR/0pLS/HTn/4Uf//73wEA5513HjQaDd5+++3I6xobG7F7925ccsklmTr1CLNRiydmjov7Uk6ssGLlzHE5UTOKiCid2G4SZQ/GI1HuYLxSOvB7RpQ/GM9ERL3D9pOIiGhgy5exgDrTJ5AuTqcTDQ0NkZ8PHDiATz/9FIMGDcKIESNgsVhinq/RaDBs2DCcffbZAACz2Yz58+fjrrvugsViwaBBg3D33XejsrISkyZNSutnkVJabMCq2VVocQro8PhQpNfAWqjNmS8jEVG6sd0kyh6MR6LcwXildOD3jCh/MJ6JiHqH7ScREdHAlg9jgQGzGeWjjz7C5ZdfHvn5zjvvBADMmTMHL774YlLv8dRTT0GtVmPWrFlwu9248sor8eKLL0KlUvXHKfeK2ZhbX0Aiokxju0mUPRiPRLmD8UrpwO8ZUf5gPBMR9Q7bTyIiooEt18cCA2YzymWXXYZQKJT087/66qu4x/R6PVatWoVVq1al8MyIiIiIiIiIiIiIiIiIiIiI8ocy0ydARERERERERERERERERERERPljwGRGocTsLgEtTgEOjw8mgwbWgtxO+0NElO3Y7hLlHsYtUTzGBcnh94Mo9zGOiYgok9gPERERxcuV/pGbUQgAcKTdjcXrdmLb/pbIYxMrrHhi5jiUFhsyeGZERPmJ7S5R7mHcEsVjXJAcfj+Ich/jmIiIMon9EBERUbxc6h9ZpodgdwlxX1gA2Lq/Bfeu2wm7S8jQmRER5Se2u0S5h3FLFI9xQXL4/SDKfYxjIiLKJPZDRERE8XKtf+RmFEKLU4j7woZt3d+CFmd2fWmJiHId212i3MO4JYrHuCA5/H4Q5T7GMRERZRL7ISIioni51j9yMwrB4fHJHu9IcJyIiHqG7S5R7mHcEsVjXJAcfj+Ich/jmIiIMon9EBERUbxc6x+5GYVg0mtkjxclOE5ERD3Ddpco9zBuieIxLkgOvx9EuY9xTEREmcR+iIiIKF6u9Y/cjEKwFmoxscIqemxihRXWQm2az4iIKL+x3SXKPYxboniMC5LD7wdR7mMcExFRJrEfIiIiipdr/SM3oxDMRi2emDku7os7scKKlTPHwWzMri8tEVGuY7tLlHsYt0TxGBckh98PotzHOCYiokxiP0RERBQv1/pHRSgUCmX6JAYSh8MBs9kMu90Ok8mU6dOJYXcJaHEK6PD4UKTXwFqozbovLFEmZHPcUm5ju9t/GLfUXxi3/Yuxm5sYFwNborjl94Mo+/S0v2UcE2UHjpVpoMrlfohxS5SbGLuUC3Klf1Rn+gQoe5iN2fklJSLKV2x3iXIP45YoHuOC5PD7QZT7GMdERJRJ7IeIiIji5Ur/yDI9RERERERERERERERERERERJQy3IxCRERERERERERERERERERERCnDzShERERERERERERERERERERElDLcjEJEREREREREREREREREREREKcPNKERERERERERERERERERERESUMupMnwD1H7tLQItTgMPjg8mgQaFOjU6vH3Z318/WAi3MRm2mT5OIKC26t4k9bQP7+noiSqzJ4UFbpwCHxw+TQY0SoxZDTfpMnxYRRWGcUn/iHJYof7H/ICJKHbtLQHOHF+1uHwq0KhTo1Cg2aDhOIiIiygGJrjXl27UobkbJU0fa3Vi8bie27W+JPFZjs+CW6nLc8Vo9XEIAEyuseGLmOJQWGzJ4pkRE/U+sTexJG9jX1xNRYodaO7Fk/S5sb2iNPFZjs2DFjEqMsBRk8MyIKIxxSv2Jc1ii/MX+g4godY60u7H4TzuxreHkmKnaZsHCKypw2iAjhnOcRERElLUSXWvKx2tRLNOTh+wuIe6LCgB1Da14YfsBzKspBwBs3d+Ce9fthN0lZOI0iYjSQqpNTLYN7OvriSixJocn7gIF0DV2uW/9LjQ5PBk6MyIKY5xSf+Iclih/sf8gIkodu0uI24gCANsbWrFqy3784z/HOE4iIiLKUomuNTU5PHl5LYqbUfJQi1OI+6KGbW9oRVVZceTnrftb0OLMzS8vEVEy5NrEZNrAvr6eiBJr6xTiLlCE1TW0oq2TcUaUaYxT6k+cwxLlL/YfRESp0+IU4jaihG1vaMWQIh3HSURERFkq0bWmts78vBbFzSh5yOHxyR73+oMxP3ckeD4RUS5L1CYmagP7+noiSszh8ffpOBH1P8Yp9SfOYYnyF/sPIqLUSWbMxHESERFRdkrUjyeaG+VqH8/NKHnIpNfIHtepY//ZixI8n4golyVqExO1gX19PRElZtKr+3SciPof45T6E+ewRPmL/QcRUeokM2biOImIiCg7JerHE82NcrWP52aUPGQt1GJihVX0WLXNgvrD7ZGfJ1ZYYS3UpunMiIjST65NTKYN7OvriSixkgItamwW0WM1NgtKChhnRJnGOKX+xDksUf5i/0FElDqJxkzNHV6Ok4iIiLJUomtNJQX5eS2Km1FylN0l4ItmJ+oPteGLY07YXSfrRJmNWjwxc1zcF7bGZsHc6nKsrTsAoOuLu3LmOJiNufnlJaLMkWuDso1Um5hsG9jX1xNlk2yN3aEmPVbMqIy7UFFjs2DFjEoMNekzdGZEmZNt8co4pf7UmzlstsUIEYnrS//BOCeivsjHNiQ8ZqrtNmaqtlmw8IoKXH7WYK5TERERZSmptY/aCiuWTRsLvVqZl9eiFKFQKJTpkxhIHA4HzGYz7HY7TCZTr97jSLsbi9ftxLb9LZHHJlZY8cTMcSgtNkQes7sEtDgFdHh8KNJrUKhXo9Prh8Pd9bO1UJuzX1yidEpF3OaTZNugbNO9TexpG9jX11N6MW7j5ULsNjk8aOsU4PD4YdKrUVKg5QXuAYax2yWb45VxSt2lMm6TncNmc4wQ5YJM9Lc97T8Y50TxOFZOXr63IXaXgOYOL+xuH4xaFQq0ahQbNVynykKMW6LcxNil/mR3CTjq8ODrNjcAoP5wO9bWHcCE00qwcuY4GLWqvLoWxc0oadbXBszuErDgtfqYgXTYxAorVs2uyukvJFE24sDjJLZBlCsYt7EYu5QrGLuMV8o96Y5bxghR32V7f8s4JxKX7bGbLdiGUDZh3BLlJsYu9aeBNlYZMGV6tm7diuuvvx6lpaVQKBTYsGFDzPGHH34YI0eOREFBAUpKSjBp0iR88MEHMc/xer1YuHAhrFYrCgoKMHXqVHz99ddp/BRAi1MQ/XICwNb9LWhx5n66QSLKXmyDiHITY5codzBeieQxRojyH+OciPqCbQgRERFls4E2VlFn+gTSpbOzE+PHj8fcuXMxc+bMuONnnXUWVq9ejTPOOANutxtPPfUUrr76ajQ0NGDw4MEAgEWLFmHjxo14/fXXYbFYcNddd2HKlCn4+OOPoVKp0vI5HB6f7PGOBMfDwumPHR4fTAYNrAXaSN3t8ONmgwYFOjWcHn/c8+Teg4jyV6raoHSKSQdtUKPE2LtyAql6H6JMyJXY/abNBYenqxyD2aBBkV6NU0qMmT4torTK1njtTT+YzHyBcwqKFv09MxvUKNSp4fT6YXef/N5la4wQUbzuMa1VKdHaKaBQL9+PMM6JqC+yvQ1Jx/hX7ndwjE5ERJRZDk9Xmb15NeWoKiuG1x+EXqPCJ4fasLbuAI67BPiOOuDy+mE2anO+Hx4wm1EmT56MyZMnSx6/8cYbY37+5S9/iTVr1mDnzp248sorYbfbsWbNGvz+97/HpEmTAAAvv/wyysrKsHnzZlxzzTX9ev5hJr1G9nhRguOAdM3M5dPHYtmmvdi8rxlGrQrPzK7CC9sPYHtDa8zznpg5DgoA9+Rx3U0iEpeKNiidDrV2Ysn6XTHtWI3NghUzKjHCUpD29yHKlFyI3YOtnbhPJM4em1GJ0xhnNIBkY7z2ph+UmnNEzxeSeQ4NHFLfs1uqy3HHa/VwCQHU2CxYOmW07PtkQ59GROIxXW2zYG51Ob679kOcO6JYsh/Jxr6QiHJHNrch6Rj/yv2OZNb0OUYnIiLqX2aDJnINfvWWhsjj1TYLnpldBX8giGuf3hZ5PNf74QFTpqcnBEHAb37zG5jNZowfPx4A8PHHH8Pn8+Hqq6+OPK+0tBRjx47Fjh070nZu1kItJlZYRY9NrLDCWii/M8ruEuIGk0BX2p/71u/CyOFdtc/m1ZTHbUQJP+/edTvxj/8cE32Pe9fthN2VX+mDiOikvrZB6dTk8MQtfgJAXUMr7lu/C00OT1rfhyiTsj12v2lzxW1EAbri7P71u/BNmytDZ0aUftkWr73pB+XmHOH5QjLPoYFD7nv2wvYDmFdTHvn5k4NtqM2iGCGieFIxvT0qpuX6kWzrC4kot2RrG5KO8W+i35FoTZ9jdCIiov6n16hEr8Fvb2jFi9sPwCUEYh7P9X6Ym1GibNq0CYWFhdDr9Xjqqafw9ttvw2rtGrgePXoUWq0WJSUlMa8ZOnQojh49KvmeXq8XDocj5r++MBu1eGLmuLgB9cQKK1bOHJcwTY9cHaq6hlZUlRUDAKrKiuOCIGzr/hYMKdJJHsu3WlY08KQ6bvNJX9ugdGrrFCTbsbqGVrR1JtdWpep9qH8xbuVle+w6PH7ZOHN4/Gk+I0oXxm68bIvX3vSDydS+HWj1cfNJf8St3Pdse9Q8FQAe/cs+LJs6JmtihCgXpLu/TTampfqRbOsLiTKFY+XeydY2JB3j30S/I9GaPsfofce4JcpNjF1KJ4fHJ7vWplAo4h7P5X54wJTpScbll1+OTz/9FC0tLXj++ecxa9YsfPDBBxgyZIjka0KhkOiXIuzxxx/HI488ktLzLC02YNXsKrQ4BXR4fCjSa2AtlK4XFV2jt0ivxpo5E7B43U7RL63XH4z5XylyxzNdd5Oor/ojbvNJT9ugsOi2yGSQrxGeCokuXid7cTtV70P9i3GbWGmxAU/MHAe72weH2wezQQOTQYPhWZDez+HO7pre1H8Yu+J629f2hVQ/3Zt+0JEgZjs8PoQSnA/jPnv1R9wm+p55/UFYC7VYOXMchph0aO7w4r7rRuExjQp2twCDtv9jhCiXpbu/TRTTGrUSa+ZMgNcfRAghNDk8cHr8cHh8MBk0sBZoM9IXEmUbjpV7LxvbEIfHB6NWhdsuPQOXn911vcElBKBRKbFt/zF0evs+/k00Dk+0ps8xet8xbolyE2OXEknl9S2HW36+5PEFRB/P1X6Ym1GiFBQUwGazwWaz4aKLLkJFRQXWrFmDJUuWYNiwYRAEAW1tbTHZUZqbm3HJJZdIvueSJUtw5513Rn52OBwoKyvr87majckNnqXqbr9y60W46bfvx21I0amVMf8rRe44a/dSruuvuM0nybZBYVJtkVSN8FQw6eW7uETHU/0+1L8Yt4llIg6TZTJkb01v6l+MXWk97Wv7Qq59KDb2vB80JYjZZGKacZ+9+iNuE42nCrRqvHLrRVi2aU9W9mNE2S7d/W2imFYpFPjuSx/BqFXhmdlVWP6XfTGxHV0TnZtPaCDjWLlv0jmeTobZoMGvbjwXeo0SK9/6LKbdq7VZMf2cU/r8OxKNw/u6ps8xemKMW6LcxNglOaleV080X5Lqr3O1H2aZHhmhUAherxcAcN5550Gj0eDtt9+OHG9sbMTu3btlN6PodDqYTKaY/9JFru72o5v2YOXMcTGP19gsqD/cDgCoP9yOaptF9H0nVljR3OGVPMbavZTrMhm3+UiuLZKqEZ4KJQVa1Ei0YzU2C0oKkmurUvU+1L8Yt/IyFYfJMunVsnHGTV/5i7GbeYnahwKtfHyK9YPWQm1cWvSw8HwhmedQduqPuJUbb1XbLCgp0MRtRAGypx8jynbp7m8TzaHe+7IrlufVlIvWSs/1muhEqcKxcn4p0KnRaHdj9bsNce3etoYWLH1jd5/bvURj7ERr+hyj9x3jlig3MXZJSn+sqyeaL4Wv1UfL5X54wKzsO51ONDQ0RH4+cOAAPv30UwwaNAgWiwWPPfYYpk6diuHDh6O1tRXPPvssvv76a9xwww0AALPZjPnz5+Ouu+6CxWLBoEGDcPfdd6OyshKTJk3q9/O3u7pqNkanLO2+s7v7c5QA6g+1i75fXUMrFk8eGfl5YoUVy6ePxaOb9gIA1tYdwDOzq6A48dzo54U3sUyssGJrVA3JTNfdJKLUSWXKMbl64eEa4f1RrmeoSY8VMypx3/pdMe1YeMdqsr8zVe9DlEltnQI+P9qBNXMmYIhJB6cngCK9Gk0ODxav29lvcZisU0qMeGxGJe4XibPHZlTilBJjxs6NqD+ku3SdnET9dIfH3+N+0GzU4omZ43Dvup2y84VknkMDg9h4y6hVYel1ozD2VDPcQhDza85A1YgSrK07AKDrInZVWTG8/iDaOgXo1Up+b4iyxFCTHo/PqERdQwuGmPQQAkEMKdLDoFHC6fGjUwhgwRU2TBhRgtVbGkTfI1wTnXFNRKmQzNp6f7+P0+PHUJNecuy9LQXtXqJxePj/c4xORESUnP66vnX/daNhd/lQGLVGP3JYER6dXolHN+2JeW6u98MDZjPKRx99hMsvvzzyczjd0pw5c/C///u/+Oyzz/DSSy+hpaUFFosF559/PrZt24YxY8ZEXvPUU09BrVZj1qxZcLvduPLKK/Hiiy9CpVL167kfaXdj8bqd2NZtABhOWSr1nNoKK56ZXYU7XquHS4ivL+UWAthw+yUxNTN/fsP4SC1Nk0GDX8w6B06PX7S2ZrbV3SSi1Eh1yrFE9cITHe+LEZYC/GLWOScv+OnVKCno+QW/VL0PUaa4BL9keYNXbr0oJbWp++o0SwFWzhwHR9S4w6RXcyMK5Z1sK5mVTD89cripx/1gabEh4XwhmefQwBE93nJ6/bAUavHghj1Ysn535DnVNgtW31gFBRT4bd2XMRexu8+RiSizVCol/rrrKLY1nFynqrZZMLe6HHe8Vo+qEcW4ftxwGLUq0TUrIHdrohNRdklmbT0d7+Pw+OD1B2Wfk4p2L9EYm2N0IiKi5KX6+pbUuuCffnAJ9GolPL4AlkwehXuuGQmXEIDZkPv98IDZjHLZZZchFApJHv/zn/+c8D30ej1WrVqFVatWpfLUZNldQtwgFziZsnTV7CoAEH3Otv0tCIZCmFdTLnqniUmvwcjhsammxGppDpXIRpVtdTeJqO8SpRz7xaxzerwBI1F5jf4uvzHUpE/JppFUvQ9RJlgLdbKl+1bMqMzQmcU6pcSIvlfJJspe/dHP9lWy/XRv+sFk5gucU1C08PfM7hKw4LX6mIvYALC9oRVKAJMrh0uW9Vg1u4rfKaIMi6xlicQwgMg61fJN+yTXrIDcrYlORNkjmbX1ZMYNqXgfk16D453yZXhS1e7JjbE5RiciIkpeKq9vya0LPrCha13w9MGFvTrPbKbM9AmQvBanEDfIDQunLJV7zvaGVlSVFcc9LlXfnYgGtmRSjvVUovp3bIuI+p9LCMjGttTdqESUWv3Rz/YV+2nKRnJz3G0NrZIbo8JzZCLKrGTXqbY1tODiM8T7oFyuiU5E2SOZtfV0vY+1UIvmDi+qJcbebPeIiIiyTyrXzbJxXTAduBklyzkSpObr8PgSPqc7ufruRDSw9UdJnaEmPVbMqIzrsNkWEaVPJstlEdFJ2RiL7KcpGyWa48qluGdZD6LM60kMq5SKuD4o12uiE1H2SGZtPV3vYzZqcdlZg7Hwioq4DSm1bPeIiIiyUirXzbJxXTAdBkyZnlxlSpCaL5nUfWUlRrz149qk67sT0cDVXyV1RlgK8ItZ56CtU2BbRJQBmS6XRURdsjUW2U9Ttkk0D9appe+rYVkPoszrSQwXGzX4xaxz4PT40eHxoUif+zXRiSh7pGJtPZXvM7zYAKNWhRXTK9Ep+OESAjAbNBhSpGO7R0RElKVStW6WreuC/S0/P1UesRZqMbHCiq0iaQCjU/fJPWeoiYNZIkpOOOVYnUiqsL6m6h9q0vOiFlGG9GdsE1HysjkW2U9TNkk0D27u8Iq+juntibKDXAxX2yyoP9wOoCtmh5v0MBu1GGpK80kS0YCQ7Np6ut4H6MqQwrV6IiKi3JKKdbNsXhfsTyzTk+XMRi2emDkOEyusMY9HpyxN5jlERMlgqn6i/MTYJsoOjEWi5CSa41521mDOf4mymFQMV9ssmFtdjrV1BxizRJQWqVo35/o7ERER9dVAXRdUhEKhUKZPYiBxOBwwm82w2+0wmZK/7cPuEtDiFGJSlgJAu8uHTsEPty8AS4EWvkAInV4/05oSpVBv4zaXNTk8fUo5Fm6zHB4fTAYNrAU9a4/6+nqigRi3yTjS7obd7YuMJ8wGDUqLDZk+rQjGPg2U2JXrZ3sSB4wZygb9Gbfd58EGrQodHh86PP7I/NclcP5L1FPp6m+jY7hAp4ZWpYTdLUCvUUOjUqC1U0ChXo0SI0vDESVjoIyVk9HTcbDY2npvxg09fR+O14lxS5SbGLsDRyauZfX1+luuYZmeHNE9fV9juxsHj7uwast+bI9K51N7Yjd2Nl1YIqLc05eUY0fa3Vi8bie2RaUunVhhxRNJtk19fT0Ricv22Mr28yNKJal+tidxwJihgSB6HnyotRM//dO/Y+a/4buHRlgKMnWKRCRDrBTFoVZgyfpdjGUi6rXejINTVRqnJ+/D8ToREVF2y9S1rIFWKptlenKQ3SXgH/85FrcRBQC27W/Bvet2wu4SMnR2RDSQ2V1CXOcLAFuTbJv6+noiEpftsZXt50eUDj2JA8YMDTRNDk/cxWsAqGtoxX3rd6HJ4cnQmRFRTzCWiaivcmUcnCvnSURENFDxWlb6cDNKDmpxChhSpIubvIdt3d+CFie/5ESUfi1OIa7zDUumberr64lIXLbHVrafH1E69CQOGDM00LR1CpLz37qGVrR18jtPlAsYy0TUV7kyDs6V8yQiIhqoeC0rfbJ+M8q2bdvw3//937j44ovxzTffAAB+//vfo66uLsNnljkOjw9ef1D2OR0eX5rOhojoJEeCtidR29TX1xORuGyPrWw/P6J06EkcMGZooHF4/H06TkTZgbFMRH2VK+PgXDlPIiKigYrXstInqzejrFu3Dtdccw0MBgPq6+vh9XoBAB0dHVixYkWGzy5zTHoNdGr5f7oivSZNZ0NEdJIpQduTqG3q6+uJSFy2x1a2nx9ROvQkDhgzNNCY9Oo+HSei7MBYJqK+ypVxcK6cJxER0UDFa1npk9WbUZYvX47//d//xfPPPw+N5uQ/2iWXXIJPPvkkg2eWWdZCLZo7vKi2WUSPT6ywwlqoTfNZERF1tU8TK6yix5Jpm/r6eiISl+2xle3nR5QOPYkDxgwNNCUFWtRIzH9rbBaUFPA7T5QLGMtE1Fe5Mg7OlfMkIiIaqHgtK30UoVAolOmTkGI0GrF3716cfvrpKCoqwr///W+cccYZ+PLLLzF69Gh4PJ5Mn2KPORwOmM1m2O12mEymXr9PY7sbB4+7sGrLftQfase8mnJUlRUDAMpKjBhq0sFsPPlFt7sEtDgFODw+mAwaWAu0MceTlar3IcolqYrbXNXk8KCtU4DD44fJoEaJUYuhJr3k84+0u3Hvup3YGlUvb2KFFStnjsPwYkPC39fY7sY//nMMQ4p08PqD0GtUaHJ4cPlZgzEsidcTAYxbMUfb3fjquAsFOhWcngCK9Go4vX6UDzJiaBbEFmOfAMZuT/rQ6OeWlRjwq5vOhUalhMPtg9mggcmgQSljh9IgXXF7qLUT963fhbqG1shjNTYLVsyoxAhLQcxc1WzQoECnhtPjh8PjQ6FODa1KiXa3gEI957FEmexvE8Vyb0XPW80GNXRqJexuH2Oe8spAHyuH9XXdSWp9O9l172Sf19fzpPzAuCXKTYzdgSHcV+9tdGDlzHEYYtKh0xNAsVGDkgL562DRr09VX5+v1+CzOv/l8OHD0dDQgNNPPz3m8bq6OpxxxhmZOaksMbzYAKNWhcenVyIQCuHBN3Zj9ZaGyPGJFVY8MXMcSosNONLuxuJ1O7GtWzCEjycrVe9DRLnjUGsnlqzfhe09WCgsLTZg1ewqtDgFdHh8KNJrYC1MvtMMAfjrzkZsa4htay49a3CfPgvRQCcEgli1Zb9oPGcDxj5Rz/rQ8HPbOgVAocD9G+L768dmVOK0PlzYI8omIywF+MWsc05uktarI4tD0XNVo1aFZ2ZX4YXtB2Jiotpmwdzqcsx+/gNMOK2E81iiDJGL5d4Sm7cy5onyV1/WncTWt68aNQRLp4zG/Rt2J1z37sn6eF/Xx4iIiKh/RdbWXD7RdbVEG+ZT2dfn8zX4rM6M8uSTT+Kll17C2rVrcdVVV+Gvf/0rDh48iJ/85Cd48MEHsWDBgkyfYo+lejed3SVgwWv1MV/OsIkVVvzshvG4+4//ljy+anZVUkGR6Pck+z5EuWig7oJtcnhw5//7NKYDDquxWfCLWef0acFQDNsaSpWBGrdSMhHPPcHYpzDGbs8daXfjp3/6t2R8P/lf43N+0krZLdNx270PWXCFDfWH2kRjotpmQdWIEqze0sD+hQa0TMdtKsmNcxnzlG/yKXYzQWreKTd2iG47OG+l3mDcEuUmxu7AkQ3r5vk+xlBm+gTk3HPPPZg+fTouv/xyOJ1OTJw4Ebfeeituu+22nNyI0h9anILolxMAtu5vQVun/PEWp5CS35Ps+xBR7mjrFEQ7YACoa2jtuhM7xdjWEPWPTMRzTzD2iXrP7vbJxrfd7UvzGRGlV/c+pKqsWDImtje0Rsrbsn8hyg9y41zGPBFFk5p3yo0dotsOzluJiIjyTzasm+f7GCOry/QAwGOPPYb7778fe/fuRTAYxOjRo1FYWJjp08oaDo/84rLD45c93pHg9cn+nmTfR06+1sIiylWJ2o9Ex+VEx3uhTg2tSol2twAhIJ+sKxVtjdy5pKImMFE26s94TgWHxwejVoV5NeWoKiuG1x+EXqPCJ4fasLbuQL/EPlEmpbJPcSTYbNJf8SP2GQDEPFaoU6PT64fdzb5zIOvJ9z3Rc8WOd5+rev1B2fOJPs7+hUhaf85/mhyek2V6DGqUGHtfpifROJYxT0RhUuvbicYO4bYj1evjub7OlOvnT0RE2S8dfU0y6+ZfNDthdwsw6tRQKhRQKxWwpPBc0nENPpOyfjMKABiNRkyYMAEOhwObN2/G2WefjVGjRmX6tLKCSa+RPV6kl/8nNmhVKfo98scTyedaWES5ypSg/Uh0XIpYvIfreSsVCtnX9rWtSeZc+loTmCgb9Vc8p4rZoMEzs6vwwvYDWL2lIfJ4tc2CZ2ZXwWRIbewTZVKq+5RE8ZHqvhMQ/wy1FVb86HIb5r34L7iEAICudKa3VJfjjtfq4RIC7DsHoJ583xM9V+r4/dfFrg3o1PIJYKOP90d8EOWD/pz/HGrtxJL1Pa/HLiXROJYxT0RhUuvbicYO4bYjlevjub7OlOvnT0RE2S9dfU2i+USBVoUrf/nPyM/ha1mP/3UfHpk2NiXn0t/X4DMtq8v0zJo1C6tXrwYAuN1unH/++Zg1axbGjRuHdevWZfjssoO1UIuJFVbRY9U2C+xuH2pljn9yqB12V+L0PoV6NWpsFtFjNTYLCvtwEcvuEuIaFKAr9dC963YmdX5ElHolBVrZuC8p6PmuT6l4397Qihe2H0AoFEK1xO+cWGGFtTB1u16TbXvYRlE+MBk0svGc6c0eOrUSL2w/EJcScXtDK17cfiDh4iBRruiPPsWcIL7NKY5vqc+wbX8LVm3Zj3k15ZHH6k707+HH2HcOLD35vid6bpPDI3n8k0PtMXPi+sPtkuPJapsF9YfbAaR+bEmUL/pz/tPk8MRtRAG6+ov71u9Ck8PT4/eUm7dGx3xf166IKPdJraPXH26XbEeixwupWh/P9XWmXD9/IiLKfunsaxKtmx/tNkcJX8s6e7gpZecid60/H9Yusnplf+vWraitrQUArF+/HsFgEO3t7XjmmWewfPnyDJ9ddjAbtVg2bWzcYlt4Z9aCVz/BsqljJI8/umlvUrWmOr1+3FJdLvo+t1SXo9Pb+/T++V4LiyhXDTXpsWJGZVxHHL5rrTdplOXifXtDK1QKBeaKtDUTK6xYOXNcSlOwJdv2sI2ifOD1BbB0yhjReH7w+jHw+gIZOrMuDo9ftjZnpssIEaVKf/QppcUGPCbRXz82ozLldyYm6suryoplH2PfOXD05Pue6LltndLHH920F8umjY0s3KytO4C51eVxMRGeA6+tO9AvY0uifNGf85/+qMcuNW+NjvlUrF0RUe4zG7V4Yua4uIs9e4/YsXRK/Pp59/FCqtbHc32dKdfPn4iIsl86+5pE6+aL1+2Me014rStV5yI1RsmXtYusviXAbrdj0KBBAIC33noLM2fOhNFoxHXXXYef/vSnGT677GF3C6gaUYJ51eXw+oPQqZWoP9weSYfd2il/PJlaU3a3D3e8Vo95NeWi7/PqrRf2+vzDtbCMWhXm1ZSjqqwYXn8Qeo0KnxxqQ6dX/vxYn5Ko/4ywFOAXs845Wc9br0ZJQV/qefskY31t3QG4fAHc/cd/Y15NOe7/1igI/iCK9BpYC6XjurdtQLJ1+PK9Xh8NDO1uH773u4+wcuY4LJ48Ek5PAIV6FZodXtz4/Pv47XcnZPT8HG7GGQ0M/dWnnGYpwJP/NR52tw8dHh+K9BqYDZoebURJtj9N9Bm8/mDCxxjTA0NPvu+Jntt9U2L38aTb58fPbhiPTq8fLU4BXiGAe64dicUKBTo9fpgMGqiUwMHjLvzpBxfjlGID54xEEvpz/pNMPfZkRfdbZoMm0g/a3T4UGzTQqJRocXrxh9suRvOJ7EqZHvMSUeaVFhuwanYVvml346tWF3RqJXZ9Y8c7nx3F4mtHAgBcQgDFBg2Gm/WR8YLdJcDjC8AXCOLOq87G4msVaLR7oFYqerw+nuvrTLl+/kRElP3S2tcogGAogGVTx8IbCMLh9qFAp4ZWrcSNz78vudkkvNaVqnMJj1FanEJkbU/uulguyerNKGVlZXjvvfcwaNAgvPXWW3j99dcBAG1tbdDre3chNB8V6jRYvaVB5rha9ngytaZMeg1cQkDyffpSr8qk18CoVeGZ2VV4YfuBmN9RbbPgv849VfK1rE9J1P+GmvS93nzSndmgkYz1Z2ZXQa1QRNqaGeecgtGlZtn360sbkGwdvnyv10cDg0mvQYtTwPyXPhI9nunvcaIyIonikChX9GefUlps6PX4tyf9qVGrkn0vsbJa3R/LdJtD6dGT73ui50bXcJaaO4a/s4MLtfiipRMr3/osJgNDOEuCXqPKi8Ucov7Sn31VonrsiY6HSfVby6aNxVG7B6u27I+L/ydmjst4aUoiyg5moxYtTgG3v/JJzLjiybf+E3lObeROZPE2JzyuWHjiZk8g+fYx19eZcv38iYgo+6WrrznU2okHNuyOmTvU2CxYOmUMjrS7ZbOehNe6UtnvmY35sfmku6wu07No0SLcdNNNOPXUU1FaWorLLrsMQFf5nsrKysyeXBZJVEuqpKDvtab6s16VtVCLpVNG44XtB+LStW5vaMWDb+wWrbnF+pREuadAp5aM9Re3H0AgFAKQXLvS1zYg2XYt3+v10cCQ7d/jVNXeJsp22RiLPelP7S4Bnxxqj0tNHlZrs6D+cHvMY9XdHsuGNofSoyff957MaefVlIuOJ8PfWZ1GJTveLNCxTyGS0599VUmBVnbMV1KQ+L3l+q2lb+xGo93N+CeihMJtndS4YtuJcUXTicxK3duc7Q2teGH7AcyrKQfQs/YxG+cEPZHr509ERNkvHX1Nk8ODJet3xY0B6hpa8eimPRgkM3cJr3Wx30tOVm9Guf322/H+++9j7dq1qKurg1LZdbpnnHEGli9fnuGzyx6JakkNNen7XGuqP+tVmY1anDuiWLJusFTNLdanJMo9To9ftka4QqFIul3paxuQbLuW7/X6aGDI9u9xqmpvE2W7bIzFnvSnLU4Bj27ai7kS8frQ1DFYW3cg8ljNiTtGw49lS5tD6dGT73tP5rRVZfJzR4fbJzvedPagDAjRQNSffdVQkx4rZlSK1mNfMaMyqYyccv3Wtv0tku/B+CeiaOG27pIzLLLjirZO6TZne0MrqsqKe9w+ZuOcoCdy/fyJiCj7paOvaesUZNcONEoFVsyojDuHcHa0zxsd7PeSlPW3BJx33nk477zzYh677rrrMnQ22UOspvuq2VVo7vDC7vbBqFWhQKeGUauC3SXALQSwaFIF7rtuFBQAgqEQjFp1wjTb0VJdryr6M/iDIdnnitXcYn1Kov4j1sZEx7rYcQCyr2lyeODxB/DsTedCr1Hhk0NtWFt3IJLOFOhKy7xqdlVS7Uoq2oBk27V8rtdHA0dpsQErvl2JDo8fDndXnBbp1RieBWXt7G4/7nitHvNqyjGvuhxefxA6tTJSe/vFuRdk+hSJUkJqXF6gVUOpVOCLZmdcP5qoT+6rnvSnDo8PLiEgGa9Ojx8bF9RE+spCvRqdXj9enn8hjFoVlEoF3L4A7C6BfegA0ZMxVKLnho//p9kJo1aFeTXlqCorhtcfjBlbOk7Mh6WOc55IlFh/zn9GWArwi1nnoK1TgMPjh0mvRkmBNrKJRK7fC88pn7v5PJSaDfD6Azjm9EKnPhnj4drtYhj/RBSttNiAo3a35PHwuvmaORPg9QdRoFXDHwxCoVDA4wtAr1Gh1KzHnVdVwNXDMW6urzPl+vkTEVH268++psnhQQjA69+7CAU6FQAFtnzehOf++WXkelWH149RpebIObS7BRi1aigAKJTA8iQ301MObEb5+uuv8eabb+LQoUMQhNi73H/5y19m6KwyS6xO5VWjhmDplNFYtmlv5HGjVoW1t5yPX21pwLaG+JqWd7xWjwmnlYjWgpeSqnpV3T/DmjkTZJ8vVnOL9SmJ+odU/e1wW9H9uFRbE/2aQ62dcSnPqm0WPDO7CndE1dct6UEbk6o2INl2LV/r9dHAcbC1E/d1i8MamwWPzajEaZaCDJ5Z10Y0lxDA6i0NkseJcp1Urfn5NeVQQIHf1n0ZE58TK6xYPn0slm3ai837mmMe78n4PZGe9Kfh50rF64xzTsGZQwpjHjvS7sZTm/dIjiso//VkDJXouWajFpYCLZ6ZXYUXth+I+R6Gx5ZFBpXscZOB80SiZPTn/GeoSS+6cCs1F31y5jgIgSCWrN+F+kPteGZ2FZ54a5/o/FKtUEj+Xq4TEVF3ZoN4O2fUdo0nHvvLXmxraI383L2kT63NijnVp+PG336YsXX2TMn18yciouzXH33NodZO3L9+F7Z1m0ssuNyGcacU40evfgKXEECBVo0j7W6UFhvQKQTw8Mb9XNvqpawu0/POO+/g7LPPxrPPPotf/OIXePfdd/HCCy9g7dq1+PTTTzN9ehkhVRv37OEmLFm/K+bxeTXlWLVlf8zFYSC2pqVYLfj+JvYZ6g9L156XqrnF+pREqSdXf1uqVq5UWxN+zZF2t2jtvb7U1wXYBhD1xDdtrriNKEBXysH71+/CN22uDJ1ZF5NBI1mDs8Zm4YVDynlS/ev2hla8UHcAjXZ3XHxu3d+C+9bvwsjhprjHUzl+70l/2tO+N9G4Ip1zEMofeo0q7kIQ0BVPL24/ALVK/niBjhscibKRXJ/x1XFXZE45r6ZcNsb1EhmAOUckIjFS49twWxO+UCXV9mxraMnoOjsRERElr8nhiduIAnTNJVa/24BGuxvzaspRY7PgqMMjeU0M4NpWT2T1ZpQlS5bgrrvuwu7du6HX67Fu3TocPnwYl156KW644YYevdfWrVtx/fXXo7S0FAqFAhs2bIgc8/l8WLx4MSorK1FQUIDS0lJ897vfxZEjR2Lew+v1YuHChbBarSgoKMDUqVPx9ddfp+KjJk2qNm503WyjVoUFV9hwzZihkvWuwjUtgfha8P1N7DOsrTsgWnterv4X61MSpZ5c/W2pWrnR7Y/Ya+xuX8K2qDdxyzaAKHkOj1+2BqbD40/zGcXy+gJYOmVM3IaUGpsFD14/Bl5fQOKVRLlBrn/d1tAqmdazLmrMHi2V4/ee9Kc97XsTjSvSOQeh/OHwSI8t6xpa4fUFZY+3uQQuFhFlIbk+o0CnisS13PyzrqEVJUYNHv92JdbMmYBnbzoXa285H49/uxJPco5INODZXQK+aHai/lAbvjjmjJTVERvfXnyGJaatkWt7MrnOTkRERMlr6xTiNqKEbT+xPnfxGV3r0YvX7ZS8JhbGfj85WX1L0L59+/Daa68BANRqNdxuNwoLC7Fs2TJMmzYNP/zhD5N+r87OTowfPx5z587FzJkzY465XC588sknWLp0KcaPH4+2tjYsWrQIU6dOxUcffRR53qJFi7Bx40a8/vrrsFgsuOuuuzBlyhR8/PHHUKnE77xINama7uGauNEpA0d3u4tS6jVAeuvmin2G6Nrz939rFAR/MKn6X6xPSZRaUm3MyePxF6zlanIDgMMt/54mvQarZlf1Km7ZBhAlpyNBHKZzHCCm3e3D9373EVbOHIfFk0fC6QmgUK9Cs8OLG59/H7/9rnw5P6Jsl6h/FQLSfalUP5vKuO1Jf9qT5yb63Jlueyg3OdzyGyg7Emyw/PJYJ1b8ZR/T6RJlGbk+w+k5uTE50fyzw+PHX3c2xpWQvfSswX0/SSLKWYlKUofHt62dXWPcQDAU8/pEbU+m1tmJiIgoeYluyBQCQRTo1Ljx+fcjm0wSvYb9fmJZvRmloKAAXq8XAFBaWoovvvgCY8aMAQC0tIjvQpIyefJkTJ48WfSY2WzG22+/HfPYqlWrcMEFF+DQoUMYMWIE7HY71qxZg9///veYNGkSAODll19GWVkZNm/ejGuuuaanH69XpGq669RdSW6iUwbOqy6Xfa/wa4D01s2V+gzh2vMzzjkFo0vNSb8f61MSpU5hgrTlJkP88ei2RPw18u1LkV7dpxhmG0CUmMkoH4eZLoNj0mvQ4hQw/6WPRI+nc5xC1B8S9a+DC3WSx6T62VTHRU/602SfKzXuD2NsU2+Y9PLxVKiXv1FEp1ZG0un2dkM0EaWeXJ8RHdeJ5p+CPyhZQpYxTzQwJSodGW4bzEYt0OzErOfew5o5sTdEJGp7MrXOTkRERMkTu74VbXChDna3LybbSaI1CPb7iWV1mZ6LLroI27dvBwBcd911uOuuu/DYY49h3rx5uOiii/r1d9vtdigUChQXFwMAPv74Y/h8Plx99dWR55SWlmLs2LHYsWOH5Pt4vV44HI6Y//pCqo5l/eF21NgsMSkD6w+3x5W9Cau2WVB/uB1A+uvm9rTWPFG6pTpuc4lWpZRtN/RqZVz8yrU1EyusMBs0caU3wmpsFpQUMOap7wZy3CZDlyC2darMDgk5Nhi4BkrsJupfjVrxi+c1UWP2aLkSF4zt/JTpuP3/2Tvz+Cbq/P+/kkkmZ9OWhFMoFlMFemARz6ao6K6ygMLi+l1gV87V764c36/risohcim6J6C7HiC6i+xvd1kQUNzvKrpSPJEit1KpFOSoDW3SnJOZ5PdHOtNJMkdaeqTl83w8fEjm+Mwn6byPz3s+83nlWmjZ3LLMaUetN5zWOJgsp0u4lOhsu00HpZjhD3OC3SuNP8udDnx4Ql5Cltg8oavRFWy3K9AS6UjeFyX7mkytsxMyD2K3BELXhNjupYFRp16fE9fhRhY4kGshta2LRROLxWLqh3UOJ06cgM/nQ0lJCQKBAB5++GFUVFTA6XTid7/7HQYOHNiqdjUaDbZs2YLx48dL7g+FQnC5XBg8eDD+8pe/AABef/11TJ8+XViphef73/8+8vPz8cILL0i2tWTJEjz55JMp2z0eD2w2ZRkdOc40BPFok1aVmaYww5WPsivs0FNaGPUU3j12HrEYUNI/B2Y9hShi+PBrN9ZXVCPAcChz2jG9LB9zN1XimoG5WHZ3ETxBBlajHg5Lem85egIM6nwMvKEIbKbU89T2n20I4v2vvkOvLAPCbBRGPYXz3hBGXdkTRppSPJdAaG/aw267Ct/U+RCIROENRGA16nDeG8L8zQdwVZ8sTC/LRy8rDUeWUfBBQFwebP20a/Hce1Upy52umliCvjkm1Lj9WLD1UML+8gIHnrwrvtqVXcGHWA060JQWDS30U8mo+SVC1+ZSttt0+OJUPTwBFrReA4tBB1+IQ5ZRB184AiYSQ45Zh5IBuZ3ax+8agghxUfgYDt5g3E6tNAUjpUVPIqPQbblUbHd/zQXU+SPCCoY8fF5uM+qw+t3jqBDtG1ngwPLxRVi64wjeOVorbC8vcODXE0vAAfAEI2gMRpBl0sNCU8g26dsttp33htAQYBCLATEAAYZFjplWjafisYv4u/E5QltCYn3H0J52q/Y3PNMQhDcUgU6rxZPbDiesflDutGPRuELUXAhgYA8zlu44gt3H6+Cw0lg1sQR9bEb4wiwshuYc9+X7RuDqvM6NfwRCR5AJ8TadMZ6UjAYf98JcFI9vOYh9NQ2CPLU4ppYXOLBkXCHGra1AgInL+vD238tmgC/EIcesh82og59h0RBgYTPpkGum0dtm7JDfgEBoKZlgu12V894Q6v0MvCEWGgA/euEjyePMNIUtv7gJNKVFIMIhEOZgM+lw+IwHuWYDXq44gT1VbphpCqsnlWLDnuqEnF1cZx8xMLdFOa64j53lj0j+3PYQuyUQuibEdi8Nqr/zIcjKP/+yGXWY9spnsFtovNgkG+8NRpBt0qMhGMHs1/cJk1jbq7bVHcnoySjthdJklEgkgh/96EeoqanB+++/LzgZucko3/ve93DFFVfgT3/6k+S1wuFwwjlerxcDBgy4KAfGT+ToazOib44Ry3ccwe6mJNhMU1g3dQSef69K2AbE3w5ZOHYIojEgwkVx1hOCTqtBrTeEPtkmPPj6PgQYLkErUw41jU21/UIb/ziQUDz83pBeWDR2aMoD63T6RCC0Je1ht12Bk24/Ht9yMKGg53LasWx8EXYeOou1u77G9tkuXNHLKgxW6wMMwmwUe09eQCwGFF8Wl9jqn2tCH5tRGMDWuP2oqKpDb5sRYTYKg06LWm8IN15hx0/XfYp8h0XRhyQP7lvqE9LxS4SuzaVqt+lS/Z0PkWgMT24/nGLji8cVQq/VIL+ntRN7KO+DVkwoxkC7pRN7RmhPLgXbPdMQxDd1fsx6bS9muPJROiBHiIWVpxqwvqIaf3/gRpzzhqDRaBCKcMgx6XG53YxoNIYPkuKnJ8Dgmst7SNrLkruKYKUp9Gnj2Fbj9mPJ9sOYfP3AlId/6cRTPm9oDEWQZdTDYW37IjeJ9R1He9mt2t9QHCf4lzJuGmQHrdPCatSh8mQDlr15BAGGg5mmsGjMEJRengsDpcXCrYdS7GXR2ELQVOfHPwKhI+jseJvuGC/KRVPiXq03BJfTgQF2S/zBbYBBIMzCqKcQYDh85wuDpuLHlQzIxpjV8RWWHVYaG2fdgKU7UvPfRWMLMeXluA68y2nHygnFyCP5JiED6Wzb7arUuP14TJQrr592LWZs+CzlODNN4bnJw2HSa7HmvaqUCW5L7y6EP8wiBqAhEIHdQsMbiiDARBFmOfS0GmCmKYRZDjYj3aIcN7mPADrcH5H8uX0gdksgdE2I7XZ/0nn+teUXN4HjOJgNNBZsTT12+fhi+EIMTHT71La6K11iMsrevXtx9OhRaDQaDBkyBNdcc81FtSc3GSUSieDee+/FiRMnsGvXLtjtzUv17Nq1C7fddhsuXLiA3NzmN6eGDRuG8ePHS86Yk8Lr9SI7O7vVDswTYDB7UyV2H6/D7FFOVNbUJxiD1DYeV9NAf+arexO2lzntKM3LxdpdVQDiSaecjq74+smMLHDg2R8Nw8N//0J2/5pJpfF+SrSh1HelPhEI7c3F2m1X4ExDEL/6xxeKvuPVD79JsMPz3hAe+tt+2XN+c+/V6G0zqrb9yJ2DcdfaPao+ROyrWuIT1PwW8S3dk0vBblvC6foA5m8+IGuHT08sQf9ccyf0LE6m94/QcXQ32+Vj0LABOYo5+tWiXJznr/ffgDW7jqecs27qCKxPmhAibmv2qAIM6ZPVZrGNj/elebkZm6uTWN+5tIXdqv0Nn/phMR6RiRNPTSjCWwfPJbzowLNzngvL3zwqay+rJpbgMhJfCJcgHRlvlexbPMYrL3BgdFEfPL7lUMpx4vGlUnsrJxRh58Gz2F3lVo2X4vqYuH0CIZPpbrlyeyBVq1o3dQReSVrRBIjXovtlG/HmwbOSvqLcacewJh/VlnXrdOtp7QnJnzsOYrcEQteE2G73Qq32PL0sH6/sqcbTE0ug1WgUn2c9c88wMmmzhWg7uwNKnD59GuXl5bjuuuswb948zJ07F9deey1cLhdOnTrVptfiJ6IcP34c77zzTsJEFAC45pproNfr8e9//1vYdvbsWRw6dAg33XRTm/ZFCbHGZemAnBRjkNrGU1HlhkajSdm+p8qN0gE5wmclHV01jc16v7oGp1wbSn0n2r4EQvviCUYUfUcfmxGrJpYkDETr/YziOfV+Jq22dVQ8FKn5ELGvaolPaIk2MIHQXWkMsYp22BhiO7hHiWR6/wiE1sLHoPUV1Zhelp+iS1te4MC0snysr6hOOddioCTtopfNoGgvFgPVprGNj/eZnKuTWN/1UfsbehXiRC+bUXIiCgCwUSjai5fEFwKh3VGyb/EYb/fxOtmHr+LxpVJ7y988ikVjC1HmtKvGy142g2T7BAKhayNVq6I0GkyTyMVvHGRHb5tR1lfsFvmotsyF062ntSckfyYQCATCpYRa7bmPzYhpZfnwhVnV51meYKQ9u9ot0XV2B5SYMWMGIpEIjh49iquuugoA8OWXX2LGjBmYOXMm/u///i/ttnw+H6qqmt82rK6uxv79+9GjRw/069cP99xzD/bt24cdO3aA4zicO3cOANCjRw/QNI3s7GzMnDkTv/zlL2G329GjRw88/PDDKC4uxu233962X1wBb6j5Jg+z0ZT9UtsS93OYPcopLA9u1FPYV1OPGJCwPcJxOO8NwRdiEzQjfWFlI5Mr5vHLKIdZDr4wh/XTrsW+mnqsr6gWtHzDbFQ4Lrl/6yuq0RgiBk4gtBdelQDqZ1gEIxw8oYigYatWvOf3e4MRZdsWXdsbiiToegfCHBxWAwIRFt/Wh9Ary4DZo5wt8glelePSbYfo6BK6Mmo23tkx1huM4MpeVjz3k+FguRi8wbid6SgNHvzLvk7vX1eD+KvMgY9BAYbD3E2VmOHKx4yyfEF64LIcE374xw+FfFiML5S6TWk7TzDMQafV4nR9oE1WFOLjudo4Q8pOxfditkkPi0GXMr5oi3vzYmI9sZfOxxNgEGY5PD9leEKOCEDIH73BSMIYUrzPTOvw6vRrkWuhQWkBb5BDVpP2s08lXyXxhUBoX6Ts+6+f1uDH1+UJY0PxGE8ca5LHkNFYDJ4AI1mXEo8hPUEGy+4uQl1jOOU4McnxlExOIxC6B1K2HIhwePjvX6Tk4lw0pprjWg06vPfwzQhFovh/998Am0mPCBfFgxv34VR9UDiuJTmFmr/xhVkhR/UEGZgNOmg1Gui0Gtgt8Tz1YvPXtqqVEQgEAoGQyQg1H5XaeJhl0ddmRCwWr1PvnFcuGe+BlsfI894Q6v0MvCEWNpNOeL52KZHRk1F2796NDz/8UJiIAgBXXXUV1qxZg7Kysha1tXfvXtx6663C54ceeggAMHXqVCxZsgTbtm0DAFx99dUJ57333nu45ZZbAAC/+93voNPpcO+99yIYDOK2227Dhg0bQFFUK75d67AZ9cK/DbrUhW2ktonpn2vCXz4+mbAMeJnTjonDL8Prn8S3m2kKqyeVYlnScsYjCxxYencRzDQlWTCP9y/1luLbe2VPdcp1V08qxdxNlXFdb73ycTaTPqVtAoHQNqjZl4mmMG5NXHub17DNMSuHEN4fZJv1yrZtbr52lpESdL0raxqwelIpVidJFLTUJ4j9phRZKvsBoqNL6Pqo2Us6dtCe9MjS48X7Rkhqcb543whEYsoP3wnNEH+VWYhjUIDhUqR43p5XLptXW43SYwy57TwmA4XRf9gNl9OOFROKMfAiNef5eK42zkj2I+J7UTweSB5ftMW92dpYT+yl85H6G5Q57Vg7uRQaaPByxYmU/PG5ycMRQwzrKhJzS5fTjmll+cL40uW0Y8GYoYrX7+z4RyB0Z6Tse9TgnsJ4T2psqGtazVeujiRVl3JYaaFNcYx5c45LsX/J8VSqnkUgELoeUrZs0Gklc/F1U0eo5rjZZj0Wbj2UMk59beZ1uG/dp8IDqpbkFEr+xkxTsFvoFAmdMqcds1yD8F1jGGt3VSWsCtea/LUtamUEAoFAIGQy4vHIznnlssc5rDR6WIySdenkeA+0LEbWuP14bEtquysnFCPvIut1XYmMlunJy8tDJJI6w4hlWVx22WUtauuWW25BLBZL+W/Dhg24/PLLJffFYjFhIgoAGI1GrFmzBm63G4FAANu3b8eAAQMu9mu2CIeVxsgCBwCg8lQDypOWF6w81ZCy5CBPudOBg6c9KcsL7alyY9HWQxjaLxtA/A2z5EIxEF+ib/Ebh7BorHRBb2SBA7mW5v7xyLW3p8qNV/ZUY4YrHwDAxWKyx23YUw2LgRQGCIT2Itukh0vGd7icdtR6m98qq6hy4/EtB2GhdYrn5Da9rZFl0Cnatk4bLziWOe3QUZRQRFTyHS3xCWK/mczIAgccVuW3RzwBJqWICsR94qObD8ATIEuXEjKfLKOyvWZ1cvHdpNOlJPxA3N8s3HoQJh3JAdKB+KvMQy0GSeXOPP4wJ2m3td5wWjG7osqNBVsO4nR9oJW9j5NroeFy2hXHGcnxNPleVBpftMW92ZpYT+yl85H7G+ypcuOVimqc9QQl88CzniDWV6TeTxVJ48v48rmMor1kkxceCIR2Qc6+h/bLTpk0AjSP8Yx0vEzZkrrUqoklkm2e84bSHuOKx68EAqFrw+euYuTy2MpTDaj1huRr6QUO7DtZL5lzLNp6CM9NGQ4gvdqSWh95Fo0ZgsVvHJbMj856gliz63iKPGFr8teLrZURCAQCgZDJJI9HTHqtbOxdO7lUti4tjvdAy+oI572hlIkofLuPbzmI895QS75SlyajJ6M888wzmDNnDvbu3YtYLAYgvsLJvHnz8Otf/7qTe9c5ZJtpPD2xBCMLHFhfUS1o4fKsr6jG7FudKHcmJpNlTjuWji/E8jePSrZb0QINzOF5OSnJ6sgCB1ZNLEFvm1HoH49Se2J9YBNNKepwqS2xTCAQWk+/HBNWTChOCcgupx2LxxVi/uYDCdsrqtxoDLFYKXPOygnFwlJjoUhU0bbPNARR5rRjelk+wqJjlXxHS3yC2G+K4f2W2lKmREeX0B0IMCwWjS2UtfEA07kxVk23s5HkAGlB/FXmoRaDpHJnfn9+D7NknN38+am0Y3Zb2E9vmxErJxTj6BkPppflpxTrpeJp8r2oNr642HuzNbGe2Evno/Q32F3lll22trfNiIo0xpcAMPv1SiwfL20vKyYUkxVwCIR2Qs6+1cZ4ueb4A9qW1KV62QySx87ffEAx/+XjZfL4lUAgdG343NUlVS9PyhWPnvHgmst7YPatzpQct9zpwNK7lWvpOkqL8jRrS2p9BOL+aPjA3JTJJuLz5HKgluavF1srIxAIBAIhk0kej8zdJF8byDbRimMUHaUVjm1JHaHezyi2W++/dOpOGfeaaW5uLjRNy3ICgN/vx/XXXw9d0xuxLMtCp9NhxowZGD9+fCf1snPpl2PCmkmlqPMxqA8wKM3LxYyyfJhpHQIMi0+/uYBrLs/FtLLLBQ3MylMNcPvCssuAA8068GpamUGGE67fGIogy6iHw9qsTSnuX2Mogkg0ptiemdZh3dQRYDnl44hWJYHQvgy0W/DMPcPgCUYE2z7TEMTklz6WHNB6QywG97XhN/de3ax5Z9Qh15KoeaemQ2vQUSjNy8XcTZVYN/VaYbuaL2qJT0j2S8l+Swmio0voDjQEWPxi4+dYNbEE80cPhi/EwWqkUOsNY/JLH+P5Kdd0av/UdDuJnaUH8VeZiVoMUtsvF2eFmB2MwGRotufkmN0Wf/c8uwUrf1iChgCDRWOGIob4JLccEy0ZT5PvxbaM6XK0NNYTe+l81P4GcveN2v0k3l/nY3DBF8Ly8UUIRKLwBiLINuuRbdKTiSgEQjsiZ9/p1Jt+c+/VqHErr+olrkvV+cKSx9T5GEx5+WP8/YEbEYhw8AZZ5Jj1sBl18DMsnp9yjeT4lUAgdH3y7JaUHLqHhcbapFzRatQhEGbRM8uA5XcXIRDhEAhzsBp1+Nfhc6hrVK6l+4IRLB47FH1bkVNI9THXQuNMQ1D2nLbOqS+mVkYgEAgEQiaTPB458K0Xczftw3OTh8PHcGgMRpBl0sOk1+K8V3o8weMLRbBzXnmL6whelZfD1PZ3JzJuMsrvf//7zu5ClyDbHE8Mv671CXqX66aOwMxX98qeM7a4r2KbvEZmOnrw/PXV+gcAX9f6FNsLMCxmvroX66aOUL0ugUBoX/rlmISAeuysV9Gn8Bq3vW1GxeKdmg6tP8wKfkys252OL2oJan5LDqKjS+gO2Iw61PkYWZtW0qzuCGwqyxsSO0sP4q8yl5bkzsnIxVk+Zh8968XoP+yWbbut/u5q8V5M8r3Y1jFdjpbEemIvnY/a30DuvlG7n5L36/UUbvn1f4TPO+eVk4koBEI7I2ff6cSD3jaj6iqY4roUw8k/nK3zMQixUYxZXQEAePehm3FZrlml9wQCoTsgl7umkyt+XevD7985ju8X9lE8zmrSQyt6qbYt+qjk/9ojp25trYxAIBAIhExGajxy4FsvGkIRjFuzJ2H7W/PKFdvKMuoxpK+tFX1Qrrd3dj2+I8k4mZ6pU6em/R8hUd9RTcddSZOe14FPp52WakYqaVCWJV1XTrOLaFUSCB2PkoZtSzS1lXyA2PcAQK03LFyzrX1RayE6uoTuQFvZc3uRZdQp9i/rEkrOLwbiry5NMtF+ku/FTInpYoi9dD5qf4PaRum3k2obw2mNL4G4DdSK3nJqib4zgUBoPXL2nW7dpyU+2qYSB3WURvI8AoFAkIP3QSwXVfQvmqZj2+PaUpz3hlCeYTk1gUAgEAiZiFw8FT9/4lGL962tIWR6Pb4j0cRiMWVtlA7G6/WmfazN1vKZSJ2N1+tFdnY2PB5Pq/vvCTCo8zHwhiKwmfQw6rRYsu0w9nztxupJpXhlT3WCDtXIAgeW3l2ExhCDLCONRW8cStDKGlngwPLxRVi24wj+fbQWZprC6kml2LCnOkGHsrzAgWV3FyHXHDc8cR8cFuVZ1Gcagnh08wF8ILquy2nHtLJ8zN1UiQDD4XtDemHR2KFYuPVQwnG8VmVrljwkENqCtrDbrkKyf6G1GizZfhjvHvtOOIbX1M6zW9JuV8oHJPseIJ4k/PX+G7Fk2yHsq2mQ9GliX5TO2xtnGoLwBCPwBiPINulha8Wy7HL9J74pc7mU7DZdTrn9qKiqQy+bEWE2CqOewnlPEC6nAwNaYM/txUm3Hwu2HEzIPXgtzoEZ0L+uQlf3V93VdpPjq1ru3FKU7EcTjcEdbPl1k/ts0lPwhSOIRtEs02OmJdv0BBic84Zwuj4IjUaDg982oPiybKyvSBxfdPa92dXtJVO4GLtV+hsAwCObDySMXcsLHHh2YgmiAOYn73PasWhcIarr/NBTWpz3BDEivwcmvRiXryIxhUBopiPirZR93z6kFxaOGZpSl+LHeJ4gAzOtg4HSgo3F8MS2wyn1q6VNx1mNzXFNLg4un1CM+1/diz7ZRuLbCd2C7pordwQtzcfPNATx638dw5zbCrBo66FU/zK+GGadFr2S/Ir4OlaDDjSlRUOSz0o+vrYxjIZgBBaagtWgg1ajweNbDib4zzKnHbNcg2CmKax9ryrFNxIfl7kQuyUQuibEdjOL895Qs7SdSYdcc6LUpjj+Zpv0sBh0aAgwOF0fhIHSoneOESwXQyAcgd1qxMKtzWOHAbkm/HnmdVgoEe8vtoZQ4/bjcYlxSkufr3V1Mm4yilarhUZlebtYLAaNRgOOk9dszFQu1oGdaQimFN1GFjiwckIxGC4KXyiCbFN8mVJ/mIWJprCvpgHLdhwBADw3eTjOeoLo3fQgyqDTorYxjPIr7PAxHNx+Bp5gBGY9BS4Wg5mmQGk08DEc9tXUY31FNa4ZmIsHb3VixobPBN3MkQUOPD2xRPEBL+8MxLqc/jALbzBRkzL5OKJVSehsLpXEQ8q/lBc48MS4QoRZFt4gB6uRgj/M4fIeZvRp4SBXzrbF220mPYyUFjUNQVgMFAJhDnarAWw0irMNIURjMVSeasD6imqMGJir6ndONgX7PW2QRBDf1LW4VOy2JdQ0Fel3iyd3OR1YMaEoI5Lfb91+hKMxhNmooNtp0Glh0GpwWQb0ryvRlf1Vd7RdufxdLYa1lNP1ATSGWOHvnmXU4cX/fI3XPq5p8XWl+uxy2rFobCFWvX0Uu0STVJPblMsnlt9dBCNNwSfqYybcm13ZXjKFi7Vbub/BKbcfu6vqEseu3hBGOh3gAFQ07WO4KAbkmnHwdAOWvXlUGKOWFziw9O5CuH1hWAz6Fus7EwjdmY6Kt7x91wcYhNko9p+qx/cL++Cz6guC/fbPNeHgaQ+Wi+yXf+j6xekGXHd5Dxj0WlgNOqG+JVWL+rY+AK8oxlhpCr4wA1pHfDuh+9Adc+WOoDX5+NmGIN7/6jvk5ZjQr4cJoUjzONVKU7CZUl+QkrpOmdOO6U0vYybXsc40BDH/Hwewuyrx+Hm3FeCynPg1PcFIvD6v1SCGGL445cG3DUEUX5aNMBtFjkmPgXYzkSDLYIjdEghdE2K7mUON24/HJJ7x8BM6xPGXX2yBf8HZYaWxcdYNWLrjsHC+w0pj7eRSZJtoNIZY2Iw62C00ItEYPMGIMJ5oqxpCwkQaow65FjptGezuQsZNRvnPf/6jflATN998czv2pH24GAfmCTCYvakyIaHlGVngwJpJpQlJcPLxs0c5UVlTn2CwPOVOO0YX98XjWw5J7huWl4u1u6qEbWVOO0qTtkn1gUDoDlwKiYeSf+lIe5fqh5LvUurHmYYgfvWPLyTPcznteOaeYeSBRDfmUrDblnDeG8JDf9svaw+/uffqTk2CT9cHMH/zAdn+PT2xBP1Jce2SoLvZbkvz90y4rtK5LqcdVyflBOI2AXTK9yV0Lu1ht0px66/3X481u6qEfUq5YibEOAIhE+nIeCu253VTR2C9aOVLJfsVj0Of+mEx3jpwNuGBLQ+JL4RLie6WK3cErcmL2/ocsT9LyJtfr5T0a2VOO8aW9MMPivoI1+mscQXh4iF2SyB0TYjtZgZqNe1n7hmWMBE0eXyRPP6QOp88I2p/Ol5AXIWuOMGko6jzMZIJJwB8cLwOdT4mIelMPr50QE5K4Zhnd5Ub08ry0963p8qNGUnbpPpAIBC6Bkr+pSPtXaofSr5LqR+eYEQyyQCAiio3PMEISTQIlwz1fkbRHur9TKc+qGsMsYr9awyxHdwjAqFtaGn+ngnXVTq3osqN6RJjBr5NAJ3yfQndD6W4ZTHoEvYp5YqZEOMIhEsdsT33shnStl/xOLRXlkHygS1A4guBQFCmNXlxW58j9mcJebOMX+OPF1+ns8YVBAKBQCB0Jmo1bU8wovgcPHn8IXU+eUbU/mTcZJRkdu/ejRdeeAEnTpzA3//+d1x22WX485//jPz8fLhcrs7uXofiDUUU918IMHBXX0C2SQejTotoLIpdD92MIMshEOZgM+vw7/8diTAbhS/EwmrUIcLF/81wUfTKMuCFn16DftkmQBODP8zBQlMANNDrNHh8zFVw9sxCzywDfCEOOWY9Nky7FofPejC4jw1hNgqG5eAJMCkrtLREk5NAILQfZxqC8AQj8Abj2nm2pqXG1PyLxaDD81OGw6inBMmuxqRz1HT7+P2+MBtf9oyLwc+wCX7BG4pgTFEvPDp6KHwMB28w7jf+/dBIPPiXffiq1pfSt+R+8HiDyt9J7jwCoTviVZnMoba/vfEGpW3fSlN4eucRYq+ELotafPUEI/i61teiPJmX4+FjuYWm4PaHYNDH/81Eo4hwUcwe5cT6impBykCMlE15Agwu+BloNcD2OWXwhThkGXWIxmLwBCKIAehhoaHTarBjjguhCIfvfGEYdPHcwB+OgFNZc7O9bZmMO7oPSnHJF+JgpinMcOWjdEAOzLRyWcMbjODYWS+sRp2wypZa3kogENoOsT37QokxKcxGFc/V67RYN3UEzLQOr06/Dmw0Co1GgwgXRV4PMww6Ldy+MKKISsbHOl8IJlqfYP8kVhAI3RM+tgcYFg6rAf6mcaVWo1E874KfQd0JN3LMelgMOoQjUbj9DNZPu1aofyXn01I5rVTen5yv8G2mkzeH2WjCddTGFWTMTCAQCITuiFrN2h9msXNeeUIt+brLc3DdIAdKB+QgEOZaHNOTSbd+kDweEY9BLnUyejLK5s2b8dOf/hRTpkzBvn37EA6HAQCNjY1YuXIl3nrrrU7uYcdiM+oV93uDEcx8dS/MNIVXpo1ALAaseS++fHGyThZPmdOOxU3a7x+fuIDVk0rx9NtHU46ZO6oAdwzpgwVbD6GiaZ+ZprBu6gh8/LUbz/7rK+F4seZmazQ5CQRC+3DS7cfjEtp6KyYUq/oXf5jFLzbuAxD3CasnlcJmaj5HTbeP319Z04DVk0rxu3e+SjiW9wt9THr86s6heFSirRfvG4H7X9ubMiElS6bv4v5JIXcegdAdsZmUUz61/e1Nnyx5218+vhiaWOrDdAKhK6AWX0MRDj/844fCZ7U8WS6WLxtfhPvWfYqBdjOW3FWI77wMjpzxYPWkUszdVJky2E6OgWcagljx5hHMve3KBB1dvv1FYwsx5eWPEWA4rJs6As+/V4XdSeOFe4b3R1RFAbY9Yy8Zd3QvbEb5uGQzNY9t1+6qwsZZ1ym2FYlGcecfdsPltOOpCcWIAYp5K4FAaFvE9mw1Ugn7DDqt4rmURoP7mupccjWtB0ZegZ5abYrkY3J8XDGhGAZKi1+RWEEgdDv4mtOX5xqxcdYNCXF+3dQRiud6QxHM2VQp62Ok8mmpnDY57xf7LfEb2unmzQadNuE6auMKUuMiEAgEQndEqTYAxCdv3vOn3cLnuPTO1Xj+/eOY+Wpi/E03potRe+7Fo/TsbSCpM0B51NfJLF++HH/605/w0ksvQa9vviFuuukm7Nu3rxN71jk4rDRGFjgk95U57ag81QAAmOHKx9ff+YWJKPy25IQaiC/7t2zHYQztl614zNpdx7Hna7cwEYVvc21SIRqILw346OYDOO8NpRSExfs9AaZVvwOBQGg5ZxqCKcEQiC9FtmDLQRj12rT8CxD3CRv2VAuFw/PeUEpA5tt+fMtBfFsfEPbL+RneL3A6LRZslW5r4daDeO4nwxO2jyxwwGGVfost26SHy2mX3Ody2pGtMlmFQOhOWA06RXuwGjp3Mgql0ynaPqXL6PnTBIIsSvm7y2nHhyek46FUnny6PiAbyxdtPYTnpgxHRZUbS7YdBq3XYGi/bLyypxozXImyOsmx0xNgMH/zAfxweP+UiSh8+8t2HMaqiSWy+f+eKjcWvXEIFoNO9vsqxeyLhf8OZNzRfci10LJxS6vRJOSTeblmxRiX1/QmUkWVG996gop563lvqA2/BYFAABLtudYbTrDXylMNKFOw349OqNe0Xtp9Ah9+7VaNjwu2HMQ3FwIkVhAI3QxxTWrVxJKUfFbJz/D1LiUfk5xPy+W0yXm/UpuLVfLmMqcdtY3hhOsojSvaM88mEAgEAqEzUaoNiMcLPHwt+Wcjr0jYLhXT1Z4RqT334usHSvW6BVsO4nR9QP2LdnMyejLKl19+iZEjR6Zst9lsaGho6PgOdTLZZhpL7y5KSaDLnHZML8vH+opqAHFNrN42Y4oOr5IuVumAHMVjdle5U5YdUjr+g+N1qPera1kSCISOwROMKPqAxjCLpyeWpAxsk/2L+Bx+iTQ13T5viBX2q/mNRtGxUm2xonVMRxY4sGpiieySyv1yTFgxoTglWeFnpJI33wiXEr4wi2ll+ZI5xLSyfPjCnSvTo2b7jZ0sI0QgtJZsMy0ZX8sLHJgmEV8B+TxZzU50lFb4t8WgE2Ju6YAc4Tip2Mnrz6vp6PayGZTHC8fr4AtJ5xNqMfti4b+DFGTc0TXpbTNipUwep9VoEu5Df4RTjHH+SPNbTxaDTvE+r/eTe4VAaGvE9jx/8wEsGlso2Pb6impML8tPsfVyZ2KcVIs/cjJbqfGRkjyOxAoCoesirklJ5bO8n1Gqpyv5GHE+rZTTJuf9avUvPm8ul6jDzRlVgFuv7JlwHblxRXvn2QQCgUAgdCb8WCI5XirV1ZKfI/GIY3o6z4jUnnvx9QNS11Yno18z7du3L6qqqnD55ZcnbK+oqMCgQYM6p1OdjCfIoDQvFzPK8hFmo+ifa8L/HTmfsLSQlOaumg6v2n6pY9TOUdPy6igty0zRA86UfhC6By29n7xBZXvzBiMY3MeGNZNKUedj0BiKQE9psfPwOcnl/YFmG07WrRVr4obZKGKxGGaPcmJ9RbW631DpZ2Mogq2/uAlZRj0c1vh3VvotBtoteOaeYfAEI2gMRZBl1CPHpIeZpvB1rY/YI+GSwROI4NHNB7BqYgkeHT0YvhAHq1GH2qZVzJ6fMly9kXYkHdsnpA/JOTKLfjkmrJlUitrGMDzBCMw0Ba1Wgx8+/6FkfAWA+gCDU25/XOu+SZNW1U5E+30hToi52SZ9SuwUw8dxX0hZDkvcpmwfQhFc0csq5BPi7xuMcPAEmHa5F5NzEal+ZSLEVlNJ1mJeNbEEfoZFQ4BFtkmHLKMe3zYE4bDSWDWxBL1sBngCEczdVIkZrnxhnGzQaVF5qgFzN1Viw7RrhfbV7nO1MSyBQGgdeQnjMgbL7i5CmIsKeupPTyyBL8zCG4zbvl6rRdV3PqydPBz7aurBcK2vaSXHRznqAwzOe0Pwh1l4gsQvEwiZhCfAwO1nwEZjiMZiCIRZZJtpOCx0QuyWsvEAwwl5wuOjh+DkhQAG9jAn1LvUctwsox7/efgWMFwU57whNIZZ6LUauP0MrEYdcs00etuMQt5f54v3F0itkRn1FPbV1MMfjufNa5PGCRZahxyzXtL3iNvna1xS+T2BQCAQCN2F894QghEOC34wBJFoDPUBBtFoDH1sRvzwj4l1NXGdwBuMYMccl6DgwU88zzLqsHNeObJNetWXldXqA/x+UtdWJ6MnozzwwAOYN28e1q9fD41GgzNnzuCjjz7Cww8/jMWLF3d29zoFq0GfoDO5buqIhM+AtOaumg6v2n4AMOpbpu2rpuXVEVqWmaIdnyn9IHQPWnM/2VQkaXh7zDY3D2KPnvWm+JeENo161Lj9sNDNtq6kibt6Uil0Go1iP9Lp55C+NuFzOr9FvxxTwu9ypiGI2ZsqiT0SLimyzfEi/3oJDeynJ5ao2l57k66PIqhDco7MxM9wWLrjiPB3WTd1hOxEFDNNoYeFxqNJS3zunFeueI0skR1ZjRQCTDxXzzXTuKKXVfY8Xn/eapR+W1zcZphVPkacT/gZDku2H+6Qe9Gm4iMy0YcQW01FSYv5unyb8Jvd7xqEjbNuEJbh3zmvHAGGk81bk21DCbUxLIFAaB28/X5+sh6rJ5Xid+8cT7H1ma5BiCGGP7z7VUq+ekdhb8X2lepT6foAb4jFL/+2H9PK8oUH1Je6XyYQMoEzDUEsfuMQfnxdXorszcgCBx77wRDhs5yN83nCHYW98YuN+/DWvPKEvEGtxp1t0mHhG4cS8jZ+ZZX71n+K4Xk5WDmhGHl2S3NdrdanWCO7Z3j/eNvmlk0maenxBAKBQCB0VaRqBGVOOxaPLUQMsZSJKOI6AY/LacfGWTdgyssfo87HpDxfUkKtPsDvJ3VtdTJapueRRx7B+PHjceutt8Ln82HkyJGYNWsWHnjgAcyePbuzu9cpJOtDSuleVp5qwHlvKGG7mg5v5akG1WPMdOLtona8zaTvVC3LTNGOz5R+ELoHrb2fbEadoraeVGDNNukVz7EadXhsy0Gc84aE49R0drlYTFGr10pTitfMEvWzNb8FsUfCpYrVoJO1zQ17qmE1dO7DtywVH5VFHg6mBfFxmYnU30Upj140ZgieeONQir1GuKiinbBNb427nHb4wywqTzUI8VoJfnxR6w0rtl/rDaOHilaviaZkvzPQfvdi8hhJTEeMO1oKsdVU1LSYxZN3si36hAKTjtIo3pcWuvnBlD/MknhDIHQwYp8nN16sqHLjrCeI9RXS+erB0x6Uy9hueYEDtU167cmkxkfpiaAupx2xWAwVSVryl7JfJhAyAd5/DO5rk/QdHxyvgycYEWK7Wj7rb5KnZZPyaqXcfGSBA/tqGlLytj0if8HnK+dFvshhpbFo7FDZcfjiNw4R30IgEAgEggxyNYI9VW4s23EYRp02IZavmliSMhEFiI8zlu04jFUTS+By2pHdghcy061Xk7q2Ohk9GQUAVqxYgbq6Onz66af4+OOP8d1332HZsmWd3a1OI1kfUkpfd31FNZw9rZhza4GQSMvp8JY57Vg8rhBHz3gUNTSnleUjN6n4vL6iGrNvdUpqW04ry0c4wnWqlmWmaMdnSj8I3YPW3k8RNopl44tSfIDLacey8cWISCxJ2i/HhBVN2t7J56yYUAx/OK6FJ9b9VtPZ1Wg0ilq9tY0BLB8vfc3lE4rBifrZmt+C2CPhUsUXVtau9IU7V5YgxLKKth9iiWxCOhAfl5lI/V2U8u7SvFzslrDXBzfuU4zlD27cB5fTjiV3FYGJxHDkjAfTyvKForsc/Phiy77TQjxPbn/xuELM33wAlBaYpjBe4Jce7eh7MXmMxNNR446WQmw1FTUtZk8wIvxmGo0m4dgH/7JPNoasmFCMh/++X/h8WbYJy2XsaPG4QvgZEm8IhLZG7POUxou9bUZUyOxb/uZRyRhV5rTjZ+WDcOMVdtX4uGJCMaLRqGwMo5pW8RRryQOXrl8mEDIB3n8o+Y7ZrzfnAeL6lBg+zjORGFxOOx7cmJg7yNXNRxY4sPTuIizbcUTy2mJ/UVHlRr2/2Vdkm2kMz5PvN/EtBAKBQCDIo1YjOHUhmBDLe9kMisf3sRmxYkJxi1Y89DOsYl7B1w/655oVn6P1zzWnfc3uSpeYjnPmzBm43W6MHDkSJpMJsVgMGhWph+6MWHe+IRiB1UDhqQnF8DEcGkMR2Ix6aDTAO0fPY/6dgwHElyOkKU1cR9s1CFYDBYtBBy00ON8Qwk9vuByP/WAIggyHebddiQU/oMBwUTT4I9hbU4+5myrx4n3XYIYrHwvGDIUvzMbfoo7F8OidgzHvNg7f+cKgqWZt7tdnXY+re1rT0rJsD730TNGOz5R+ELoHXCyGdVNHJOjMrq+oRoDh4LDSoLTAsbNeeENxre0eZhoGnRaBCIdT9UEsGDMUBp0Wbl8YFqMeLBfFfes+wZpJpZLXG2i34OmJJWgMsWgMRpBl0sNKU4hFY4jF4lICdT4GU17+GKsmlqgvk2/QQaOJYdndRYhwUdRcCCDXTMOgo+AJMuBiFO5/bS+e+8lwsFxMuKaO0uD+V/fimXtKMLCprdbYFrFHQnvSHrGsrfAEIrJa1esrqlW1Ldsbd2MEi7ZWytr+8glFQM9O7WKXgPi4jqGlti71dxFr1y/8wRD4GQ5mgw6amPzf8VR9EPet+xQbZ10Pf1Pen2WMx2W3P4QX7xsBM02hMRRBNBZDSf8cHD7jwWU5Rnx1zgsuFp+YZjPqkNOkay/+LnNvuxJ6nQbL7y5CkI0mtM9Eo3jxpyPgDzX3e0ZZPsJsFAZdc/6/Yfp1st+Zx0xTiMZi+LrW16b+kh8jqY07MgFiq4l4Akxavwkfx7QAnp8yPCGOSeWP8XuXw8PfHyx8Pn0hgFyrHk/cVYhI07E2kx4mvRYhloUnwOHYOS9ym2yEQCC0DKkYKbbvsMRLELxt98wypNg2v/R2gOHgC0fwzD3DUB9gcNIdEOLPf//lc9gtNJ6bMhyPU1r4JOKjlaZwwR9CD6sBK8YX4dSFIPwMh8tyjTDpKbh9DGwmPdZNHYH5mw+k9PNS88sEQqbA+w82GsOv7rgStw/pDZaLL8ufZdJBAyAai4HSACsnFMPPcPCHGayYUIwAwwk5gVlP4bvGEBxZNJaPL0IwEkWDP4RH7hyMxyltPB8wx/ODMw1B+MMcLrebcVmOCd+4/bLymkCzXzM3rcR27JwXgTCLbDMNjUYDM03Jnt8a35LJdQcCgUAgENoSuedgANAYZhPqAGq1bT/DQq/X4ExDEEGGk4yj570h1PsZ4dmagdLigT9/jvmjB2PBmMEwUDqEuSi8wQgibFSI/UDSc7Sm8UiWUUcmojSR0ZNR3G437r33Xrz33nvQaDQ4fvw4Bg0ahFmzZiEnJwe/+c1vOruLnYaf4bB0+xHsrkrVqvSFOcRiMTz7r6/w7L++kjx/3dQR+MO7x/HE2EL879/34+mJJXhy2+GEtzD59ngDD0eimLOpEm/NLcfKt45K6mTOadLVBRI145WS4vbSS88U7fhM6Qeh63OmIYhl21PtdPWkUjy57TBennotFmxtXtbfTFNYN3UEnn+vStK2p77yWYq9JnPS7cfjScuhuZx2LB9fjA0fVmP1pFLM3VSJOh+Dma/uxfY5ZYrfwUhrMW7NHgDAbYN7YuHYoVgo6vO6qSPwVa0P3/vtB5Lni/vZGtsi9khoL9orlrUV2Wa9rFb16kmlqtqW7Y3NpE/b9gnyEB/X/rTG1uX+LgGGw18/rcE9w/tj+VtHhVioFEtP1QfhCUUw/ZXPZLVwF40txKI3DuGJuwrx+icnUdgvO2V58NsG98TicYVYuPVQSk6/eGwhnv3XMew69l3Kd/QGIwgwXIIfSfyuOsXvbKYprJ5UiqVJ+Uxb+Uu1cUemQGy1Gd6mHrnzKsXjbCblODZ3U6UQQ7bPKcPoP+yGq2m1g7lNY1T+7aUzDUG8tPtEiu0kH7tyQjHy7Jb2+eIEQjdELkYuGDNE+GzQJS7QzMcFJdvmx6wWgw7zNx/AtJsuxy827ktoJ8AEcdfa+Dhz+5wyLH/zSIq2/PSyfMx9+TMMz8vB8vHFYKNRPLFNWlO+1pMo+3Mp+WUCIZOwGfUw0xQG9bQg26jD0h2Jtl3udGDRuKF4YvvhhNy1zGnH3FFO5FoMQh1N7G/2VLmxbuoIzHz1Y9lrv/vQzcg207CqrF5i0GmFtle8eSQhxy0vcKT4MjEt9S2ZXncgEAgEAqEtqHH7U2Jq8vjAoNMm1JLVnkuZaB1q3EG8sicxl+DjKMdF8ajEc7A1k4djzuv7sGbycCzadihlv7huQCaeyJPRMj3/+7//C71ej5qaGpjNzX/E//qv/8Lbb7/diT3rXDwBBvP/cSBhIgrQrFUZi8Vw3huS1bosd9pReapB0NZaOzmeiCcvBy7WvixrOmfR2KFYlFS0Tj4WSF+bvT310jNFOz5T+kHo2gi2ImOnz00ZnvJAaoYrH2uTJqKIz1Gz12/rAykTUYD4smYLtx7EzPJB2CBqB1DX5631hoXPQ/plJ0xEAdR1esX9bI1tEXsktAftGcvaCqtBJ6tVvWFPdXy1s06EaGu2DcTHtS+ttXWlv8vaycOxYGtirE0nlqpp4T43ZThe2VONoRITUYB4DH58y0HJnH7ZjsMY2i9b8jvaTHrFvuVaaMXvPMOVLznuyCR/2REQW40jtim1+14pjonzWnG+WZG0r6LKjc+/uYB1SRNR5I59fMtBnPcmPpAmEAjSKMXIfTUNgs9LHu/xcUHNtsudduw72YDdx+sUx4zlTjsOnvYotldR5cairQfxWfUF2TiabWl+QHwp+WUCIdNwWGksGjsUe6svYM17VSk2u7uqDsu2p+aue6rc+Po7f8ILXcn+Jt36k1LextfL5XLc3cfrUupmUtdIh65QdyAQCAQC4WI57w3hsS0HFZ9puZrirxi1mkIsFpMcd3xwvK7puVudfI3tJ6nP3vj9pG6QHppYLBbr7E7I0adPH/zrX//CsGHDkJWVhS+++AKDBg1CdXU1iouL4fP5OruLLcbr9SI7Oxsejwc2m031ePHSe1aDDjSlRZ0/DE+Qxb6aevz10xr8+Lq8hCX3+2QZYKK1ADRYvO1wQpJ6+5BeWDx2aHypwhALi4GCVqvBnb/fLduH1392PXpaDWC5KDQaDSLRWFwDMwZEolFQWg0orQZ2Cw2tRoNoLAarQQeGi6IxxApLHQFIWUbQ7Wcw6jf/Sbkmv0zr2OK+CEa4Vi87eKYhiEc3H8AHSTPGV00sQd8OnDGeKf0gtI6W2m1b4wkwOOsJ4USdX3JJMgDYOa8co/+QaMfxtzz2yra7fY4LJ77z4ZqBuWgMsfAGI8g26WEz6aEFUB+M4NSFAPLsZtBUXNrHatRDT2nwwfFa3DioJ6rr/BjYw4ydh89hfUU1zDSFv95/A5ZsO5yg982/iTr5pY8FTVxx/3ibH56XCzNNwaSnoNEAtY1h9M4ygovFEOGiCdICAHCuIYhvLgRgMVDwhThkGXXwhVnk9zCjt4xtEXu8NOhIu/261odxaytkJXC2z3bhil7Wdu2DGkfPelN8hJid88oxpG/H+zeer857QWs10Gi1CDAcvE2yCWaaQiwaBRON4crende/rkRX93GdHXPlSCcWv/vQzbK2fqYhiF//6ximleVDxy8FbtLDoNPi3hc+SsjnrbQO/XuYsPiNQ0IsNdMUFo0ZitKBOfAE4udGuCge/tsX+H5RnxTfM6akL0b/fndCrHVYaayaWIJeNgO00GDMmgrZ77t9jgv/aortAAT/lmOO5+RnvSFYDDpR7I2gf7YJWSZ9wtjF7WcQYDiEIlx8nGIz4L71n6aMXzLJX3YUXd1WxbTWbr+u9eG238bHgg4rjb/efwM+q76AXjYjwmwUJj0FE61FDwuNCBfDmNXy9+z6adfivCeE0rwcfNMk3xFftl+DHLMOdosBPlF8iXBRPLhxH07VBxPaSc6fd84rR79sozAOJUvjE7oLFxNvpexAqrbDx53eNiOCEQ40pYVWo0GQYcHGYvjwazeG5+VixobPZK+1buoIbPjwGzwxrhDf1gfx2ckL+OunNXj2nmE46wmid5O/MOopnPcEccMgO75xBzDQbgbTtIR2tkkPPaVFXWMYWSa9sLLAr+8Zhr019ZLx6B//fRPOeUM47w3h1it7ok8X88uE7kum5spqtCZ+8uc0BBjkmGnUBxh85wvDoGu2VSCep95Z2Af1AQZ2Cw0NNKCoKEw6fULst9AUZr++DyOv6oXSATmIcDEMtJuxv6YBy948IuT13xvSC0vuKkQoEoUnyMBijNfjF289LLlC+dxNlXjpvhGY8vInst/l9VnXY3LTfjNNYdHYoRiel4MAwynWzcW/kbjuMDwvFzqtpilHisIbZHG5w4wcUS5O8pTMoavaLYFwqUNst+1QywM8AQYX/AygAUKRqGIN+/VZ1+OyHBM+rb6AHlZayOMb/GEMH5iLhVsPST6XOt8Qwk9f+TSlPf651B2FvXHqQlCy5if17E3M2/PKMbgT6+pdgYx+zdTv9yesiMJTV1cHg8HQCT3qWKSW3hMnujcM6iEszy1ezrS8wIEHb7kCszdV4sfX5WHaTZcDAC7LNSEWAxYkzSpbN3WEYj9oSoundx7FpOsHCjPH+OUHN+ypTjBsvn+bPjmJSdcPFJZMKi9w4MFbnZixoVkWZGSBA0/cVZiinSm3TGtrlh3MFO34TOkHoesh5weSl/mU0pmV0uNObntY/xzM33wgZZnTB2+9AjNe3Su0L5b24Zc1vv+1vfiqNj4psLzAgW2zXQizLBoCYTw9oTg+6A+xyDLqcKYhmDARRdw/OZsfNbgn5t85RFKCgF/+LMxFsWbX8ZT9KyYUy35vYo+EtsYXjiguL+4Pd77GvE9Fi9rXyX3kOBagDLKyYBwXVjibIIb4uLbnYmIxT78cE+bdfmXKPV7udGDjrBuw6u2jCf7j9sG9sPSuIgQiHAIMi55ZBizeegiPbTkoHONy2vHifSPw+3e+TPE946++DGaaEmKtw0onyPo8P2W44nc+dSGAypp6rJ1cCg00eLniBNbuqoLDSuP1n92ANbuqJGPv41sO4s2D51KWQRe+b4H0980kf9lREFsFvCKbMekpUFoN3jp4NmGsysvnsJzyOzRZRh1eqTiTYiMPjLwC2WZacrnd12Zeh/vWfZowISU5f24IRPDUW0examIJYgBZGp9wySMnEZFc20mOOzzimtY1A3Nx85U9Fa+XZdRh2IAc3LW2AgGGQ5nTjmfvGQaNBnjr4NmEelS5045+OSbEEMOiNw5JXnfahvh49vWf3QCNJoaXKuol41FjKIIZGz7DyAKHah8JBIIyrZGW4c/5/GQ9Vk8qxW/f+SrFpp+bPBwxxLCuInEcPv7qvvif26+SjP2rJw1PyUPLnXZs/UUZqt1+ZBt16JtjwqP/TFxBcNTgnvjVnVfh5+ErQGk0sBgoGPUU3D4G/++BGxCKKNffjHoK7z50M/zhCGwmGou2HsJj/4znLGaawvpp1+K5XVUJk12SfyOlusP0snws23EEs8oHpdTeSZ5CIBAIhM5ELQ840xDEijePYN7tV2LZ9sOYdP3AtNrd9sW3idJ4TjuK++fgZ+WDMH/0YPhCHKxGCgYdhckvfYyldxeltJGuZKhSvQ8AvCE2rT5fymS0TM/IkSPx2muvCZ81Gg2i0SieffZZ3HrrrZ3Ys/ZHbuk98VJEQ/tlSy4NtPt4Hda8V4UfX5eHtbuqMPPVvZj56l5UnqzHyiSdrXQIs1EMSVrim19+sCKpLb5//PH8MoS7j9dhza7jCcsSfnC8Dku2HU5ZqlBumdbWLjuYbaZxRS8rrs7LxRW9rJ1W4M2UfhC6Dun4AR4pndlkPe5kBuSaU6QBgPgyp2veq0poP3lZ44VbD+K5nzQ/yNp9vA5PbDuEnYfO454/fYJHtxxEroXGdfk9oAEw89W9CRNRxP2Ts3k5H8cvf3ZaQUZowZaDONOQ+KarGGKPhLYkx0QrLi+eber8+8tmUtaitrVQq7qtsRoMkv6I9zfWS2AScltCfFzbcbGxmOdMQ1AyZu2uqpOUxXnnWC0WbTuEtw+fg1FPYeHWQyk5PG8fM1yDUvr25PZ4js3H2mRZH7UcwaDTxr9jRTXOeoLCeasmluDJ7dKxecGWg/jh8P4A5GP77uPS3zeT/GVHcqnbqjj2PDdluOx9/sqealyWa1RsS6/VSp57uj6IxUmykPy+RVsP4bmkiVnJtmE1UvjgeB3e/+q7uFQuWRqfcAmjJBGRXNuRk5MTx8/dx+ug1yrHI6tBj7W7qoQHq3uq3DjrCeLl3SdS6lG7q9z4tiGI9RXKsj8VVW4s3X4Ybh8je5y9STqD2DiBcHG0RlpGfI6SlNdZj7S9z3ANUhxb3nPNgITtu6vceHLHYRz81oOKr92SUpa7jn2HVW8fw4dfu7F613G8ffg8bv/tB/ivFz/GuDV7YNQr+7Jskx5X9LJioN2CRW8cSph0MsOVjzW7jidsk/qN1OoOg/vaJGvvxIcRCAQCobNQywPOe0OYv/kAfji8vyCtp1avonVaPL41VcZnd1MtjI3GMG7NHkx6KR6jT10IoM7HSLabrmSoUr0PAGxEXl6VjJ6M8uyzz+KFF17A6NGjwTAMHnnkERQVFeGDDz7AqlWrOrt77Uqdj0kxUJ49VW6UDshB6YCcFCNJPkZML5tRciKKot5ugQMfnXCnXCudayf3QapPu4/X4aZBiddWavuD43UpD7QJhO5KOn4AiM8kzTbpUzTxlGy7zGmHUa9tkQ8Rb6uocqe8oZq8v94ft9VcCy2p11d5qgEup13W5pV8QUWVG40hVnG/J3jpvF1N6FwYLqpoSwyn/JZUR6CntIr+QE91bkroYzhFe/aJVlAjEDqSlsRiJc13TzCieI8nx1xx+zpKPl5XVLmhk7BfPsfmc4FeNkNCG2o5Aq+9u7vKLUjjAUhpJ7kvvWzxiWNqMVzu+2aCvyR0HA4rjZEFDgBQvM/3VLlh0lOK96zc8+xeNoPsyxjJ9iO+94H4G9S13vjKXL2yDCkPiXjIGJVwqaAUE5NrO0rxQhw/tVqojlmT6W0zpkxESWdf8njVYpAuGu+pciMYac49iY0TCK1HyW/I2Zb4HKWcUs7e1XJnPl8V05Jae3K9jM8X5HyZeJwg9XukWwdXqztI9S25DQKBQCAQOhK1PKDeH98vHrer1atoXfpx3iUa40u1m07cdzntsBl1ks+3+GvkWi6tF4taQ0ZP1xk6dCgOHDiAP/7xj6AoCn6/Hz/84Q/x4IMPom/fvp3dvXbFq7Lsj16nRSCs/GDGZtTjbw/cCAtNIRoDGoLSief6imqsnlQKLZBQqBtZ4MAT4woxbm0Ffv2jYQnnqMl/8PuTj5M6z6DXYmSBQ9BLV2tbbUkkAqG7oOYHwmwUIwscWDWxBH1zTFjZtDz+vpoGzHDlY0ReLu4q6Ydlbx6RlPty+5RlL6Rs0WbUY9vsMjy4cR8agxFBB7yXzQBfiEOOWY/3H74ZczdVCsuT9bYZhb5VVLmFc/plGzH+6stw0u1P+/piGlUmmxBfQegofGHlpfj8Kvs7ArcvjOll8dncUkuWX/CHMaintbO6By+xZ0KG0pJYLLWqxXlvCPV+RvUetxh02D6nDL4QhyyjTng7JMxG1eNd0n5e7zbbrMfwvBzcWdgHlEYjyCc4rDRG5OXih6WX4Yk3Dic8YBfLJ4j79vyU4TDqKdXxhy/ECb+LEnL7M8FfEjqObDONpyeW4NHNB1Tvc7ePUYxjZz0hyfPU7kVfMIKd88phpimcrQ9gxmufA2jWlZ780sdptUPiFOFSQC0mims7fDyQg7eps56Qom1LjVml7JGPfRZaucwZ4WJYN3UEetkMCIQ57JjjEmIuAGFsm7yvIcjg2FkvvCEWNpMOuWY6YbImgUCQRs1vSL1EJD5HbO9X9rLiuZ8MB8vF4A1GYDPp8e+HRuLBv+wTJKQB9VqRnH9Si/XiY/j/jyxwYMX4Inx2sh5PjC3Esh2HU2rrqyaWAABOfOfDBYkVStLNMdTqDnK1eHEbBAKBQCB0JOKYzufrpQNyEGajMOopYbs4NvPPq4HE8UG5046pCmN/nlAkCoeVxtC+NqwYX4Sz3hDuKOwNX4jDmOK+8AQZzH69EnU+Jq3Yv3JCMS7LNSc83+JxOe1YOaGYjAvSIKMnowBAnz598OSTT3Z2NzocteXy9VoNBtrNiscYaS3+64WPBV3dx0cPkTwuwHCYu6kSf73/BjxOaRGOcMgy6mHUa3HqQgABhktZwiidpb2ljpM6L8dEJ+il805IDrUlkQiE7oKaHxjU04I1k0qFh195dgt+e+/V8IdZLH7jENbuqhKC/KN3DsbJCwEYdFpUnmrA3E2V+MfPb1JsX8pevaEIXnm3Gq/NvA5cLCqpA87r8HKx5iQiz27Bb+69Gp4gA5qihCVTzTSFf/y3dD/U/EyWiuwI8RWEjkLNVjPhXrQa9Zj6ymeY4crHjLJ8hNlogj/YrOIP2hs1GaFM+A0JlyYtjcViatx+PNYkzbNu6gjFdrimZUR5XE47Ns66AbWekHq8E+2X07stL3Bg9aRSPLntMF6eei2W7jiMyqbJq4+MvgqnLgQTfEJAtBqRP8ziFxv3AQDenONS7IvVGM/j0x0rpHwXYuuXHP1yTFgzqRRnVApKZgOF6Rvk49iapmJVMmr3YmOYxb0vfgyX047l44uxada10FIUar1hTH7pY+FNYjJGJRDUY6K4tqO20hVvmzqtBnM2VcrattSYNdmuxbFPauUtMQPtZix/80jK+HXT/TcgFkOKFB0fjz3BMO78w+6E7SsnFCPPblG8HoFwqaPmN0IRDmcaguiXY5I8h7f3K3tZ8eJ9I1Lkd1xOO168bwTuf22vMCFFbWxplVlKXy1nEB9zud2Mdx+6GQ4rDT/DYcu+b7Fw6yHMcOVjWtMEu/65JvSxGRFgOPzy71/gx9flwSSRT6jWvpp+D7XfUq4WL26DQOhMrr3JhbPnzsvu79unNz77sKIDe0QgENobPnap1arEsZl/Xi0eHwzoYQJiGvzXix/Jjv15GDaKf/z3Tcg169EQjOAP7x5PyR3+8d834evvfJKrpYkZkGsW8n3++Va9n4lPUDfqkGshE9TTJeMnozQ0NODTTz9FbW0totHEwex9993XSb1qf6xNy/5ILTdY5rQjwHCorqtHudMuuexwmdOOg6c9mOHKx9pdVdhT5cYXpxtQ7nRILi9cmpeDw996MGpIb/S2GeEJMJi9qRLDBuQIyxWXOe2C0SZ/Tr42v1+8zHHyZ6B5qcJsMy0U8T0BJmGlFKnjCYRLASU/4HLakSuyG54YgIVvHBJsM8BwQoDfX1Of0BbLRRX9TLK98tsqqtxYtPUQnppQjEffkNfhfbrp7Q8ePjA/9Lf9Cf076wlK9oOX8ZH7/lkqvw/R6iN0FEa9VvFeVNOP7giyjDoMz8tJSPh5eHvqTNTsubP7R7h0aU0sBuIrovATUQDl3NnltOOjE6mxdNmOw3jkzsGK8drltIMVPfCT07vdfbwOsVgMz00ZnjCJlPcJlTX1ink9zzlvSLEvvKSJ2vdNzjEAkudfymSb4w9ylPLSWm8YpTJxrNxpx3mv9GSWWm9YcczM34t8/rpiQjFufvb9lGPNNKV478s92CIQuhO8tJZSrYav7XxbH0hrrFnrDeMahRyVlZjUUusNJdS2xLGvNC9XNv6UOx2S8a6iyg23L4w1TbWz5H3LdhzGE3cVpmx/fMtB/Obeq0kBmkBQQMlvlDnt+PCEG3/6z9cJk7tNopjL55RL7ipMmYgCNMfv534yHN/77QcAAB2lUYzZsVgsZbvYL6n5LpfTDrvVINTP528+IPgjsS8bWeDAsz8ahkc2H8CwATnxCXMSPkopbxbnx2q/pVQtPrkNAqEzOXvuPFyPvia7v+Lp7vusj0C4VOFjV0lTHJSrVT1y5+CEcbv4mVaZ046xxX3Rq2mCp9Izo7Km+tr+mno8PbEEj2+Rzx0euXMw/nX4vGIM7p00WaW3zUhy/1bS+U9HFNi+fTvy8vIwevRozJ49G/PmzRP++5//+Z8WtfXBBx9g3Lhx6NevHzQaDbZu3Zqw/5///CfuuOMOOBwOaDQa7N+/P6WNcDiMOXPmwOFwwGKx4K677sLp06db/wUV8IdZTCvLR7nTkbCdX6pUo9Fg+ZtHsWhsYYrOFX/M8jePJrwVsvzNo1g0bijKC1LbnH1rAVxOh2BIvJbX+opqTC/Lx5EzHkwvyxeuxW9P1snir3206fj1FdUA4jPc5owqED4DkF3SnF+ueWRSP5WWQCcQuiO8H5Cy8Wll+ZJL2df7Gcngub6iOu5TRHb14MZ9WD6+OMWOy52p9srbNr+tosoNH8Mp6vM1htLr3/zNB7BobGFKP46c8Uj6OP4tNJaNSp7HL6vOpLHMGoHQFjSq2GpjBshO+BlW0V78TOf2Mcyykv7I5bRjxYRihNnO/w0JlyaticVAarzjc+fkdsoLHJgmiq9iKqrc0Gg0eHDjPiwbXyRrHxv2NJ+rpHdbUeWGnkrV1pXrW3LsB+RjNt+XLftOJ7QpNVZYPK4Qx856E7aTPJ/QL8eEFROk48D0snzM33xAfvzpykffbJPkuf1zTVgqYT9S93dFlVtYVVTMyAIHelj0rfIFBEJ3oiW1Gh8jHz952ytTsFGX047lE4qxISk+upx2jMjvgZnlzW2LY59STHvy7kIsf/Oo5HezGHSK8ZPlUh9eV1S5Ue+XlsMmEAhxeL8hVYvmfcEHx+uElciAuKQM7z94m2a5WNo2Wu8PK459g0ljX3Ffjp31YuWEYtn+HjnjSYj7fP1cig+O16HeH9/P+ykpH7W+ohpzRhWkXDPZt8r5YL5vx8560669EwgEAoHQEfCx66ZB0hM+gHgcDzIslo4vknwePufWAvTLMYHSaAAAR894sEIhVq+vqBaeTSldU0dpZccOJH62PZqY1HTgDOHKK6/ED37wA6xcuRJms7IkjRo7d+7Enj17MHz4cEycOBFbtmzB+PHjhf1//vOfUV1djX79+uFnP/sZKisrcfXVVye08fOf/xzbt2/Hhg0bYLfb8ctf/hIXLlzA559/DopSXraXx+v1Ijs7Gx6PBzabTfa4ypp6THn5E2ycdT0u+BlhqdJDZzyIxYAb8u348Usf4+WpI6AB0MtmgC/EIdukAxuN4YKfQYDhMCDXhH8dOY+/flqDH1+XhzsLe0On1UKjBWitFiE2isZQBDajHllGHUIshwv+CLQA3vvqO5QOyAHDRdErywgDpQUXi0Kr1SDERBFiOTBsFJRWA0qrQQ8LDUqjQQwxWGkdwlwUvhCLLKNemIHNS/Hw25SM2RNgWnQ8gdBepGu3bQ3vB8RaegadFl+e92JwHxv6ZpvQmKRZfeysF982BAXdvWPnPBjcx4aeWXEfkWvWw0RTcPtCMNF69DDpwSGu08vbGheNod7PoIeFTpD2WV9RnbBs//+7/wb814sfp/SblwYaXdQHDBuFzaSHwxK330+rL2DaK5+m6ANW1Xpx06CeoCgNGpu0fw06LRoCDHLMNMJcFN5gvH/ZJj365ZhQWVOPn722V9D19oU4WI3xZdXnbz6Al+8bgavzctP+vXmf4w1FEvpM6Jp0pN1+csKNB1/fl3AvZhl1gsb881OG47p8u3pDSbTlPfnJCTd+83/H8OsfXQ0/wwka2xaawsN/34+H7xjcqj62FZ9WX8Cv/3VU6F9jMIKshP4NwXX5PTqtf4SOo7NirhxysZiPi6/Pul4y1kjFuyyDDtlmPTQaDQJhFllGHawGHU7U+RFgOBj1FPbV1At5e+mAHFibzjHotIhwUXBRwBdiYTXqYKUpIBoDi/hDP1+IA6XVSMbZfTX1WF9RjQ3Tr8W9L8Rjt1ivl8/3c0x6eIIMDHoKOw+dS4n9QPzNlr8/cGPCOIJfmpT3W24/g0CYBReLQaPRIBThhN/t/w6dw8tTR8RtPZQY2wldk7a02zMNwXheGozAx3CIxWKgNBoEIhwstA65Fj20Gg0CDBvPFykt3L4wrMZ4zPBHOHgDEWRb9DDrKPgYDr5QBA6rQcgnLbQOtF4Lho3CG2QTY/bk4bAaddDrtDjpDsonZuMAAQAASURBVKBvthH9c0w4UedvlS8gEDKVi7HbdGo1yXGQ4aLoaTWA1mlxzhvCgFwzDLq4/WZb9DBRcXttbMp7aa0W37j96JdrAi2yc5NeiwDDoTHEwmE1IBBhEQhzCeNSh5UW8nJ/iEOOpdlXNIY5REV+hY+R5U6H5NiWR27s+7cHbiQ5KqFDybRcOV2+Ot+IUxcCYKMx9M02gmGj+M4XhkFH4eC3DfhBUV9oNRp4QxEYdFr835Hz0GiAon7ZYKMx5Jj0CTYozmPZaAwFvayIcPG4bjFQMOop6DQasLEovmtkYDY014pe+Ok1sBp1iEXjqwv7mvJyo04rrHr41flGnK4PQkdpkGvWg+Vi8AQi2NuUU/Nxv7KmHhOe/zDhu5ppCvePHASX04FoDDDptdBRWkz844cIMFxC3/l8YqDdjJ5WQ1p1cN4He4IRmGlKqMvbLS2vvRM6hq5qt21N/0EFqiujnD5xvAN7RCAoQ2y39Yhr2tkmPeoDDCb+8SPZ41+beR1sBgqUNh4z+VqTSaeFRqsRatnZTbXiEMeC4zTCczCp51dy+TsPv1/8LCvCRkn8bCcyei3Zb7/9FnPnzr3oiSgAMHr0aIwePVp2/09/+lMAwDfffCO53+PxYN26dfjzn/+M22+/HQDwl7/8BQMGDMA777yDO+6446L7KMZm1CPAcLjgZzDz1b0AEnW1ii/LhpmmkJdrxpNNS22L94tnfJU54xq3q94+irW7quCw0tg464YEKQ8gPkN80dhCPPT/9mPd1GtRWVOfsLwgP7Ns7qZKvHTfCITZaIqm/LsP3Ywrelllv1dLDDhbZtlzAuFSgfcDYjvk7Ve8xD7Q/Ebyr/91DO8c+0449q/334AntqUeu2hsIaa8/DEG98nCygnFGNI3nlAdO+vF2DVxfc6d88rxi4375PsnocMrp/83ssCBpyeWIMesk9YHdDpQfFkOZr66V/Aptw/phcVjh2LB1kMJb5rwbdmMetT5mn1kMi3RxD3TEIwvrSpxHfJwjKBGtlmPpyeWYL1E/H16YomqZrUUbX1P9sjS45l7rk6QDQHi/uCZe65GJMYpnN3+ZJt1uP9mZ0r/ypx23H+zE9nmjE5ZCd0YqVgsRi7WZJsS4x0fH1e9faxFebt4O5+Hl+blYHpZPl7/5CTm3zkEz759VIj9r06/TjLOljntWD2pVPBHSnq9qyaWIBSR/851PgYn6vxC/OV9EyDK32t9uPeF1EIDn8dI+aKVE4oFLV7CpUu/HBP65Zhw7KwX9yY9dOJtqLKmAasnlUpqP08ry8fqd77C6knD8eiWg8Kxv5c5lh/PuppsD5oY7vjdbiFf1mhiyDbTsBmZVvkCAqE7kk6txmbUSdoMb8sr3zyC3UnxUM62+Rg49ZXPMDwvJ8V2F44dmtC+XF7Ox1G+jYf//oWwGtIPSy+DmaZSJmDyZMnk80QalkBID0qjwZxNlQn5MBC32XVTR2Dp9sMJknq8zc5psvWd88qFfWK/sb6iGmsnl+KJNw6lnD/7Vid62QwIR6KYvuEzwb7Negr1PgZr3kuU5ip3OrBiQhGyzfGXLWds+Ez2+/Bx35YU/800hbWTS/FKRTV+/07zQ/VypwOrJ5UKvivZN7770M1p18HVjiO1dAKBQCB0JlI17ddnXa94TpSLwWaiseiNQ8KY4PVPTmLe7VdioUT9aPn4YkRjEdnnQoD0sysxfH7Px+UxxX3JCybtSEbL9Nxxxx3Yu1f+ZupIPv/8c0QiEXz/+98XtvXr1w9FRUX48MMPFc5sHbyWFq/3CCTq4FaeasCiMUMSHkjLacTvadK4HdovGwCwamJJyoNsoFkLN1lLXtzOK3uqsXDMEHx0Iv7vGa58YT/RoCQQ2hbeD4hRst8FWw5icJOd88cmT0Thj1224zBWTSwRtK7Pe0MAgFwLLSxlatJrU5Y15XE57cgy6lL2y/mhD47X4dHNB2ChddL6gFV1WPteVYJPGdzXhse2HExZ8pRvy2rUpfw+PC3xR4LGr8x1PAGy9DJBmSyD9H29p8qNDXuqkWVoWZG6Pe5Jk06nqLFt0nVuIV3ON/C/oYUmhX5C5yAVi3mUYk2WUZ9wTyfHx3TzdvF2Pvfm/z20XzaW7TicEPtzLXpFW7Ia4rFb7vq7+XhtkI+xyVr0Ur5J7ndTymPE+QiBIM5JgUSbkbt/K5psY/WkUiHmqR3L5558fmzWUQmf+fjTWl9AIFyqJNswD2+TuyXioVJs5O1VynYrTzagXKJulm4be6rceOKNw1g0Zojkd3E57WC5VAlYl9OOXAuxfQIhHRxWGovGDk2xzxmufKx9ryphIgmQaLMAoKM0gk9J9hvrK6olz1/7XhU+PXEBtF4jtFPutMMTiqRMRAHidakFTflounE/+Ti5/uyuqsOGpDq6VHsEAoFAIHRl5GraH55wyz5nKnPawcVieKJp8QQ+zs9wDcLCrYcUatl6xWdX4txBar84v3c57chuxcukhPTJuMko27ZtE/4bM2YMfvWrX2HJkiXYvHlzwr5t27Z1aL/OnTsHmqaRm5s4M6p37944d+6c7HnhcBherzfhv3TgtbS+POsVNKuSdXBL83JRITJENY340gE5AOKSPmpaWRUy+/dUuVHcPxvrK+JJP98m0dAidCdaa7dtjZQerJr98jaZzrG9bAbh37zWdW+bESsnFMPltCPEslgmo9+9bHwxQiybosOr5Ic+OF6nqNW3J6n/am35w2zamuVKqGn8irWLCZlLZ9ptKBJVtLVQJLV4rUR73JNqOpmNIVZyX0eR6f0jtB+ZEnPlkNNmV4s1QYZLuKeTY1q6ebsYcZzk/518rFajUWzXF2axckIxblTQ6/3geB18IekYK9bgTT5H7Jvkfrc+NqNi//h8hJDZdITdinNSINFmlOxnT5UbQVFcVjtWbD8VVW54RPFGHH9a6wsIhEyho+Ntsg3zJOvFt8S2k2Mgz7I3j2DR2MKUullL2thdVYfSvFzJse+KCcV4peJEyvaVE4rR22aU/Q0IhLYg03PldMk20xiel2qf6drsg3/Zh+Xj4z4l2W8o1bB72YywGHQoHZCDMqcdi8YVIsDIj993N+Wj6cb95OOU+lNR5caNgxJ9DMkjuifdxW4JhEsNYrsXj1xNe31FNaaV5aNcpsZkpilhIicf53WUVrF+5Ge4lGdTQDxPXzyuEA/+ZZ/s/mXji/FgkyIAn++T1fHbl4x7zXT8+PEp25YuXZqyTaPRgOM6d0l5AIg16aDL8dRTT+HJJ59sVdv9ckz49Y+Gwe1nsGRcIRoCEWFfgOESPgNAmFV+2BVmozDTFHQaLdZNHZGiIc8vV9gYjCi2c7o+KBybZdTj3Ydu7nANLbHmmM2kh8NCJH0IbcfF2G1b0y/HhDWTSgXN16CEvqzYjsV+wBdS9pFBhsO22WV4cOM+NIabC+95dgt+c+/VOFnnxy//vg/PTRmOxyktGoMRZJn0YLko7lv3CX5z7zD8YuM+rJpYgvmjB8MX4kBp5f0hAHhDyv5F3H81n+YNRjCopzXh92mNpp9anxpV9hMyg86027a+h7yhiKKdt+ae9KrE9s6+zzO9f4T2I5NirhzJsZiPNb4wi6NnvYJubZZRh8ty4/KiyX4hOaYpxTgzTaGHhZbM16XipHib2sQtb5DF4D42fOcLKx7XGIrgil6JMZbWafHWoXMpMp3ic8RI/W5uv/J1vV1k4tmlPhbpKLvlc9J6PwOPKE6kkyMqHSuOsWZah/XTrhXF2MR7UHxPyvmCS+lvT+i6dEa8FduwN8TCZtSl2FhLxn9yxwYYDtVuP0rzclMks5Jz6l5ZBswe5UyJqQDga3rZoTHECjaeZdShf64Zj/5gKB642Sl8j1wLTSaiEDqErpArp4tU/qhm91kGHXbOK4eFpqBHDE9NKMY5b3M+mU5OrYUGVoMOD33vKgQZDhGJlY7ENIZYeAJM2nFffJxbZWI1F4vhzbkuhCNRZJtIHtFd6U52SyBcShDbvXjkauQBhsPcTZV448EyaDUaeILx2jel1UCn1SDCRYUaGJ+v+9Xq7cEIfvF687OpIMPBRFOo9YYx+aWPUedjMOvVz4RnW76mZ1tWmkKQ4/DrHw2DzdSc7xPal4ybjBKNRnH8+HEUFBR0dlcS6NOnDxiGQX19fcLqKLW1tbjppptkz3vsscfw0EMPCZ+9Xi8GDBiQ9nXFOpBf1/oS9lmMVMJng055oRuzvkmb960jKTqaYt1KOS1cHppqvk62SYcrelnT+i5thZTmGK9VT2avEdqCi7XbtkbsB7485xW0ccUas7wd60ST46xJPiIZE01h1c5jeG3mdWjwh3GmISjYUG+bEfV+Bqfqg7hr7R7J87OMetT5mARtvnVTR6heUwmxH1PzaXyhMV1dXTmSNX7lrkPIbDrTbtv6Hso26RXtXE3zUrKPajqZnXyfZ3r/CO1HpsVcOZJjzUm3H49L6NaumFCMgXZLil9IjmlyMc5Mx/P13/7fl5L5ujjOG/VUSltqsd9CUzjTEESOSTluSsXYr2t9Kfr2UueISf7dImeVi/82Y8YNT1MgY5GOtdveNiN624w4drb5rTTVHFEUU5KP5W1MPsYm2lDyPXmxeSeB0Fl0VrzlbZhHbMtAy8Z/SsfqtBpB651Hzd51SS+WZRl1mL/5QEpsXzmhGHl2C5l8QugUukqunA5S42Y1u28Ms7j3xY9x2+CeWDS2EAu3HsT0smapm5bm1OVOBxaNHQozTUlOjgHiD9LmbKoUcrt04r6QHyTV7pOJsFEYdRQKkyQ5Cd2L7mS3BMKlBLHdi0epRh5gOGg1mpTnyWcaglj8xqGUGtjE0ssU43WWKfHZ1M555Rj9h93CfjNN4Ym7CrHq7WMp+f20snzhebg43ye0Hxkn0wMAV111FQYMGICpU6diw4YNOHnyZGd3Cddccw30ej3+/e9/C9vOnj2LQ4cOKU5GMRgMsNlsCf+1lmQdylpvOGGJocpTDShT0MDiYrEEbV4esQ4nr5Ul145YI77Mace+moYEffj2Rk5zTEqrnkBoLW1pt21NllEvq4G9YU81uFhM2JbsI8S4nHbUesOoqHJj0dZDcFiNKTYkp/PNn59l1KXsV/JDZU3XTMe/8G3JXb8tNXXT1QImZDadabdtfQ9ZDDpFO7cYWv6wVspeeXh77kwyvX+E9iOTY64c39YHUiaiAPFlQhdsOYhv6wOwJt3TyfFRLl7y2rhS+bo4zrucdsRiMbiSYqda7D/nDeHRzQdgNepa7LeSv1Ny29Y07FQtt8i1ZHbMJWOROJ1htzZTsx60Wr7JclHZY3kbk82lRfOlusI9SSCkS6bE2+Q4ILZRNdsW16LEsa/c6UCtNwQAMOm1Qvuq9i4aO7ucdtQHGMnY/viWgzjf1D6B0NFkiu22BVLj5nTtfki/bCzYehAVVe4Uv1Hegpx6d1Udlu04jIVjhihes7W5nVJtoMxpR21jmNSYLgG6k90SCJcSxHYvnpbWyIUai0S+vnjbYSySidcupx06SpPwWTwOAOTHAhWi5+H8Z5Lvtz8ZORnlP//5Dx544AF8++23ePDBBzFo0CDk5+dj5syZ+Mtf/oJvv/22xW36fD7s378f+/fvBwBUV1dj//79qKmpAQBcuHAB+/fvx5EjRwAAX375Jfbv349z584BALKzszFz5kz88pe/xLvvvovKykr85Cc/QXFxMW6//fa2+eIqZJtpLL27EOUFDphpCsfOebH07iKUO+PGvb6iGtPL8lMKvGVNGlhmmlLU4bxxUJOW1sZ9su3wGvHlTjtmuvKxbMcRuP0MPAEGX9f6UFlTj6+/87VbIVZOcwxI1aonELojjaGIolaeWbTyyPzNB7DkLnndvPmbDwjn+RgOHxyvwxlPCGcbgvAEGPhCLP7n9ivx+s+ux+xRTqFtfraon2Ex0zUIKycUYd3UEXh+ynBcO7AHFvxgiOCXeHj/MX/zAUwvy08pNpQXODBnVAHWV1QL274868XKCcWqGr0XS7pawASCHPw9lKx7Wd7Ke8gXYhXt3NcKGYswywoa22L4lRzCbOdKY4QU+rd8QjFCndw/AkGMV2SjZprC7FFOIQ7OcA1CmI0iEGYxTRTv1ldUY6YrXyiWy+XtNw6yK9q/RqNBmdOOma5B6JdtxMIxQzF8QA7WT7sWs0c5sWTbYdnYv2x8MWIAppXlI8xwLY59/qTvxFPW9FaJP6xsp+e9IXiCjKytr5xQnPFvnZOxSOcRjjTrQfP2I3UvTi/Lx4Mb92HxOOljef1pKSqq3LjQtLy+y2nH8vHFCIZZnPeGOmSsSyBcCvS2GbFyQnMcEMdDNdteX1ENl+jfAB/finDjFXa4nHaEWBbLxheh3GlXtXdecru8wIH7R16BGBfDttlleGteOf7f/Tdg57xybJtdhpPuAOpVpDcIBII6UrWX9RXVmDOqIGUsXea045E7BmNEXi6enzIcdxb2QWleLsw0leAr1ldUY7orP6UGpZRT765yY1j/HEVfA7Qut5OrDZQ57ZgzqgC3XtmT1JgIBAKB0G047w3h2FkvPq2+gGPnvAixUTyTFOvNNIWnfliMBWOG4ESdP2FMrVRj2X28DqUDc2VrxQ/+ZV/z5/HFaAgwWDyuUKi7KY0F9lS5UTogR/hcUeUm+X47k5GvmZaXl6O8vBwLFy5EJBLBRx99hPfffx/vv/8+Nm3ahHA4DKfTiS+//DLtNvfu3Ytbb71V+Mwvt8SvvrJt2zZMnz5d2P/jH/8YAPDEE09gyZIlAIDf/e530Ol0uPfeexEMBnHbbbdhw4YNoCjl5bDbirMNQUS4GO4q6YtFY4Zi2Y7DeO69rzHDlY9pZZcDAPrnmjD/zsGY5WfARWPoZTPg3aO1uG/dJ3j2nmGK7dM6LYJMBM/+aBiyDBSWjy9CMBIVdDG1GuDkhQDWTCrFeW8IGmhgpinEAMzeVNkhS1XLaY7xJGvVEwjdiZNuP07XBxWPicYg6OsZdFocONWAJXcVIcJF0RCIwGpM1M3j4W2n5kIADUYdnn+vKnEp0wIHts12IcyyaAyx0CCuyxdDDG8dPIsK0bG3D+6JR+68Co9qByPCRqHXabHz0Dlh6bO5myoxw5WPGWX5CLNRDLSb0b/JV2yf7UrR4k1Ho/diSVcLmECQg+WiGF3UB9Nuulywv1pvSFWPWor2iHUN/gh6WDRYencRwmwUjU06mQadFtFoFJ5A58bPCz4WC7dU4rmfDAfLxYT+6SgN7n91L5ZPKAZ6dmoXCQQA8VjsDcbtRW75//ICB5bcVYhHNx/Aj6/Lw4yyfLDRGAbkmvGD4r7xySBsFDqNBrNHObFw7FBU1/lBU1pw0ZjcpYVrXpffAzHEsPKtoynLjq+bei12fXkeM1z5eGz0EPjCLGwmPTxBBj/604dC7C8vcGDl+CKMG9YPU8V+qzEse21PMJISww06LSpPNWDupkq8Put62XNr3H481rSajMNKY9XEEjw2egj8DAubUY9cC53xE1EAMhbpTBqCEfzstb1YNbEEj442IhRhsfSuIgQiLPxhDv4wK9yLAHCuIYTZo5ywGPQIMc3H+kLSS/zymPUUts8pgz/MggLwTUMQf/rP1wlFrEtNlolAaGvy7Bb85t6rUe9n4A2xyDbp8Mw9w9AQiMvEzr9zMBg2ijofA4eVBq3T4qwnhL8/cCO0WiAai2Hd1GthNVLwh1nUuANYsPUgnv1RCQIhDjozhR8U94WFVi55WmkK66aOQK03hMt7mBCFBgu2pkrwvTbzOjIJjUBoI5JrLyaawoFTDbhmYC6m3XQ5sgw6+BgODiuN37/zFXYd+044Vywzz+ekM12DYDVQWDBmMKIxDfxhFmaD/JL+PPUBBovHDgXLxXDyQiAhpxWf25rcrl+OCWsnlaK2MQxPMAIzTcFC65Bj1pMaE4FAIBC6DeI6Dw//ohEf6/3hCGwmGou2HsJj/zwoHMePqVVrLEG26aVoTnhmY6EpBNkIlo4vQrZJD184gnua6l1mmsLCMUMwf/QQBFRemAqziTV7byte/iSkT0ZORhGj1+sxcuRIXHvttbjxxhvxr3/9Cy+99BKqquT1yqW45ZZbEIvJF3enTZuGadOmKbZhNBqxZs0arFmzpkXXbgs8AQbvf/kd3jp4BsPycrH1izOCkSdr35bm5Qrb+M+n6oPwM8rG5A1GBH0tnm2zy7Dm3eMpyyTxba+aWIIlSXpeQPNS1WsmlbZpoq2kOQZIa9UTCN0BXhJghkgbV4pQhEux4zKnHQvHDMWklz6WPY+3nb7ZxhQdPSA+E/WJbYcE/+Jy2rHs7iL87p3jKce+c+w7BNkolt1dhMJ+2Th21pvgpwIMl/D57Xnlgp+Q8heC9m4701HXIXQ/vq0PpCTfPK6mWHlZrjnt9toj1jmyjJKyInwfV0wobnGbbYnNqMNXtT5877cfyO4nEDqbMw1BPL7lIBaOGQpAfsnP3cfrsGTbYfz4ujwh3s0e5cRrH30jaYPlTgeG5eVg7a4qrJs6QrEP/jCLCBfDugqJ61bV4ckdh1Gal4sZG+K5wMoJRdh58GzqEuXH6/DYloO4Oi8Xv/rHgYR9Iwsckjm8zahPieFi5HzTeW8owUeKNX1dTjt+c+/VXWIiCkDGIp2JzdisB71u6gisF9ne9jll+PGLzXnu7FFOvLA7PoFk9ignKmvqhWPVbMxkoDBuzR4AwFMTivDWwbMpttZeY10C4VKit82Y4vuDDIcH/vy57DkbZ12PKS9/krK9zGnH3aWX4ccvfoL//OoWIedVs3erSY97m3zHX++/Hmt2VUku471o6yE81cm5MoHQneBrL+e9ITz8t/0JeerOeeX4oKouIXbz8J9nuPKxdlcV1u6qSonz/Ge12lmYjeKO3+/Guqkj8IuN+2SPa21uR+pLBAKBQOjOJNd5eHjJm9/cezWu6GWFJ8DEFzKokpY65utrcnhDEXhDkYTxvxh+1UT+xasAw+HxLYdQ5rRj0Vjltg26ROEYUntuXzJSpgcAQqEQdu3ahUWLFqG8vBy5ubmYO3cufD4f/vjHPwryOpcKdT4GvWwG7G5aPijd5YXEn9PV4RRvY9io5EQUvu0+NqPs/vZYqrqlmmMEQneBlwRoqR0DcVu10lTKkmY8LqcdVpoSbD4d/1JR5UaYUz6WXxEiWRc8+dq5FmK3hK6NV0VWp6Uzq9sj1gUYTrGPam+OtTfETxC6Ap5gXCpPR2ngUln+f/fxOtw0qPmeVjy2qg43DmrWvVeL8y0ZC/RWyNUrko7lkcvhW+ub6v2Mov/pSkuhkrFI5yH+7XvZDAn3lElPJdiN2EaS7UXJxlxOO2q9zasD9ergsS6BcKmj5GPLnQ58dEI99olzXjV7Z0UrGFoMOmWZzE7OlQmE7ki9n0mJsya9VlFiJznXTY7z/Gcl+y8vcKDWGwKg7CdIbkcgEAgEgjTp1nnUpI71lEYxXp/3hlLG/8nX6mUzpGzfU+UGrdXK1pqTn6OR2nP7o4kpLRfSSdx888347LPPcMUVV2DkyJG4+eabcfPNN6N3796d3bWLxuv1Ijs7Gx6PBzabLe3zKmvqUdsYxtffNWJ0YV+EWA4aaBBD/A1Ji4GCldaBjcYQiHDwhzlkm3UwURTYWAxBhkOY5ZBrobH4jcMJDqC8wIGldxVCA4CNxbDr2Hk4LAaUDMhBOBLFyQsBGPUU9tXUY31FNcw0hVUTS9DLZkAgzMFi0OG8N4T5mw+kFOS2/uImXJ2X20a/XpwzDUE8uvkAPkiSBVo1sQR9yVLJhHagtXYrhSfAoM7HwBuKwGbSw2GRflviTEMQnmAEvlAEDqsBDBdFzYUALssxwUxTWCRhx0vGFSISjYJho3hw4z6cEkn6vPGLG2E30+A0GgQYDt5g/PpmmoIegI/j4A9GYLca4WM4NDbtN+q1OFMfxEfVF7C+ohqvTr8O3lAE8zcfwPNThuPeF+RXW/nnz2/C8IFx+69x+/H4loMJcj78sm15dkuH/KaES4u2tFs1Pjnhxoo3j2D1pFIEI1HBvkx6LeZuqsTCsUNxXb508ivHmYYg5m8+kGLnz7Qy1n1ywo3XPjyBR0cPhU/kA6w0had3HsHUskEt7mNbc9rtx2lPEBaDDr4QhyyjDr5wBP2zTeh/kX6C0HXoSNtNl/PeEOoDDLzBeM6tp7Qw67Q46Q4gxEXRy2YQ7tnaxhCOnfPiqt422Iw62K0GMGzcL5hoHcIsh+98YRh0zbl1gOHwj/++EX96/2sUD8jG6KK+WLbjSIr9L7u7CIu2HsDiu4oQikQRaJLgobQanPeE8Mk38Vj9u/+6Gge/9aB0QA7MtA7BCJdwLTHPTxme8DaomaYww5WPHxT1QZiNpsTVsw1BVFTVId9hAcvFYDFQ0Gk1yDbp0U9mBahPqy/g3hc+kv19//HfN6Kgl7XLxHIyFkmlo+yW/+1/fosTczbtE8akIYaDw2rA4m3x/Pj5KcOx+I1D8b9JtgmeYARZxviYdcm2w1h1Twn++P7XqWPiuwtR1xiG1RiPjxf8Idz9fHOue2UvqyAnx8dRm1HXotXPCIRMobPjrdwYTsrHlhc48MS4QnxbH8RnJ+Oxzm6h8dyU4dBRWjQGI8ix6GHWUfCGWdRcCKBXlhEGnQZ6isLyN1NjKm/vNpMeekoLt6/Z9p/cfgjvHGs+3kxT+OfPb4Ke0sIbiiDHpIdBT8EbjMAbYmEz6WDRU2gIMjAbMjuGEbo+nW27rUVs8zkmPYx6Cp5QBP4Qi1wzDSYaRWOIhYWmYNRTqHEHQGk16GGhodNpQGu1CDXJzfJj7QDDIRpDQt26+LJs/O//248Hbh6E0YV9sWzH4RQJar4Gvq+mHucaQ7h9SB8s234k4a3tSz23I7QtXdVu25r+gwrgevQ12f0VT9+H0yeOd2CPCARliO3Kc+ysF982BBFmo+ibpYMjywx/hANigEYL0FotwlwUiAExAL4wC7OewjnRc2QzTWHrgzdBr9UKY3me8gIHlo8vQjDCwRNoeo6lpxCOstBACyYSRYDhYDXqoAGg0QC0LvE51upJpXD2tGLh1tRnUtPK8gVpvrZ6RkVQJiPXnfnwww/Rt29f3HrrrbjlllswcuRIOBzSb0dcKmSb9Mgy6XBFTyuWvXkEk68fKCwLbqYp/HHKcHh0Eax5r0rY9tzk4TDqtVj7XhUqaxqwelIp1r5XhWsG5uKRO68S3vqqPNWAMWsqUJqXgzm3FuCavFxkm2k8se1wwoyzMqcdf5wyHH1zTHhye+I+l9OOjbNuwJSXP06YkNIeS1Un64tmGfVwWMlgn5D5SD1cltKcP9k0cYO329+/2yyFY6YpbJh2LX5Q1AfTbrocYTYKg06LWm8IXCyGn7z8CQb3ycJrM6/Dfes+FSakZJl0YKHBAgkdv+Xji/HMW0exYGyhpM7fsvFFOP25H6snlSLAcHhlTzU2zroBUZW5jKEIhzMNQfTLMaXogtuMOuRa6Itelj/d35RAaE/sWXqsnjRcUmN+9aThYGMtf5OS5aIYLWHnES6qfrIEfbL0+NWdQ/GojA/QtKKPbU0USFkenR8QEAidRY3bjwVbDiYUscucdvzvbQW4rIdZ0u6X3FWI6a98hifuKsTv3z0uxPM/7DqeklvzuvcsF8OCMUOw4s0jGDEwNyXOn/eGcN4bxPLxJVi64zDePfZdwjUXjS3E17WNeG7ycPTPNeG1j75JkfLkryWekCJeltRMU1g9qRSv7KlOOFccV2MAtu0/k1CsL3PaMWdUATQajWTBXmmpUzNNwW6h48u2dpFYTsYinQf/259rDGHjrBuwdMfhhLEvHzf7ZRsS9vO4nHa8Mv1a0FqtTIyN4ecb96HOxwjxseQyGw5868WVvax48b4Rkja/YkIxBpLCFYGQNnJjuFUTS6ABMLq4L6aV5cNMU+CiMXx0wo271lYgwHAoc9rxwk+uQf8eJizcekjwAXz8So6zT4wrxLiSvph20+VguCj655pw8LQHY1ZXCPGwrGl576mvfIbheTlYPr4YQHxCCt/2ijePYHeVGw4rjY2zbsDCN75I8QWLxhbiv174CEP72jI2hhEInYHY5h1WGpt+dgMe+ccX+LwpR/7tO18l2FO504HZo66An+Gw9r3j+J/br8LCNw4l1MXWTR2B59+rSsnR7xrWD89NHo6XK07ghf+cwAxXPqY1Sfb0shnw7tHa5hr4qAL0zzVh8ksf48fX5WFa2eXCccfONnbcD0QgEAgEQhfipNsv5Ma3D3Zg4dgiPLH9MCZfPxCbPz+F/7n9qpRn2Dz8c+RZr8ZrZsu2H8HnNQ3xeH3T5QDiK/zajDos2X4Yu0S1r9sG98SisYUpk0v4XH7TJyexcOxQ4TnWZTlGsDEOT08sQWOIFeo3WUYd/GEWG6Zf12bPqAjqZOTKKH6/H7t378b777+P9957D/v378eVV16Jm2++Gbfccgtuvvlm9OzZs7O72SpaO5vuvDeE6jof1uyqQmlebooe5mXZRuwQ6VnPHuVEv2wj3mzaJtbQTNbTFBMvJjvx3K4qySWJed1sqX28PhevAS+nN08gdDXaYhasoI8nsSyZ2FbONATxq398IWurSvYrtkGX045H7hyMu9buwcgCB1b+sBjzNx+QPe+pCcUpD6nF+x+5czCeefuY0KbLacfTE0vw+D8PJry1xlPmtKM0LxcHTjW0mx9I9zclXJp05Oz10/UBRft6emIJ+rfgrWmxH5Bq75l7hrW4uN3WfWxrzntDeOhv+2X795t7ryYDg0uETHrzRErHnuev91+fMnmKh4+bq94+llbuPaa4L3rbjFi/pxqlebn4oqZe8pplTjvGFvfFt55QwmQR/prTy/JR6w3J5up8bObPdTntuFr0WamfIwscePZHw/Dw375I0foV+lbSDz8o6pMSe897Q/jl3/YnFAt44mOLc5Jtkljedehou/22PoBHRDEt+d7990MjsSTpxQqe8gIHRhf1weNbDqXsSx7P8hNNbn72fcU2XU47Vk0sISukELoUnRVvlcZwT/2wGG8dOIvdVXWKMempCcV46+AZIdapjZH5WKcWj/kYyY+Py599P+WcdVNHqGrWz3x1L4lhhHYjk3LldEi2+XVTR2DDnmrsVsmRVzbVn6eX5afYnNJ55U4HRhdLx/nkXJjPw88k5dYdUc8iXFp0NbttL8jKKISuBrHdVJLry7t/dQse3XJQeGY9oyluJz/DFpNcM0tm5zwXlr95NGVfOrn8/pp64TkWqSVnFlr1Qzoei8WCO++8E08//TQ++eQT1NXV4ZlnnoHZbMYzzzyD/v37o6ioqLO72aH4QqygYSulh9nLZkzZ1lu0TUk3W8yeKjcsBp2sNraSbrZYn4t/q4Uk7ARCHDV9PH5FIU8womirSvYrtsGKKjd0lFawxcYQq6qBrbRfR2lRUeWGVqMRtvnDLJ6eWILyJF1vfjbq+orqhO/W1qT7mxII7Y2afTWG2Ba1J/YDUu15gpFO72Nbk67WKIHQkUjp2PPwebkUfNxMN/cu7p8NSqMR8ny5a+6pcqOXzYjSATmS1+xlMyjm6nz7QDxXXzmhGF+e9Qr7lfr5wfG6pt9DOu7uqXKjV5ZBMvb2thmxckJxilavy2nH8IG5sm2SWE6QIzmmJd+7LBeTvZd3H6+TLUgl601XVLmFlRiU2qyocsPbyXGUQOgqKI3hemUZhJigFJN62QwJsU5tjMzHPrV4zB/Hj48B4MZB9oRz0tWsJzGMQIiTbPNi+1Wyyd42o2BTLamL7a6Sj/NiO+c/95bIrfnjiB0TCAQCgZBI8licf6bEx2Y+bqvl53pRzSyZGDSS+9LJ5cXPsXxkjJ5RZKRMTzIWiwU9evRAjx49kJubC51Oh6NHj3Z2tzoMT4BBQ5ABy8UXsQmzzUv0m2kKDisNs0GHbbPLEGA46CktdFoNzniCwnHic8T/liIUiWLD9Gvx8N+/SEm61c4NMhzefejmi16qWk4/mEDIdOTuXW8oAoeVFrTtfSFO0K6fv/kAGkPxh8te0UNmKXtTs0FfiIOZpjDDlY9YLIa5txUgEOGgQdxfiJfmF9Oo8nCb3+8Ps5g9yon1FdXwBFlc1ceGRWOH4tSFgLDM+dffNaJ3lgH/+PlNaAxGwHBRQa4nXdLxAd6QSp9V9hMIbYU3mJ59t6Q9JVpzb3uDEcE3lA7IQZiNCrra6yuqO91evCFW8TckD/kIbUVLckyl+84Xko6n/H2sAbDpZzcgy6gDrdPCYaWFvDrZFgEg26yHmaZU47zSfl+IUz0/26THe7+8GWaDDqEwi0Vjh+Kh718FbzD+e6ybOkLQ701GzQ7DbFTwJVK/82/vvRoXkuT6zjQEFdvsbN9EyEy8ITbBjsy0DuunXSvENLU4qmQn/hCHdVNHCLEIAObfORiBMMk7CXFIreLiUBrDhdmoYNs9swx4fsrwhHyVH8sm23C6sbMlMTYYjuDfD40Ey8WEeH7eG0JIZjzNI84PuptfIPc+oTVwsRjWTR0hjD+DjHx9WhzbrQYdts92QafV4I8/GQ6DrtkXXEy+nLzPYtDBQlMp/oY/TmzHvA14ggzMBh20Gg10Wg3sxBYIBAKBcImgARLiOv/MiY+bfC6sFqv9YRY75rjgD7OwmfQw6rRgolGEI1GEGekcOt34zz/H6m65eFcnIyejRKNR7N27V5Dp2bNnD/x+Py677DLceuuteO6553Drrbd2djc7hDMNQSx+4xAeuXMwIk3GxGu789rYQYbDM//6MlFfs8CBR+68Svgs1oMX/1sKbzCCDXu+waaf3YBJL32cUIxWO9dm1OOKXtb0v6AEcvrBRHOXkOko3bu5Jr2sdv3GWTeApuIrjthMemGflL2p2WCWUSfoZYuXGS0vcGD1pFLM3VQpOSElS3RdyXab9psNFCpr6rF6UimyTfEQQmk0wnLmA3JNeG3mdYJ+t/h7rphQjIF2i+J1gPR9gM2o0meV/QRCW5FjUbZvaFqmiGhTs8dW3NvZZr2kbyhz2rF6UqnqNdubHLNO8TfUtPA3JBCkaGmOmWWUHiqZaQrZ5lSbcVhpxft4yssfI8Bw0nHaGY/T/ApkcijlAVYjhQCjnCeE2Si0Wg1+9+8vMb1sEJa+kRqv+b4mT0ixyfwe4r5lGfWKv/PgvolL26q9qUJiOUGKbJN0vptuTFOyo2yzHmveO55iF8vHFydMKkuG3KuXBqRWcfEojeHMekrRtvmxbLINm2lK8Zr88WpjaX6/w0qjh9WIBVsPttgXWI3NfelOfoHc+4TWcKYhiGXbDyesZPT6rOuFf4tt0kw32//6imqsnlSK1bsS4zHvCy4mX07ex0VjGLd2T8o1dE3X4O1Yygb4VYGfeusonry7iNgCgUAgELo1ZxqCWPHmkYS4zj9z4uMmnwur5d1hNop7/vSR8NnltGPR2EL86f0qPHLnEAzINeFUfeLLS+nm8vxzrO6Ui3cHMlKmJycnBzfeeCNWr14Nu92O3/72t/jqq69QU1ODV199FdOmTcPAgQM7u5vtjifAYP7mAxjc14Zl2w/jnDcEl9OOylMNKHPaMcOVj7OeINa8l6pXv/t4HQ6d9qC8aTls/pzkfydT1tT+7qo6LN1+GKsmliTsr20MC20m43LakWu5uJng/HdOXrb1g+N1eHTzAXgCZHlEQmaidu/qddqUh1NAfFmyZTsOw6CPB2qbUScsYy9lq0r263LaYdBr8YqEhvXu43XYsKcaM1z5kudZaSpl+XzxfpaLwuW0o9Ybxp4qNzbsqYbFEH8o5bDSGNkk1fPclOEpE1H477lgy0HVN6Bb4gPE101mZIEDDit5M4XQMVhonaJ9W+iWzf3NNukV7TG7FRNHrAadpG/g7dlq6Nz5yWaV39Dcwt+QQEimpTmmJ8DAE4xI5r0zXPnwBpkUO101sUTxPl41sQQzXPnScboqHqdjsViK/B1PmdOOWm8IlacaUvbxMfq8NySbq5c57fjoRDwezywfpNpXMSMLHMi1yMfdMqcdtY1hWI26Fv3OJJYTWoNSTHtlTzUsCnltudOBWm9Icp/LaYcnmCobV1HlxsKtB7F2cqnseXKT1wjdB1KraBuU/L6RphRtmx/L1ibFuh4WWjF35uNmOrUwAFg7uTRlIgqQni+o9YaFf1u7iV8g9z6hNQj3TZIdfXjCLVnzEufIcvky7wtisZisLZc77TgvE+fFdg7E7fSjE9LjYy4WE3JRORvg+3NVXxuxBQKBQCB0a+TiOv/MiWuKzbXecMIzbCmk4i9fi5p4zQAs3HoQL953Tcp5lacaZHN+PsaLn2OZVCasEzqWjJyM8uyzz+Lo0aM4ffo0/vKXv2DWrFm44oorOrtbHQ6vq8lrx8/ffADLxhfh6BkPppfl48ZBdvS2GWV1spa9eRSLxxWi3OnA+opqTC/LR5nTnvBvMfyM7vUV1QCA3Uma2eUFDtx6ZU+skNF8XzmhWFaXs6XfWQqi1UnIZNTuXW+Snp6Yiiq3sJx4hI1i2fgiuGRsdX1FNebcWoByZ2IBz+W0Y/G4QrAcp3idGwel2u6KCcV4cvsh4brJ+5eNL8YrFSeweFwh5m8+ILTV2PQ2c7aZxtMTSzCywAGdgt5fRZUbHpVl01viA8TXFTOywIFVE0vIMqmEDiNZL1OM2FbSpV+OSTbWrphQ3Ko3rnxh5T76wp0rg9PWvyGBkExLc8w6H4PZr+/DoqZcWsyNg+yY/XolFo0tTLBTKU17nooqN/o0adIrHWOhKdw/clDKhJQypx2zby1AmdOBo2c8Cfv4HOAfn59C32wTprvyJc/n8/yKKjdYLqbYD/EYgI+rvW1GPD2xRLLtOaMKcOuVPeEPsy36nUksJ7SGRoWYtqfKjUCEwzSZ8e7M8nzcdIVDMsYuH1+M2a9XSrZbUeVGtin1gbfLacfyCcXgVJYMJnR9SK2ibVDy+zlmvaoOfJnTjn45Jiwb35wrU1rI2vzicYU4dtYLAML4OtmOxTEyPvGbVoyRcr6AHy+XOe2YVpYPfyfn120FufcJrUHuvllfUY1pZfFcVVzzEufISvnynio3KI0Gs291Sue7rnz0zTal+ANXUs273OnANNFnMRVVbphpSshFlWyA903EFggEAoHQnVGKhXzcnF6Wj398fgqLxhYKz7CT43F5gXL87WUzoKLKDUCTkm8fPePBcol6OZ/LHz3jwbLxxVhfcQLTyvKJTE+GkZHT9B944IHO7kJG4AnGk1he66rOx+Dr7/yYfP1A9Mk2IBCOKj7YDTAcGkMRLBgzBN82BMFGY5h/52AwbBQXAgyW3FWICBvF6YYg+tiMYLn4st3/74EbUe9nwEVj0Gu1+Nf/lEOjAXpnGZFtjs8If2pCMXxN7duMeuRa6IueiAIo6wcDROeLkLmo3btq2vXeUASfnHDDZtLDRlNY8IMhgEYDXyiCFeOLEIhE4Q1EkGvRg6a0+N/vFeDxMUOgARCNxXDWE8Lklz7G85OHK17HoNNi57xyNAYjyDLpYaUp6AH88o4h8PjDCbadZdTDrKcQZCMYO+wyTE6S7RLbY78cE9ZMKsWxc42K11ez4Zb6AP66dT5G6LPD2jq93vPeEOr9DLwhFjaTDrnmtvFrhO6Pmn23JnYNtFvw9MQSNIZYeINxXfYsow79c82t6qMncHE+qr1pj9+QQBDTkvhy3hvCBX9cE37ySx/j2XtK8NgPhsAXZmGhKQQYDnU+BlNe/hirJpZg/ujB8IU4BMKpMnhi/AybIk9gpinMcOWjdEAOwmwUWUY9YjFg6V1DwHCAN8jCTFMw0RT0Wg2e3H4Ik6+/HP/zvasQCLPIMulh0mlx+kIQg/va8MXpBpT0z8HcUQWYf+dgRLgoPIEI9tbUJ0j1qdlckOGw9Rc3pcTVfjkmrJ1UitrGMDzBCMw0BQutQ45Zj2wzjcqa+rR/Zx4+lp/3NrVpoGDWU6C0ykuwEy5dvEHlB7yeQARzN1VihisfM8ryEWajMOi0qDzVgF9s3Ic/z7gWj9w5GI9TWjQGI8g26WGhKfgYFkvvLoJRT2FfTT3WV1QnyFt6AhEsH1+EYCQq5NImvRZzX9+HpXcXYSBalk+S3LNrQWoVbYfcGO7L88pjSZtRj9K8XPx84z68MOUawR69wUSbZ6Mx9M02gmGjOPGdH7/8/lWYe1sBznpC6JdtwCN3DsZ8jQaBMItskx4mmoK7MYTNP78JFprCmQbpVRV4GkMRPHFXIcKRqKBzb6Yp1DWG8OeZ1yPCRfHgxn3445TSbmHn5N4nJOMJMHD7GbDRGKKxWNyWzDQcluacUe6+CTAc5m6qxJZf3IQYAH+IxdK7inDB31xrCktM8HRYaayaWIJeNgMCYQ7ZJj1WjC/CyboAGhkW/XNN+L8j54VJpeIcwKincHkPM2ouBPDrHw2DQadFDwuNKS9/IiljDQAGHYW+TS+BqNkA319iCwQCgUDorjQElSdc6ikt+ufSmHfblYAmhoVjhiLMRbFozNB4vA+zsBh00AD44R8/TIi/yTF+xxwXjDotHv/BYECjTXiOFeLieTgTiSIQ4WBtahMaYOHYoThzIYD+PSyYu6kSG6Zf154/CaGFZORkFAJwtiEIgy5VX0sDYOarewEA66aOUNXJCkaiaAiGhHPErJs6ApRGA61Gg9+/8xUmXz8wZRnE8gIHfnHLFdBqALOOgp/hZHVi2wIl/WCA6HwRMhe1e1dNu95EUxi3Jq5Ty7+ZGWI5eEIsfv9uqk7u9LJ8zF33KUrzcuL/bnrAZDIoLz8W1+PbLXyOr3xShPtf25uiw7dzXjlu/vX7sm0l22O2mVb9nmo23BofkG1u3eQTMTVuPx7bkqoJvnJCMfLslotqm9D9udj7Xoq2vifbo49tSab3j9D1STe+8LY3oywuBVDnYzB9Q2IevW7qCGGfOMfePqdM9Ro01Zy7m2kKqyeV4pU91Vi7q0rYXua0Y8X4Yqx6+zB2HftO2M5r6E55OXFy6M555Xhg4+dCW79/53hCW/xboOLBvprN2Yx6DO5rk9ynFHdbm8t7ghE8mSQbROIwQQ6bivSFzaRHgOES7IrHTFPItRiw6I1DKffbtLJ8PPz3LxBgOJQ57Vg9qTRhEpfNrMeCJDnKMqcdc2+/EjkmfYtiN8k9ux6kVtG2SMUStd/QYtRh7a4qOKw0+ttNgj1un1Mm2DwfW1e9fSzFVme68qGnKKx467D0+Hr9ZwgwnGo8N9EUlmw7jJ+VD8LldnOKX3A57Vg37VoYKS0e+tv+Lm/n5N4niDnTEMTiNw7hx9flpdSQ+fpwvxyT4n0TYDicrg9i/uYD2DjrBizedkjIvQGk1LodVhobZ92QIjHJ58b/2zRBXBz3k3OA7XPKMG3DZ8LndVNHyE5EAZAgjatmA3x/iS0QCAQCoTtS4/YjFFFeCdQTjOCeP30kPGs6cyGIKes/FWL47975KiFv51GL8eL617qpIxJqcDvnlWP0H5qfcyWjVjcgdCwZKdNzqeMJMHj/q+/wxekGQeuK18MVa21VnmrAeW9IUSfzoxNuxGIxSS2tylMNMNJavLKnGkP7ZUvr1x+vw9r3qvD1d36c9gQx/x/tqxNLdOMJXRW1e9dm1CnqWPPa0kCzFrVFr66ZLf43305L9fgWbT2E56YkrqgyssCBLJU+Z0kE9GyTXvGcbJWHX53hA857QykPA4D4b/P4loOyesMEAk9rbEWJ9rgn27qPbU2m94/Q9UknvohtT0nf9rw3JOTmYnhtXCn4+1jcjxmufNk4v3DrQQztl52wndfQXSWaBM63u2jMENWcQXyOjkpd8lS8P9fSunjbmjhO4jChpeRaUiUyeFxOO6w0Jbt/0ZgheCJpIgoQv9/EtpJsOy6nHd4gI2ljG/ZUQ6/Tpn0fk3u+a0JqFe2P2liS5eJF8LWTS7FQNAFEHH+VYusrFdXY+80F1VjpD7OqY/c9VW6s212ND792S9ry0u2HccYb7BZ2Tu59Ao8nwGD+5gMY3NcmaWfi+rDSfcPXuldNLBEePiXXu8V5uPg4MeLcWCl3L5eolSkdn3xfp/NdiC0QCAQCoTvCj10/OuGWjZt8LASanzX1yjHC5bSnxPDkulk6MT75GkBzLaw96lqE9oFMRslA6nwMemUZsPzNo3ig/AqMLLBj6d1FKXqa6yuq0TfbhNm3OiW1t5aOL8KY4j7on2uKn5+kd3/kjAc5ZlrQt1TS4+xtM8Ji0GF3VfvqxBLdeEJXRe3ejbBRLBpbqKgtLaaiyg0fw6lqZvP/vmlQ/A2rzZ+fktXjm1U+CCPycrF9Thk2/ewG7JjjwrqpI3DsXCN0lBZmmsLsUU68Put6zLutAGE2ilUTivG3B25IOOev91+PpyYUS8qF9MsxYYWEdp/LaceKCcXwMxF8Wn0Bx855JQtwneED6v2pDxZ4KqrcqPcT3V+CMkGWxfLx8vd9kG2ZXnx73JOBCIvl44sk+7h8fDECkc7VtA8wrKKPDDCd2z9C1yed+CK2PT7nHl3UG+umjhDi4M555XA5HVhyV1GKTv0/951W9AWBCItv3H4hr1fKvyuq3LijsLdkzO5lMwBo1tr1MyyK+menlTPwfVm3+4Ssza2cUCxICJz3hnDsrFcxdrf0d05u9wKJwwQFPAEGX9f6UFlTjxPf+XDeG0IgnBp3zTSFpyYUYeGYoajzhbFMJuaV5uVidxq2Iv4cf7urGIu3Hk7wB2K7bAhGMMs1COumjsCGadfi+SnDsX7atZg9yol9NQ0J9zHJPbsmpFbRvpz3huANRfA/t1+J1392PWaPcsJMx1f95G3wwY374HLaYTPRCTY0f/MBIaYpxdbdVW70kpHI4e29zGkHE4lh8Tj5vHTVzmNYN3UEHhl9Fa7oacVbc13490Mj8fLUEQl2bzFIT6auqHLjgp/BmYag5P5Mg9z7BJ46H4Pdx+sS7IyvI22Ydi22z74JS+8uwhlPCMdrG/Hk3YUp+bJ41b5eNkNK7s3Xu8V1LfFxyVRUudEvx4Q7C3vjSYn8vMxpx5N3F2HJtsMJbfLXSLbzcon7Ws4G+O/y5VkvsQXCJcG1N7nQf1CB7H/X3uTq7C4SCIRWoFT3qfczqKxpgJ7S4ImxhSkvZpU57fhZ0zOnHXNc+NsDN2LBmKHgojEsGjcUfbNNKXn7E6I8Wy3G97IZ4BLlDkBz3SrLoMOisUOxTpSDm5teTBHXtQiZAXnNNAPxhiIIs1GYaQp9coxYtfMofnLD5Rhd1AfTy/JhNVBY8IMhCEY4RKMxWI06LB47FGE2igDDwaijYNRrccEXhjfE4eWKE6isacAMVz6mlV0OALgsx4QwGxX04qX0OMWE2Sh8IfnlC4G208aU0w8mST0h01G6dytr6vGz1/Zi1cQSzB89GL4QhxyzHmcagpj80seSk7l4+5RDym6XjBmKC2FW0OMLhFnkmGmw0Sg0Gg2e3J665NnGWTcgyDDYPseFJW8cEpYzdVhp/PX+G/GHJJkgPqDLMdBuwTP3DIMnGBF+BytN4Tf//hJb959NaSd5ieKO9gHekPJDbrX9BEIoFIHRRGHBmCGIQSNoWWoQgzYGhMMti4/tcU+GwxEYTUbMHuUUfJDVSMEfZqEFwDCdq2/dEGDxi42fJ/hIq5FCrTeMyS99jOenXNOp/SN0D9Tii9i2AgyHJ7cdxoYZ12GxhJzH4nGF+NUdV2HaTZcjGothQA8z9p2sx0/XfYIldxVi/ujB8Dfp2VtpCit3HsXOQ+cBxIv2i8YOVV3yu9YbTliClI/Z/hCDdVNH4LIcE374xw/xyrRrcUFlhcIsow5vzytHroVGb5sRj40eggt+BsvHFyEYiaIxxMJm1An7gdbLiKj9zsntbvrZDYp9J3H40uVMQ1CQiBXLWu2pcgu60o+NHoJghIXdYsDiNw7hsS2HAMTz2LWTS7FgzFA0hiKwGvTQ6zRwNyrbSnJ+bTPqsXJCMRoCYayZPFxy+eCNs27AqfoAZr26V1buxxduvo9J7tl1IbWK9kEq3pQXOLBttgtsNAqTjoI3FMaG6dfBatThpNufcH6dj8GUJpkONZkMpdqX1aBDaV4u/nvj5zDTVEJemm3S46wniNkb98n6An4p8av6ZGH1pFIEwvI1tIZABCvePIIVE4oxsAtI9pB7nwDE69VAsx3xsfn1T07iuoE9YKJ1WLD1YMJElUVjhmDBmCH4pi6AAbkm7Dx8TpDAE9eZAwyHRzcfwPpp16IxxMIXZvHY6CHQaTXwqNTGGoMRQYJnhisfP7/5ClBaDfwMh3019ahxB7Bu6rWoqQ9gwQ+GANCg5kIAOo0Gs0c58ejoIThVHwBNaZHXw4y+OaaUa4htwBOMwExToLQaUFoNfv2jYcQWCJcEZ8+dh+vR12T3Vzx9Xwf2hkAgtAVqdR9fmBXG4S/850TTM+Z8ZBl0aAyzOHbOi345JizdfhgVEjKY1qTJ2f2yjTBQWiH++sPKY99gmMOKCcUIsRw2TL8WWUY9ckx6xADM3lSZoOJRXuDAm3NcsBh0shPQCZ0HmYySgdiMelzwM1g1sQRPbj+M0rxcvFxxAnuq3Jg9yonKmnrh3/tr6hOMnKfMacfY4r6IAYIjSdaiL83LxR2FvQGk6nEmY9BpYTVSise0pTamkhY9gZDJyN27VoMOdT4mRddO/DkZm4qkjdhugxEOj285iKcnlmBwH1vKsSfdfjwusxz4sh2H8dSEYjy+9VDCm6KrJpbgiW3Sy5g/vuUgfnPv1bIzTPvlmNCvaQB/3htK0cpWa6cjfYCafiDRFySokWM24lEJ+wLiCfxTCpO3pGiPe7Kt+9jW2IypPjJ5P4HQFijFl+T7bMldhSkTUYDm5feX3V2Eu9buwfsP34wFIrmA5AkkKyYUCxNRgHix/bF/HsTrs65vUd/5mL1iQjF++Kf38da8cgQYDjaTPuFBtxR2iwFX9LIKn9XirJqMiFIOoNS+VLtqYwxi/5cmvBQAX1xKlt4Qx4ynfliMPxw4npDH1vkY/PjFT/DX+6/Hml1Vwnnrpo5QvG7yuNhm0mHks+/j3w+NxJJt8ssHP3FXofA51tTftaLrLru7qLlNknt2aUitom2Rize7j9fhiW2HUJqXi7W7qjCywIE1k0qFlcyS4X3C2/PKFa+nVPvKNumFulmA4RLiOa9Rv27qCNWlxPnznmzyC1JYjRQqqtxYsOUgnrlnmDB2zmTIvU/gJ1LzdsTH5tK8XNB6DZ5IipMBhsNjWw4JbzRHEUuoTSfngD++Lg+r3j4mtDF7lBP9so0Y1j9HsV8Wg06Iu/x/5U47hjX5j3VTR+DJHfH6+qxXq4SaON8X8ed3H7pZ9jrEBggEAoHQnUin7mO30PjdO1+lPGN+a1457n3x43iM3Z6aG/OfF44ZmrB99aRSPCaauLp9TpliH00GCo9vOYj5dw5GllGPIX1t8ASYlIkoAD9+OIw1k0pb+EsQOgIi05OBOKw0ahvD6GMzpkjoJP9baiIKEDf2XjajbJGYb5fXwlXSyixz2nHeG4I/zKYsw8RDtDEJBGVoSptiY0p69i6nHSZ96jk8Yp08/t8VVW40yrxJGVCQ/OElgZIDuNoyaekuIZ7pS5HnWmiiL0i4KJQktXj7agntcU+2dR/bGrOKP+SXaScQ2pNk21OLgyE2ijKnHcFIVPG4gIx9fXjCnbKUOE+yHm5yey6nHSwXhctph5WmUNsYTlv3Ph3aK3ZLtZusGSyGxOFLF14KgEdJeqNXlkFWesdi0CWcpzbuFdtdmdMOPRUvmTCssp0zotUWpOR+GK55P8k9CYRmlOKN2JbE0tAWhbyR1smPocsLHLJyc2VOO2iZiSoukW9IZylxvu/hiPQqLC6nHbXesHCO2qoPBEKm4LDSKC9wCLGUj82lA3JS4q2Yiio3+tiMKTlf8ufkWF86IAe9bUac84YU4+Y5bygh7gJxWS5eeqvyVEOK1LWULB+pbRMIBALhUiKduk+Ei0kew9ejlHLjPVXulHpvcv1MrR5U6w1jT5Ub0Wh84jiQWisQIx4zEDIL8spNhuEJMHD7GQzPy0E0BvztgRthM+rw3i9vRpiLwhtoHqSmI62jBq+Fu2rnUUwvyweABGdQ5rRj9q0F0GqAcCSK6a58RJOOkdLTTP5OdT4G3lAENpMeDguZSU7oXqjd49/WBxCIcJg7qgALxwyFjtLgwb/swzd1ASwfX4yFWw8mTCz76fUDcP/IK+CPcHjyriI8uf1wQoDllzmbu6kS5U47prvyMfv1SgBxuayva30pfVGT/JGS2VKT5kp3CfHk48w0hRmufJQOyEGYjSIai8ETYDrNL/S2GbFyQjEe35L4dyD6goR08TYt0yu+r416Cvtq6rG+orrFMnbtcU+2xgd0JHW+MBaPK8Tn31xAL5tR+A3Pe4IYkd8Ddb6woiwIgcCjFpM9AQYX/Aw0GiDERtEYZGExULDQFEz0/2fvzsPbqs78gX9l7ZIt2UhJSCABB5ktdsAUaIvtsJS2UAIkdcuvoTMlS6edgQQ60BK2sCVAwnQldNppS4AWSGemaVgLHWimJDZDW4jbLGwxuCQhi7FjS9Z6tf3+kK+i5S6yLVnb9/M8fUp0patz5fOec+7R0Xl1WH1lM/zhKPyhKAKhKM49sR7f/fKZ8AlReAKJc1oNWnz7v/8KTyCMr7fPVo8vmeMbuvoSKfKeTe/nO1xOXNN2Iq7f2CP5Ok8gjDULW/C3vUO464o5GPQFccHJU9DoTMTIWMbpcp+ZehqRMHr2Do15bC913pWbduDJr38Kq5/fzX6YkjwZ/ZLSva3Ssczx7IauPjw0+kupzK2IF4+Or4FEHN4x/zSEIlFsuel8DIyElMsbiGDucTY8tKgVgXAiHe6LN3TArK/B9Rt7MBKMJMe74+nnDwwH4A6E4QmEYTfrYTPrc9pJoRTvxUuxTFQ8av1NanwHhDAOe4LwChHcfUUz7nl2N7b1JvpPMR3IoDckObfV4XLi7svnIIY4OlyOtAVs4v31EW9iMjxzi/E7L5+DtS++DUD9HjkWjeKP3z4/rR2oNWix74gfdWYDorE4wrEYguEonl3eBm1Nol9/55AHDRbDhPq8QscWY7c6ifPU0XgcOo0Gt1x6KgKhCL7cehw+9gmY2WDG7ClWhGMxbP3OBWlj5nA0huue3I59QwH4hAg2b9+PVfPnJMd8KzftwH//86ex6uld6OodzOrPxX/f+cwu2bHi6gXN+PJP/w/3puxAlmpJSt9uNeqw/CIXNnT1SY4d1MbMRERElSTznjv7eARGXSKlXeZ897f/62/4j699AofdyvfJAyPBtL4/c/5MaT7ozsvn4Oqfvw4AiMVjsBq0eL/fi0GfgA2Lz0nOu2f+AKzYc9wkjYtRSsiB4QDufGYXvnLurLQtiIGjk2M6jSb5WC6pdZTYzXp8bcOfYTFo8dt/OQ+BcBSrLjsdcQC+UARmgxYmnRbQxPH8joP4j1c/AJDYhnFpWyNCkRiMuhq4ptRK5tMUryl1e2Ug8evMtZ1zy2IbUiI1anVcKj1Ou8uBn33tbAQjERwY8uPeK5sRisQwEgjjmDo9dBptMp2G+AX3tRecBL22BrqaGtTUAAfdQaxf1IrDniA0ONou1Jn0+Mz3X80qi1rKH6k0W/naNj/1eWJO4Ue7+9K2Zy12uzDLYcX3rjoTQz4BnmAENpMODdaJTQZS9bBb9JL1us3lwEOLWlXjT0q+6+R42oDJZDXqcGA4gN/tPJj25UCHy4np9WZMtzMWSZ1an3xgOID7XngLN1x8MlY/tztZ1ywGLR5dfDbicWD9/x5Nq/HyTW148EtnSubPffBLZyIaj+LDwYh6fMkc9wtRaAA8vKgVhzxB7B8KAABOcFhwxcPdsjuq2Mx6/OMv/oQTHVYssxhwrN2E6fVmWAxa3L+gBT4hAr8Qhd2sx9Q6o+KkutxndusXTlO8JrNBi8vXdyefn2sfLjV2GPAK+OovXse6zrm4/bLTMcJ+mHA0FYBI6d5W6VjmeNYvRHH9xp7kPa3NpMdIKIJ4PA5dTQ02LD4H0Vgc//fBIBb++2vJnYhWX9kMi0ErG5eOOi0eWnQWbn86u714aNFZGPL5sWJjTzJWxtLPy91P3LewBScoLNQsxXvxUiwTFZfaPaUY385aA2pNhmT6V/E++V8uOAlGfQ0aLAbc9cwu3HbZ6bjm0b9gaXsjlrXPhsWgTcb05Q93AQDuuOw03Hzpqdg/FIBBW4OefcO4fmMPNv3Lebj9stMAaNA34INRlzh29c9fx1fOnYWvfvKE5C8ypcw9zga7xSTZDqxZ0IJfbHsfT/xpX9rj4iI4sa25f2HLuBZgFzq2GLvVSZyn/uonT4BJX4OH/7cXPXuH8dOvfgLheBxADL9cdi5+9Mp7uOHikyXHzL9cdi6+9sifYTPpcd/CFhzxCVizoBnBSAwfDQUQDEewpK0RKy89FTUpc1vA0fhPHSuuvPRUeINR1Jq06PeEsH8wgAGvIDkWEOe9xb7bF4qgZ+8QHlrUmja/DgCzjrHIzm0TERFVmg8HfbAa1NPHGvU16Nk7lDXfffOlp+Kbv3wTP1JJiWMx6pN9+C2XngZtTXr/K/bxG7/xKQTD0bQ+/uqfv44BrwCLQYtjrMas1DzivLs4lhYVe46bpDFNT4kQc2KfOt2WtRAFSGyL9Gh3H6LxeHLL0Z59w7Jpc9pcDvR7gopbkP7xvY/hF6I49dg6GPVanHKsDadOt+G06TacfeIxmDPDDmetAX/uG8Kf+47AL0ThF6J4eEsvlj3+Bq59cjsef+3vqLdIB3dmnm/R1j0DuGXTDrj93C6JyptaHd8/5M+aOAYS8XzH0zth1evw41ffx0XfexWX/mgbrvrZ6zDWaNMmr8SY635/ED945T0s+PduXPFwN775qzex7PE3cNvmXfhF1wdY2t6YTO0jVZY6k05xy7M6kw7zMlIF5Gvb/NStyMWcwpmfSSm0C9NsJpw63YZzG4/BqdNt/AKMclZr1EnW6+7eQTzW3Yda4/jW/uazTubSBhRTnUmPn2/7ICvNwrbeAfxi2we8kSBVan3yYU8QKzftwBfPOj5tIQqQ6Jve/9iXthAFAEw1+qwvlICj/bihRotHuvpg1teMK83UvCYnHKN96ZoX3sayx9/AssffwIeDfpw1q172fAeGA9g3FDgaH6NtjN1iwAlOK06fYcfZJx6Dpml1qjuiyH1m7kBYdavU1Ofn2ofLpScZ8Ap4tLsPx1gN7IcJQOKL59SxqVJ6nf6RkOx9sZiWNpU4vn60uw/1Vj02dH2AZY+/gb98eATrt+zBV3/xJzy8pTc5odXVO4g7n9mNVZdJL9Jqdzlg1iq3F85aS1as5NLPHxgOyN5P3L55Jw4MByTLVIr34qVYJio+pbRVqamzHr76LMn75Kt/8Se8e2gEdz6zC9t6B2HW1+CsWfV4eEsvtu8dyoppvxDFbZt3Ye2L72D3AQ+WPf4GHt7Si7Nm1cOsr8GlP+rCX/cOYeOf9iaPDXiF5DyYJyjfP66/OntBGnC0Hfh6x+ysxx/t7sPS9sbkv2/bvFN2Hk9OoWOLsVudUuepD7oDeHh0nLy0vREGvQZ3PbsbzloT7nh6F5a2z8YdT++SrPurnt6Fn33tE2gY3UmncUotDDotVj//FpY9/gZe2HkYG7r7cPn6bry4+1BaX9+zbxiHPUG0uRwY8ApY9vgbuHx9Nxb9/HVcvr4bG7r78KcPj0imt+xImfcGkJau57HR+XXRvCYnptYZC/dhEhERlRDxOyu1NHi1Jh3ulOjfu0fHsEvaTkStQvrMNpcD4WgMpx5bh2WPv4H567sk588GvAKe+esBrHvxnWQfv+zxN5LpdlbNPx2rnt6VNRbtzhhLA+NLU02Tg4tRSoSY50opF3Z37yA0Gg2WtDWizeXAhq4+LGlvRIcr/QvkNpcDKy5sgmtqLabbzVmTduIWpBu6+lS3v7ZbDLjg5ClYcVFT1nnUtv1m7i6qdGp1fCQYUcy75xWiWcelHgOyc+em6u4dxKdnJ34dKbWl/9Y9A/ALEayaPyersxe3PItEYljbOTdt0n/lph24+4pmydeMZdt8cSvy9pScwlLYLlC58oZUYj2UW0qrQgpFIlizoEUynu9b2IJQpLhlDMi0fUDiMwzI/BKdSKTWJw/5Esen2oxZi57EfPS59slAej9+/cYexfg6OOTPGkfPSxlHZ5Z95aYdin32yk070soRDKun5pSi9Jktf2q77DVllgHIvQ9PHRNknpcpeSiV3WJIG5tu6OrDkrbGrLozr8mJC0+egvsk6lWby5FMSytXl697Ynsy3pTGqdt6B9B6QoPseXJpL4Cxj3fdgbDied0yacBK8V68FMtExSfXL6TOW81rcsJu1svGwjSbKbmt98GhQLL/UruHbp1ZD2B055KFLTg4ukPZ6hfexr1XSrcb021G2TbFrzaeleivU8shPm/IN7ZYKHRsMXarU+o8deo4uXVmPaxGHbpH63R37yB02hrFug9o0sZ4qX2b2L93NDmT/y2Omzd09WG63YzlF7pk57bfOeDB8gubsKGrL3msw+XEkvbG5GOp7YlYJs3ozijzckhpSUREVEnE76zU5p58QiRr/kzU3TuI5uPt8EeiWDV/Djqasr+jXtLWiOue3J72HnLzZ28fcOO+hS2Sc2dnzapPpuaUKoc4lmafXtqYpqdEiPm5pHJWituPts6sR61RC6tBh290zEYNNJhiM+L2y07DSDCR796o00Lc6UiIxlBr0uG2L5yGWBwY9ie2NKo3GzDkD+G3/3JeTttfj3fbb7WcYyPBsGTOWQCyeWjH+nyiQlLNq5cxOXzuifX47pfPTObQBYBt37kAB4b9sJj0yfzTj1xzNlZu2pE2qSPVNqQy6mqw4qnt2PGRR/L4sD+Ca598U3Jb06t//jp+8bWzceaUWqxf1IoBr4CRYBh1Jj2ctYa8pAqZ5bBibedcHBxW/pUXc/pROXL7w2l9dWoOzQ1dfVltQTEMeiNY8/zf8NCiVgTCibRgdWY9zPpE23HH/Dk4aUrxypfLmIFISS65bgEk+1ogsZ2+GBOeQBiv3NQBY40W3tF+Oh6PJ/PKS6XmGAkmYn/eKVNxeNiPBxa2wCtEk/FVa9Diuqe244A7OLolaaL/rbfocUxKX5pZ9sytyANCFGZD+jalmeXI92c24BXgDQppY4A6UyKdllQZxlKOQqbGO+wJHj2vWYcGC1P9lLMZ9ea0sanNrMf3rjoT3mAEASEMu9kAnxDF3qEA7BYd1nXOxUgoAo8/jJFQBD37hvHPT74Ji0GbNgaut+hhNWgRiESxZkEzoInjgYUtOORRznftCYSxrnMuPMEIPIEw7GY9ak06BCIReHwq/VjKWECMlVzqqycQxswGM3781bOg09ZgJJD4HMLRGK57crts3JViv1qKZaLSkNUvmHUw6WrgCYTx3PJ2OGsNePewV/b1qffKQ8EI7vrlG/jxP5yFYZW4rDPq8OINHdBpNfjG42/gps+fguUXudA6sx4D3hBWzZ8DvVaDQW8IdaZEvLt9Afzzk3/Dj796Fm7XJspoGx1TfzyS3oZk3h/E4/Gc7vWD4QgODAfgDoSTbY3NrJdNh1Po2GLsVqfUeWqDrgaPLzkH02wmjAQj0Go02HLj+dBqgFsvPRXxeBz//tWz0u6BU8fOqXXE7RcQi6U//5ZNO/CrpZ/EAXcAkVgcKy85FUIkho+9IWgACJEYVl/ZjEA4ioAQhdWogwZALB7Hty4+GRoN8OtvfAp+IYr60XhxBwR898tnJNNtZW/hr8NL3+oA4sBBdwD+cJTzyUREVBXEeWqpNHj1Fi1qDXq4gxH4QxG8eEMHtDUaHHYH8ae/H0nr4/s9Icx2WhGKRnHfgubkd142sx46rQY3/edfcWXrceh3B7H6ykSKvpFgGJF4NGv+zKyvwXf++684d7YTS9saUWfUoc6sR51JlzXGzlRn0uMPN54PZy378VLGxSglQsyJbdKnb+NtMWjx0KJWPNrdl5aXq6PJiVXzT8eDL76NV975OPl4m8uBNVc247L1XbL5rP9w4/k4+0TprZPk2C1jD+TMPN+ZzAZtWp4vi0GLDYvPwY+39KatdBNXtMWBtK1BlZ7PvLU0GdTquC0ln/S5J9bjwS+dKZlDd82CFly/8ehCknaXA09+/VP46i+Oftkjlf82ldWok12IkiirLrmtqRQxBYZUrNuBCX+RI+a6X9rWqPg8puKgclRv1Uv21WLuSrtMOrvJZDMl2ogLvvuq7PFiUmtP2TaQGtU+ebSO15oSY+3EQpSj2+mfPLUWP/va2bglo5+Wy0ELJOqlXOwvaWuETqNB78c+PLSoFRsyUnmljlelyp7aZ790Qwcu+dE22Wsbb3yoj9X1mGYzYZrNhL2DPuwbCsiOI8ZaDvG8+bR30Cc5zrp/YQtmOax5fS+aPFJj02m2xN87M17Fv3fcDFz1s9eTj/uFaFrdfX5FO+b92x8BJBaBi8/dsPgcxbLYzHrcvGlH1nuumj8H9VaVfizlvsBu1udcXxtq9fjlsnOz0h+0uxz45bJzEY5JL1gvxX61FMtEpUOtX7CZ5ceqqffKRl0N3uv34rPf34pHrjlb8T3NRi0uHe1fLQYtGh1W/PL//i7Zp1/z6F9w1qx63LegBWs7W7DupXeyxgtrrmyGxaCFX4jKzuWp3evPbDCj3mLEd37zt6yYv29hC06Q6M8KHVuM3eok/t3rDDrMdJgT2+On1MmLTp2C275wGrr2fIwHXnwn+bjU2FmsIweGA1kpn9pcDqztnIsYYorjzN/d0IHLHurCI9ecjS/99P9kn7flpvMBAEO+MK59crvs82qNOqx+/i3Z8TkREVGlSv3OKnXuyVlrwJNf/5Tkffaq+XPwfv9Iso+3GLSYPcWKH73yHm64+GTJe9uHFp2FH77ybtZY+L7RhSiXSsxz/fnvwwCAF2/owKU/2oZ2lwN3zD9d8XocVgNOmlo7rs+CJg/T9JQIMSd2PB5P26JoaXsjHs2YvAaAbXsGcO9zu3HqDHva4929g7jzWfl81pOZMyszz3dmObbvHU67AVna3oj1W/Zkbbm0dc8A/vjex1j5mx05P595a2kyqNXxOpMuGc/f/fKZivmjH1rUmvbY6ud3Y13n3ORjPfuGFXP41Zl0imVpsCqXtZDtwkejeQi7ewfRs284a7u1ySoHUaFYDTrJvlrMR201FH/tb4PVoNiGNFiLG3tGiZyhonaXA0Y9h6ykTK1PFvvBfk8IHaOT5Kn98o//4SzJfloqBy0wmj/XoFWM/Wg8LjuWTx2v5lp2uePj7TvV3lc872FPELdu3on/+2CwZPtwsYxS46zbNu/EYY/yzmxUXtT+3qlj8EztLgcshqM/AEkdm2bei6fqcDnQ8+GQ5Huufn43LDr5XNliewEkYsWo1+ZcXy16XdZCFPG5q57eBYteeoyRa3xPplIsE5WPOqN8XPd7gsmtwVNjWunes93lQH/Kbkh3XHYa7n1+t+I4oKt3EK+9P4Cf/vF9yeelzsXJ9f+Z9/ptLgd69g0nj//sa5+QnTe4ffNOHBgOZF1LoWOLsVudxL+73arPWogCAKfPsOOuZ3dnPZ45dhb73cOeYNZClNTnR2NQ7Ecj0cTiy/6RkGJ9tBp1WLlpB177YBAdSn363uw+nfPJRERUDeTul9d1zpUcD4vj1y99Ymayj3/46lbc8fQuLG2fLXu/esfTO7G0fXbW47fncM9uHp0H7uodRM+HQ1lpgEQci5YPzuyXCDEnttWgxeLRXJkAFHPcdmXklhVt2zOA5uPtkvm0JzNnVmae79Ry3HtlM1Y//1ba40rXOrXOmLXoROn5zFtLk0Gpjq/rnIvjGyzJ/PW+MeaP7uodxFSbMflvubx5bS4HFrc1QojEFMsyzWZSPF7IdsEzmocQQFYO4MksB1GhjKTU8UxdvYMYGU0PUkzTbCbcvzA7J6f4K+xip7HwhiJYLNE2iG2cN1T8z5BKm1qfLPaDm7fvx6rL5yRz3Isi0bhsHHdnjLnFX3L0e/yKsW82aHMar+Za9nz34WrvK553yCegu3dQtg/vKIE+XCyjlK7eQQz5eF9QSdT+3j4hopj7OhyLJeu9WK/bXQ5oNRrZvmjV5XOw+oW3Zd/THYxI5r4W24sf/+97ydjyBMI519fxjjFyje/JVIplovKhNFY81m7GvVcmYj61r5Lrt8S2YOWmHclztBxvR1cO44CpNlPWl++ibXsG0HpCA9pdDtW5vKk2I9pHd13Z0NWXLBegUXydWyL9Z6Fji7FbncS/u1ajkazzSnVcjBnxXs4XimDIJ2QtREl9/hGfgLuvaJbsR1cvaMF1T27HvCYnLjx5imJ99AYj2LZnABu6+rBq/hzZPn2NTJ/O+WQiIqp0qd9ZpTrWZlIdv3b3DuLTsx2wmQ3o7h2ETluj+BqdNnsJQlfvIIKRiGQZxPvn6zf2JB9b/cLbuPeKORyLlrni/1SXkmbUm3HIHcD1j7+BTf98HsKfj8EXkk61IxJzy1oMWnzz/Nm48JSpAICgEMOq+afDoK3BEb8Aq7E4OdMz83zXmfRw1hrw90Ff1lbnmXly1Y5lPpaZj1eIROH2C5PaGLn9Aga8AjyjOc2do780z3yMDWTlkKvj4t/4BIcV6zrnYv/Q0V8wOWsNWNc5F1NtRniDUdSZEjmxnbWGtJvegBDFf33zU4n81AYtbkrJmxeKxNJy3z6x7JM464RaxbLMqDdjbefcrNzT0ye4BalUvU+t456UCTO/EMX1G3uwtL0xeR0nOCw4vt6c9hq1c47l/aUc9gTTcpIXo32kyuEJhCXjWvz1V6nkUZ/lsGJt51yMBCPJHJ51Jh2Ob7AUu2hw+8O459nd+PFXz4JOW4OR0fKFozFc9+R2fO+qM4pdxLIynnaxEqj1yTPqzbhvYQuO+ISsxQkeiS93UtlM+mSfXGfSQYhEEIln31SntgX+UBQz6s145JqzsXLTDsmJ7SG/gJ69Q6g16nDfgmZ4hQh8oSgarHqY9Tq4A2HsGwrAZtZhbedchMJRuAPZ15Yrqbqh9JkBiUWlwNE+/Jvnz8bKS05NPBaKot6iT9tpohg8Kov+1I4XC8cj2TLraK1RB18oAnfgaJ31hiJZ934mvRbb9w5hQ1cf3L4wbvrvv+HHXz0Lt432KXVmPSLRGJY99hd876oz8W9fPiP52TfUJuLr4HAQN/7XXyX7oo+GArJpcIHEopHbfrsDDy1qRSAcS75nrUGLSEzAP81rSsbWvqHsnQ1SpdZXtbZJaYyh1iYWQymWiYpDaawi1Tb6QhHcsmkH1nXOxS2jOe3F8fZ3fvM3/PQfzsK6zrkY9oexfziAlZecCiESw5A/jDvnn45oLBFPdkuiH/eGIviPfzgLU+pMyfz2z69oT47fM/tscf5Jad4KSLQFYnuiJCBE8eCXzsBIMIzHlpwLm0mHBqsBfx/wqZxfOuYLHVuM3eo0o96M/UN+yWNyc7Jnz2qA3aKHSa/FigubEIpEoYFG9ccFVoMOtfoaPDC6db83GEGtSYcaDRCKRPDLZefCpNPCJ0ThDYWxZkEzYvE4/EIUPiGKenNiPNo/kog9vxBF36APrbMasubQ+gZ8yXRaUmOJgBCWbaOq9T6LiIjKn9iHuQMCLEYdVs0/HXEAiAPQqN97eoOJ+2GjLnGvDAAjgXBWf2o16BCJxaDRaDASCGPD4nOS9+riPfURbxiOWiTnqcX7Z7O+Biue2o4dH3mS7+sXohj0hTgWLXNcjFJi7GYD/EIUkXgMH4+EVJ9v1NXAYtDix1efBZO+JitvbYfLieUXuXBwOIjv/f5d3HNl86TnvpTK810rMRmfmic3l2Opj8nl453MfJ+ZuU8tBi02LD4HP97Sm7arC3OQVh6pOp7quAZLclJZzL2XueWZVO7oOpMep023AQDe7/fiz38fTubNyxQMR3FgOIAZGYs6UuWam34spHL+Ztbx1DyEQGIAkRqnL97QkVbmXM45nueKCvE5UHWrt+oV4xqaeBFLd9SHg75kyiyRUv75yVRv1eMX15wj+Rn+4ppzSuYzLAfjaRcriVqfLB4PZkygZ/ZVmWpNumSfLIrHvWn/HksfL3IHwsn8vG2jv5C+59ndeHTJufjOb/4m2VedOatBsaxylOqGUn5dmyn9lnHODHvWPUex61hmGcd6vBg4HskmVUfbR39Vff3GHviFKOY1OXHPlXPw46vPwi+6PkgbU7aNpuCyW/W464o5WfW0zeXAXVfMgc2sw7f/+2/YtmcAMxvM+OWyc7Fy0w78c8dJsn3R6gXNWQvHU9WatNjxkQcXfPdVAEdzXEvFxljqq1rbVGdSPq7WJhZDKZaJJpdSfxSNxiTz1K9Z0ILvffkM/GzbB1lxvbZzLswGLVZu2oHbLjsd3/zVm5Lv66w14Df/fB5WbtqBdw+N4Mmvf0qyHZbqs8X5J6V5KwA4xmLA8Q0WeFUWQdpM+tF2Ib3fPKKyk5dSzBc6thi71ckmU+ek5mSf+tOHOHNmPb77P++mz003OXHvFXNgMWhlF3YeYzUgptHgnud24yufnJWV5qrD5cS1F56UHDeLc8CZ49F7r2xOvo+uRpM2ThA9cs3ZsvPIF506BV8663gs39iT1kZ99rSpWDX/dNz+9K6qvc8iIqLyJTX+Fueg/vPPe3HPlc2JRSkKak2JHyG5A+Hkj2hsFn1af5rav2aO2R9a1Jq8r68z6fGZ721LzoEAwKU/2ib73lajnmPRMsc0PSWm1qRDx2ju2n5PEIc9QcUctz37hrG0vREH3QE8/L+9WVsibesdwMNb9uCgO4BTpttKJvelVM5ZpXy+UjlBU58vl493svJ9uv1CVmO+tL0R67fsyUovxByk1UnMg6eWe0/MHd3ucqAuZSK6ViGPXpvLgdc+GFSsV4c9wZxz0+dKqt4D2XXcppIDMHXCPddzjvW5okJ8DkRWg04xrq2G4n8J+tGQP2shCnA0V+dHMr94myzl8BmWg/G0i9UqMz+tTqtR7KvqJL48Nhu0aa/JtY8XtY2O5UXdvYN4tLsPP/7qWbjrWemcu4Xus6U0WA3J6yz2mFtOahkztbscaLCW1oQFxyPZ5Opo12hcLG1vBJCoa3c+sxsH3YGsz6+7dxCPdffBrNNK1lPxeDyO5Pv8+KtnJXNc26162Rhe9fQuPHx1q2TZ20fv31P/rdNqkuXNjI2x1Fe7Wa/4XLvKYhWiUqPUH63ctAPbegdkYnAnDgzLx300lnieJyDIxszDV7fi9qcTbe9Y+uzU/rrfE8wpZ/14+yXGPJWaBqsBHa7sOt+zbzhrfHj6DLtk/7ttzwDufHY3Vs0/XfI95jU5UWvSYeVvduDUGTbpc/QO4OH/7U3ssqswHr3zmV3J95GbZ+7ZN4xVl50meY7TZ9hx+9M7s9qoU6bbcOvm7MeLPQYmIiJSIzf+FuegxO+NbSrj0H5PKDkuNuprEve9NZq0/lSuj+5Oua9PvV8W50Ay5+gy37sUf2BEY1M1i1G2bt2Kyy+/HDNmzIBGo8HTTz+ddjwej+Puu+/GjBkzYDabccEFF2D37t1pzwmFQlixYgWcTiesViuuuOIK7N+/P6/l9IUiWHX5HPx2+36c3XgMTppixfILXZK52dcsbME7Bz1onVmPaQr5vLb1DqLleDvaT3JicVsjhv3p2y25/QLe7/eiZ+8Q3v/YOykDaKmcsxu6+rDioqasG3u5nKCpz1fKVToZ+T4HvNm5T4tdJiotoUgij3wuuffEnQpCkaO/pvKN5sjucCUmuB655mw8t6INv/6nT+GOy07HWbPq8dZBD/pHQpLxPOQTFN/3iE8YcxsgVe9FqXX8OJk8hOJ1HpeSImTAK+DND4ew/CIXHrnmbPz7V8/ChsXnYPlFLrzx4VBa3OT6/qnUPofMtA1EuRgJRhTr1UgJpIfwqJSx2CksyuEzLAfjaRerVWaO3Oue2I41C+T7Kql0ViPBMBa3NaLN5YDFoMWxdvU+XiT+AmVDV1/a83LJuXvEJ4x5vD6RumHS1SQ/m7NnNaB1VkNWH20xaItax6bZTLhfZqxx/8KWkkt9w/FIOrdfwEF3ULaOdvcOonVmffLf2/YMyP5NxT6tZ++w5Hhy+95hRGPxZL1NjTeNRqP4d7Gbs79cbnc5cOflc7By047kv9csbMF1T2xPPmfrngEc8Qk47AninYMefDTkl21vMuurmF5Mrm3iL7Gp1KjNLyn1R0qxva13EFNTjlkM2mSMX/3JE1Cj0WD5RS585793YPWCZsmYsZsNybZher05pz47tb9udznQ5nLin8+fnTVHl5qz/rAnCHdAyDnOUzHmqdRMs5lw38LmrLnatw64cfcVzWlzskrzoNv2DOCsWfVZPzSc1+TE/QtbMOwX8ObeIXzu9GlY2taYNc4Ejo4H1OZbxffZ0NWHJaNj9VRvH3DjzFkNkueQO7faex50Byd1Xp2IiChXSuNvsW/dumcAoXBUdl7l3iubUWtMpOD7xKwGaDXAnZfPwaA3fW5Dqb/s7h3Ep2cfvV8Wx/NL2hpx0B3Eqvmn44GFzWlpoKW+P6LyVDXLiXw+H8444wwsWbIEnZ2dWccffPBBfP/738djjz2Gk08+GWvWrMFnP/tZvPvuu6irqwMAfOtb38Jzzz2HX//613A4HLjpppswf/58vPnmm9Bq85MnfSQYhtmgxQUnT0EkGsWUOhM0AO69ohnBSDSxhZExkRf3oZffw7c/dwo8wQgGvMopffYdCeDaJxMTYh2jN8kz6s1F3cpdLufswwq5v+Se/16/V/G9lHJp54NH4vzquYQLWyYqLcO+MI6xauATlL9QDQhRrFnQjBVPbccd8+fgpCmJx92BMK7f2IP//MYnUWvSJ3/BKRK3Ez40HMQ/Pvrn5ONiPKt90TzsD2PRz19Pe41aGyBV71Ol1vETHFasGy2HGL82ky5rIOENhSW3ShW3cvOFjp5zLO9/9DXKn0Oxv5Cn8qSWU7MU2vtSL2Opl69cjKddrGYnOKzJvPQjwTCEaOTov0fz1dYatJgpkzLFHYjg+o09+Ob5s3HX/DmqW+v7Q1H8+1fPwgkOC17cdSi5PWmmEZV4GPaH8cDv3h7TeH28dUO8V3j7oAff/dIZOP4YC34ukxrl+o09Ra1jsxxWfO+qMzHkE+AJRmAz6dBgNZTcQhSA45FUYh1bdO4sxedl3lsp3Wv5QhHF8eRHwwH07B3CQ4ta0+JNLa2G2x/GkrZG3HrpafCGIrAadbCZdAhEErFdZ9JDp9XgG4+/kXZ/6qw1QKPR4Mb/+mty/O6sNSR2abjsdIyo1NcTHFY8+KUz4A6Ek+Nou1nPL6Wp5OQyv6TWHynFtnhMLr1Gm8uBe66cg2g8huUXubDy0lPhDUZRa9LCF4rCl3Kv2XaS9O4mIn8oipe+1QGDtgZHvCFs+pfzYNbXYPlT29H7sS+xO0NbI+pMOjisxuS8VWoKNmetAes65+LWS0+DT4jAZtLn1C8x5qnUzHJYsfaLLRgJRjASjMBi0MKk1+LAcAAXnDwlmT5KbR7UG4rg0pbpuOa8ExGKxGDU1aB/JIQD7gCGA4n4/LeX3sE2hW391d4DSMyrifPHvlAY9y9ogRCNwReKoM6kR61Jh31HpHcGlTu/2vt+MOBLzrszdQ8REZWSXMff7kAYZ85qwOoFzfCGovCHIrCZ9bAatFj34tt4Ydfh5Gs6XE78U8dsGPU1kueSY9DV4BuPv4H9wwHJ8XxHkxMvrGjHoC8Eq1H6+yMqT1WzGOXSSy/FpZdeKnksHo/jhz/8IW6//XZ88YtfBAA8/vjjmDZtGp566il885vfhNvtxiOPPIJf/epXuPjiiwEATzzxBGbOnIlXXnkFn//85/NSznqzAXc8vRNnzGrA0387gO7eQSy/yIWevUOSK8oOe0NYddnpqhO/qbk8t41uIfhvXz5Dcbvu9YtaC56DSy7Pl9z7yj2/XmWrUquxsFVdKoeqWi5htfzeVFmcdSbctnknbrn0VMXnmQ3aZK75tHzxJj38QhQmgy5rIQpwdDvhu66Yk/a4GM+3feE0xfcVc/6lvkatDZDLHSzKrOPHNVhwnOIrEm3gg79/N+v6xH/fv6Bl3O+feI1yW8At32g8bCp9UCm096VexlIvX7kYT7tY7bxCFAeGA9ggsY0okFjs+b2rzpT84shm0sEvRBGOxnHP87tV+3iLUYv/97PteOmGDsn89aI6lXioNWnHPF4fT93I3Mr1jb1DeKTrA9k+eml7Y9Hr2DSbqSQXn2TieCQhtY4tPu9Exedm3lsp3Ws5ag14aMse2bq68pJTk/99x2VHUwakjoelWE1afGV08Xaby4HWWQ3JWH7xhg7ZHNfrOucmU4OIBrwCvvKzPym2Malm1Jv5pRaVNLV0cGJ/pdYfKcW2eExp++8aAF9omY5bN+/Kev0fbjwfP3gl0Tbk0mdf8sNt+N0NHfjSf7yedTw19k+aWgsgOwXbgFfAssffAKA8npDCmKdS4vYLuOW3O3HGzHrJ+enf/POnAajPg4bCMdz6251Zj7e5HLhz/um49/m3FMeZD2/pVX0PIDGulZs/FsktQJU7v9r7ph6fzHl1IiIiNbmOv8X5nFgMuHx9F5Zf5MJxdhOe33lQMn1eDHGsuux0yXPJ8QTCeK/fi+UXuWRT+9317G72oRWoatL0KOnr68OhQ4fwuc99LvmY0WjE+eefj9deew0A8OabbyIcDqc9Z8aMGWhubk4+R0ooFILH40n7nxIhGsO2jK0N1bY20mk16PcEJfNgAkBHRj56IDEwHvJVzlbuBm2N7PW3uRwwaAtb1Z21hqytJuVykwLpuYSp9Iw1bnPhF6Lo7h1EvyekmntP/O/UPNJiHRMiMcXthAWJ1adb9wzAatDm9L6pr1FrA6TqvWi8dVyIyl9fd+8ghOjR6xvP+483dzeVvkLEba4sKvGVur1gsdSqlLG2yGVUa6OsJfAZloNCtMuFVszYBQC7Wa+aQk8uZYrYp4hj9Vz6+I4mJxqs8n+nNpcDkWgspz57LOP18dSNzK1cW2fWp/1SNVV37yDOm+0oyTpWisp9PJKvuE2tY0r3Tm0Z97PzmpzoH5HeGbTN5UAgHFUeT46Ol7t7B2HS1ST/FrmO08XXiqmD2l0O1Jl0sjE23jaGKJ8K3d/mmg5OqT/qaHKi3xOUPuZyJONeMRVIRjqfVP7w0bSQuca7Wp9sT1lAyhRsVAjFHisDR+NbLvYMuppkXy07N93kxGsfyPfN0RgU++7WmfXJ98jHfKtcW9Szb1gy5uUeB7LHKUD5zatTfpVC3BLR2FVq7CqNv8U+LLX/FJ/fOrMeUxXuZbt7B5NjAJFSH92e0l+qpb9jH1p5quMnVyoOHToEAJg2bVra49OmTcOHH36YfI7BYEBDQ0PWc8TXS3nggQdwzz335FwWbyixMjt1OyPxv521Bnz3y2dgms0EbzACm1kHg64GNXHg07MdaJyS+DVGahB3uJxY0n4ilj/Vk/Veats/l+JW7m6/gAGvAE8wDJtZD6c1sdJ9OCBgSVsjgPTrF/P7ugMCAOkt1vPBbjFgbedc3LJpB7aOTsBs6OrDhsXnoEajydqmVswlTKVprHGbi5FgBM5aAww1NVizoAV3PL0TXRlpdtYsaEEoGsWWm86HqUaT9qspsY7tPeKHxaDF0vZGtM6sRygSg0mvxfa9Q9jQ1QdPICJ5XIjG8MDCFty6Oft977x8Dq7+efavvdTaAKl6D0ysjottoBxfyvHxvP80mwn3L2zBbRKfg1Lu7mol1+aWokLEba4GRoK4+4o5uPvZ3Vn16u4r5mDQG8QJMmk+JsugL4Q1C5rxf+8nJujFtuGwO4BPn+TEoC8km4pkMrgDAlbNn4PVz2d/hndePgeeAvfjY1HKcVGIdrnQChm7Sn+rA8MBuANheAKJY88ub8N1T27HvqFA1nkyx8yp5101/3SEIjHMbDAr9vH3XtmMj0eCuP4zTfCGInjgiy24+9ndePnt/mS//enZDmg1Ggz7w1izoAWrn9+NP7zzcdp57rx8DpY99hcsv8iF1pn1GPQJwMde1Xo4nrqRuZWr2narRn1NSdaxUqQ0HlmzoAX+UARuv1Cyn2e+4ja1jm3o6sNDi1oBpN/PtbscWNzWiOs3Ju5nxTor/ndqfRaf+9GQ9JfZogGvkIyhw54Q7rridESicQCQjeE7L5+D1c/twh+/fT4C4Viy7Xj1OxdAD2BGg0U2xtTSdBYzLVMp92mUX4UeK+eaDk6pP7r3ymZokIi5zBi8b2EL9NoazGtyqvZHqcdT7429wSh+ueRc1Fv10Gs18vflC1swOBLEizd0oNagxU2fbcLtl52OcDSWHCuIZUrdvaSUU7Ax1stXMe9zRWJ8y8XeQXcQS9oa8dSfPpScm+1ocuLeK+dgyCegszWxX24wEoM3GIHVmEj5o6/R4PEl58InRNLmuFJTWi6/sAnLHv8LAOChRa3QAGnxO5Z7Hrm26N2DHty/sAV3PL0rp8fFeWdxnJKqFOfVaXKUQtwS0diVa+we9gSPpis269BgyU4Leftlp+GaoQA0Gg227x3Cr/+8Fzd+9mS0HG/HxyMhXDF3RvK5dosBD3bOxYgQQTgSx39+41Nw1hrhD0cw7A+jwWJAOBqDJxBBOBrDsvajfb94Xy/VR69e0Ix7n9sNQH1+iX1o5dHE4/F4sQsx2TQaDTZv3owFCxYAAF577TW0tbXhwIEDmD59evJ5//RP/4R9+/bhpZdewlNPPYUlS5YgFEr/BdZnP/tZnHTSSfjpT38q+V6hUCjtNR6PBzNnzoTb7YbNZst6/vv9Xnzm+6/ikWvOTm7n+cg1Z2Plph3Y+E+fwr3P7U77RWJHkxPXXnASVmzswT9++gRceMpUaDRAUIih1qTD73cfws+2fiCZj/6lGzpwicxWwkBiC1Nxu9FSoJR/OBiOYv76rrQv4I26GvTsG8aGrj48t7x9Uq5FvMEX8/qKqwkzH+NNf2kba9zm4r3DHsTjGqx+fjfeOTSCdZ1zMc1mgl+IwGrQ4ZAniJWbdmDAKyQntqS+vH73kAf7hgJZ25iJN8DH1Zvw0XAw63jH6E25rkaDI6ODkzqTLhlXUqtNc20DpOr9eOu42AbKkSrTeN4/bZBm0uWUu7va5JLzvZQUIm5z9cHHHug0WhzwBGA16lJy00cww2ZGJB7F7CmFLYOadw95cNgTws+3vp81jvinjtmYZjPilGOLV8b3+734fz/7P6zrnIupNmPyM+z3hLBy0w785zc+XRJjknKJi3y2y4VWqNiV+1s92DkXoWgMt23emfWF9+oFzfjaI3/OWpDy0g0dOHW6Tfa84gT76uffwo797mQ99oWisJv1qDVosTYjv+68JifuX9iCcDSGGIC7n9mVFpvzmpxYs7AFfiGCIV84GQ93P5tIyZfZz+daD8dSNzL75NT7Eymldu9QDo6OR8JZ48FSbFtE+YrbzDqWuaB69hQrGiwG+EIReALZdVasz0P+xJguHo9Dq9HgmFoDrni4W/Z9n1vRhrUvvoPu3kE4aw148uufwr3P707+e13nXBxrM8EnRGAx6OANhaFDHE6bJSvdTua4XSrGDrqDivfdqW3MZCqXPo3yo9Bj5bHex6XGitmgxfa9w1j9/FuwGLRpMWgz6dPu1dx+AQfcQdm0WMDR/spi0CZz0Xf3Dmb9OzPe60x6uAMClj/Vk7w/Th0fnOCwYM2CFgixKGoN+qw4eeegh7FOeVfM+1yR1Fx1qkeuORsrNvbgG/Nm47OnT0U0Bmg0wJA/jEg0jsPuAGbUm6GBBkZ9DR7esidt3NvmcmD5hS4EwzFc99R2+IVo2iIPvxDFizd04LA7iBiAeDyOmceYYTcb4A1GJnTPIzc2zuVxk16L53cezFo0I+LYuHqVQtwWwvGzm9B+yy9lj2++6VJMmTJF9vjAwCAWfPcF2eNda7+G/R/smVAZiSaiHGN376AvLU0kcPRHt7McVslx4MWnTcUdl52OVU/vzJqHEseH4nl79g6njZ9FYj/96z/vxVc/eQL+tn8YLcfZEYrEYNFrEY3HodFoUGfU4RirIdmPinMg0Xgclz3UJXtd7EMrD3dGAXDssccCSOx+kroYpb+/P7lbyrHHHgtBEDA0NJS2O0p/fz/OO+882XMbjUYYjcacyyJugSRuZ9TdO4iefcN4+OrWrIUoQCKHViwex1fOnYUfvLwHP3g50WG3uxy4+ZJT8cbfj0gOiOelbBG+VWIr1VLbyl0t//C/ffkMnH3C0ZzdqSbzWuRykpbqF0AkbaxxmwurQYebN+1IdtrLHn8Dj1xzNjZI5Mbr6h3E7Zt3Yl3nXBzXYEk7VmvUyebH1gBYs6BZNt+emLNWnABz+wU88Lu3JReijCVu1HLxjoXYBo6lXRrP+0+zmbj4REGuOd9LSSHiNlcGnQ4rU+I7VbvLgbWjv+AupjqTXjIH97Y9A4jH43jwS2cUqWQJzloDTp9uk5zcLJUxSTnFRT7b5UIrROwq/a3+fsSP9Vv2SPa9q57ehR9/9ay0L7FTU6bInXfbngGsenoXzpzVgC3vfJxWjx9Y2Izf7TyYNYbfumcAt23eiX/78hn49n//TfL4HaPH73/h7WS/KJdXN9d6OJa6kdknp96fZCqVOC0302wmmHQ1uO93b5dF2yLKV9zWmnRpOyD4hWjyfq7d5cD3rjpTcbwm1me3X8CKjT1pcSJXVztcDuzc704eW9c5N7kQBUj8iECM4fbRCbZlj7+BV79zQdYiNuDouH1t51wc32CRjLFgJJa104OoWGmZyqlPo/wo9Fh5rPdxqfG7fGNPsi76hWgyBuc1ObPqot1iUIyp1HQ+S9sb0/rMzH+nxvuLN7RjzQvZY+XM8cEdT+/Eg186Q3IRh5iCjbFO+VTM+1yR1Fx1qp59wzhrVj0isTju/907sv3vdRe5sH7LnqwYEZ9/Wct0LG1vxMNbetPitmfvEF7YeTBtzldsH6ZN8IsqpXlctcfdfgE79g3LzrtzbFy9SiFuiyEWiysuVtn0r5dMYmmIxq7cYvewJ5i1EAVIjF9v25wYs0qNA0+dbsv6kQVwdHy4tnNu8rxyc1Div1tnNeCRrg9w5qyGrDnddpcja9wsfifj9gtl89005UdNsQtQChobG3Hsscfi5ZdfTj4mCAJeffXV5EKTT3ziE9Dr9WnPOXjwIHbt2qW4GGWsxG0C3z3owZK2RrS5HNjQ1Qeb2aCYo13MVy3q6h2ERqPB4rZGdGTkAxO3LZxmM2Ft59ysfGGluJW7Wv5hbzBSNtdC1WkkGMnqtKfajIo5paW28R0JZZ8n9TWBcCznfHtie1NKcVOKZapGueZ8pwSp+BZ19Q5ipIhbcosCQlS57ZCYQJtM5RD7jIvyofS3shq1irGg0x69PcpM4aZ03i6J8TgATLWZZMfwW/cMYMg3tjHuZObVzYzLDV19WNLWiPaM/L+lFKflqJrbFl8ogsWj97yp2kbT7fhU0jeKcq2rbS4HVl0+B2teeDv5mNp4fKotMRnpV+lHlfp6MS1TZnmKmSaymusdFcZ4x3LjqYtKMXXfwhZccPKUZJ771LhV6kPj0OQ0PujqHYQ7IL1tOGOdKpXUXHUqMYXNebOlF4ICwLbeQViNOsnFWkBibnuazZQ2nu7uHcSnZycWhm7o6kt7finU33K4hyWqJuec147jZzfJ/u+c89qLXUSivBryCYrjV3cgLDkOVJtXcgfCRxebKDxX/F66a7S/TiWV0jIV+9DqUzU7o3i9XvT2Hl1B3dfXh7/+9a845phjMGvWLHzrW9/C/fffj6amJjQ1NeH++++HxWLB1VdfDQCw2+1YtmwZbrrpJjgcDhxzzDH49re/jZaWFlx88cV5LavVoMWd80+HLxzFnfNPRxyAx6+cI0sqx5Y3GMH1G3vwzHVtqNFo4A6EYTFoUVOjQSAchdsvYEa9GesXtWLAK0geL5WgzyX/8ElTa5PXUg7b0lNlErfsHA4IsBoSTaymRroOe4PKX/6KufEODAfgDoThDYbhqDXid9d34Ig/hHrz0fx8f/nwCDZ09cEjMzGWLF8gjPf7vWm5okstblLbpVIpU7XJNec7JajFXSl8XuXwNy312C+Hz5ASlP5Wan2vNxjGf33z05Ip3NTqgM2kx39+41OwGLQANNjy7mEIUeU8uFILT1NljnEHfcqT7vmuh5lxaTPr8b2rzpzwluh0VDW3Le5AGNdv7MHS9kYsbWtMS7V6/cYePPX1T+Z8LqW66gsl6mooGsOwT8DDV5+F7XuHsKGrT7VNCAgxLL/IlVNf/84hj2R+bgCY5bBiXedceFJix2bSZe2CmPxsRu8pUsfs+Yyzaq53VDjjGcsp1UWLQYtoLI53DnoS6VXNumSMzXJY8b2rzpRNvbp+USve6/empf+yGHTYsPicZPwDSB4bUYvxlOOZ8ZGaArahVoe1nXMxEkykF7Ob9bCZs1P6TBbGOo2H2y+gfyQETzCMBrMBQiwGfyiCmy85FQZdDe65Yg4i0TiESDSRTk+I4pAnBL1W+Tevan2u1Nx2NB5PpurJVAr1t9TvYYkqyTnntePgocOyx3NJA0RUqlLv/+xm/Wga+Iji/aDqfJLM+Faqv007b8rr1J4rHtdra/C7GzrgHe0L7TmMf9mHVpeqWYzyxhtv4MILL0z++8YbbwQAXHPNNXjsscdw8803IxAI4Nprr8XQ0BA++clP4n/+539QV1eXfM0PfvAD6HQ6XHXVVQgEAvjMZz6Dxx57DFqtNm/lPDQcgFeI4oHfvYVFnzwBT/3pQ1z9yRMwXeUXFEZd9oC/1qSFX4iiRqOB2aDF3c/tls0R6xOiiseLzWbSKx6vGz1eTtvSU+WRysEn5s+TiuFak3LbUWfS48NBH25Lyc/3wz+kpxYQz//WATceWtQKm1k5VoLhKL74k9eS/xbjvNRy8DGWiyvXNpcS1OKuFD6vcvmblnLsl8tnSMp/q1z63tOmS+cCVqsDnmA4uS1pm8uB5Re6VOtFnUn5dixzjBs55Mnp+fkkFZfTSjNdclmq5rbFZtKnpebJNNZrl6urUnm021wOPLSoVTUGR4Jh9OwdwmUt0xWfV2fS45IfbkvLz51KLZd3Kql7inzfm1dzvaPCGutYTq4uWgxaPLSoFaufT09XnRo3SqlX7RYDHFZDMsd9ajvT5nLg4atboYEGv+j6AA9v6cXvbuhQLGddyng/NT5SY1ssc+ZW5sWcW2Os01gdGA5g5W924M29Q3hoUSu+//J7svV576APt6T0bY9cc7biudXG4VJz2+FITHIhClA69beU72GJKsnBQ4eZBogqUur931jGkzaVe9lamflqqf42Veo8t9pzxeMjwTCu+o//wx9uPH9M3zOxD60eVZOm54ILLkA8Hs/632OPPQYA0Gg0uPvuu3Hw4EEEg0G8+uqraG5uTjuHyWTC+vXrMTg4CL/fj+eeew4zZ87MWxndfgF/P+LHXc/uwmkz7Hi0uw+nj/7/IU8QHRnbIIraXA707BtOe6zd5UC/J4R5TU7UmnSKOWIPe4KKx93+4m/bKeYnlcIcYlQK5HIxd/cO4tHuPkTj8aztevs9oazHRO0uB+pMumRu+sz81pnnP32GHY9196HOpJONlXaXA699IJ0LsBTinEoH29yxqTPpVGO52Iz6GsUyGvVVMyQcN8ZF+VD6W/lCEcVYsCssLlM6b+Z4vLt3EA//by+8oXBWyszU17gD4ZzrldsvYPve4ayt0eWeT+WhmtuWybh2uTza4hg6JjFGF4lxLX7JrNR2WA2JL9jE/NyHPUHVMkg9V+6eIt9j9mqud1Ra5OqieP+bmepOKm7kWI06+Xvorj4cdAeSxyLRmGKMR0Z3Oksd22fGttw9ezHvuRnrNBZuv4CVv9mBbb0DqvX5wHAgq2/r2Sc/Tu1wOeALRRTntg97gmnj6XlNTvSPhCSfz/pLRESVIPP+byzjSbX56Eg0Jtkv9+wbVnxdOGVcrNS3i/fL4v+zbyYl/OahhAx4hWQeezEXl/j/KzftwKrL56DDlX4T2dHkxPILm9JyZ7a7HLjz8jnYvH0/1nXOhS8UUcwRq5arvtg5OAHmEKPSp5SLubt3EG5fGKvmz0nr6Fdu2oG7r5gjm+vaH46MOT+fLxSRjJWOJicWS+TZBUonzql0sM0dm1AkgjUL5PPWhyLK2yZOBm8ogsUS+b3bXA4sbmuEN1T8MpY6xkX5EP9WmYtA2lwOhCNxrF7QLBuvSr9aVjqvVC777t5BBIUY7r1ijmTsLWlrxPKntuPeK5tzqlcDXgGrn38LS2Ri+d4rm1kPy1A1ty2Tce1KebS7ewcxJDFGB7LjesVT2xX7+oND/uRjXb2DGEpJqaWWyzv1uUr3FPkcs1dzvaPSIlcXz5vtyDlu5HiDEdlzbOsdTNtV5bont8uOD1YvaMF1T25P/ncgnBg3Z8a20j17se65Ges0FgNeAdt6E32QWn12B8JZxzd09UmOU9tdDixpb4QQjmP5RU1Zc9uJHQWbMN1uTva7Yh294OQprL9ERFSxMu//xjKe9AkRyXtZ8fvh657cLtkvv3XAjVXzs+epxO+Prntye/K8cn176m79S9oa8e5BD/tmUlT8n+pSkicYRjCc+LWFmGtL/P8Br4Crf/46Nv7TpxCOxuELRVBn1sGoq4EmDmz6l/OSebVMuhqE4zGsunwOptlM6Nk7pPK+6rnqSwFziFEpU8vFrNfX4Dv//Vc8fPVZ8AlReIMR1Jp0iCOO+xe2wCdEs/LH/yllF5Nc8/O5A2GccqwtK1ai8TgW/LhbdnvTUolzKh1sc3M3MBLGw1t244GFc+EVohgJhFFn1qPWoMVtm3dgxWdOxklTiltGtz+M6zf2YGl7I5a2NSIUicGoq0HPvmFcv7EHjy05p7gFLBOMi/Ixo96M279wGj4aDsBi0MEvRNCzbxjffOJNOKwG/PirZ+E2bQ1GAon8u2Lfmyk1b6+Yp1c8bygSw/ENZvzPW4dlc9n7w1EM+kJondUgGXt+IQpPQMipXnmCYfiFqGwsewICAGtWGaj0VXPbUuhrV7vXNetr0O8O4uZLTsWtGg0+POLPilEA2PGRB/uP+LFmQTMC4Viyrzfra7Diqe345wtcsBi0WNreiNaZ9XAHwnj/Yy+cVgO8oUjasVAkBpNei+17h7Chqy+tjGr3FPkcs1dzvaPSIlUXj6jsIqIW24nnKMdL6j32vqEAvvbIn5PjA2/KeH7AG8TPvnY2zPoa9A34MM1mhNsvZMW2xaA8xeoOhPF+vzdtTDEZ8cZYJyWpY12jrgbLL3JhQ1ef6hyUJ5AdX6nj1NsuPQ0jwQj0Og1sZj1C4Sj8QhT1Fj3uuXIOguEovKEoLKM7iw2MhKAB8N0vn4ETHRYcV29O1lHWXyIiKkVuv4BBn4BILI5YPA5/KAK7xTCmMZ4nGM4aT25YfE7yXjFznin1fnDYH8G1T76JdZ1zsfLSUxEIRWE2atHvCeHqn7+OAa+QNn9UZ9RhJJSYG/vqL17HV86dlTavdFy9GV/8yWvwC1F89Revj57XCH8oinuumINILI6RYAS1Rh1qNAA0wK2XngZtjQbf/fIZ7JtJERejlBCbSQ+dNnFDLebaSs3JNeAVsPeIP5mLXqSWR0xpu/HE++aWq74UMIcYlSq1XMzxeBw/WtSK2zfvTNtqWIzT06Znf3k0nvx8Yrxmxsr7/V7ZhSipryNKxTY3N3aLHte0zU7Llw2Iq8Rnp8VysdjMeviFKB7e0it5nG1A7hgX5WXZ42/gkWvOThs/+4UArni4O/nvR645Gw+89ves/LupeXtF85qcuOeKOVgx+iX1I9ecLRtXQKJ/thr1is+xGvU51StxrCEXywvPPE7x9VTaqrltKeS155JH+6qfbQOQaAuufXK77HND0Rgu+O6rkscs+qP35KnxOa/JiXuunIMfX30WftH1QdqxNpcDDy1qhd18tIxq9xT57q+rud5Racmsi+GDHsXnq8V24jnK8ZJ5j71v6Oj44JFrzsZVP3v96Hzby3uy5tsyY/uRa85WfL9gOIov/uS1tHNkjj0KhbFOUqTGumLfpNNoFF9bJ3OPK45TPz/nWPiECJb9/I2s52SOzTP94cbz0+or6y8REZWaA8MB3PnMLnzl3Fmy38vmMsazm/WS95Fif5z5w6fU+0GbSYcBr5DsU59b0YbL1x+d6wLS549evKEDV/3s9eSxzHmlF2/oSL5X6nlFL93QgXNOPEb1moikME1PCXHWGuALRdGekWsrdQskqRxdannErEadYo7YBitzyBJNlFIu5jaXA34hijue3pWV81opf7TdrB9Tfr52l0N28RlzRRMVTq1CPvrHuvtQayz+2l+bSh7RXCb0icpNg9WQNq6WIvahmf1xZt5e0dY9A7jz2d1YddlpANT7535PEHazPi99MPtyorET2wEpmXm0leJ5XpMT/SMhyWNtLgei8bjsPfmdz+zGQXdAdpyQOqHIOCdKUIvdBqt6LCjFU4fLiX5PUPWY0nxbZmwrtSHtLgde+yD3uQCiQpMb63b3DuLR7j5E43HFMa5eq1GMUV2NRjYmxPkrKezriIio1Il96KnTbYrfy+YyxrMqzCk/2t2Hpe2Nyccy+8jM8XK/J6TYN9epzA2rHc9l/E0kh4tRSojdYsCJDWbct6AF7xz0pOXcEgfvYo6u1EZBLY+YNxiRzRF775XNGBgJYPWCZnQwByfRuIm5mDPjSMyfp9Foxpw/eka9GfctbMkpP9/bB9y4b2GL7IpbpVzR9y9swaBPQM/eIbz/sZeTYURj5A3J56Pv6h2EN6S+jXihHddgSbYnqdpdDty3sEUyPQlRuZtmM2HdwhbMn3ss1lzZLJmffklbYzI3fWp/nJm3N9W2PQNoPaFBtX9efmETPn2SAzPqzbJ98FjG2kp9udx53H4B7/d72cdT1ZpmM+F+mf4vNY+2UjyLMXbByVOy4q89h7H+tj0DmGYzSR7r6h3EkE/AOwc9ODAcGFecE1Uipdi9f2GLbEylkoundpcDyzoa8YkTj5EZGzej3eVEu8uhON+WGdtybUhHkxOLU8YbqeTmAogKTWms2907iBn1Ztx9+RzZ8XP/cBCr5s+R7V91WuDd0bntzJh464Abq+bPke1vxb6O41giIipFYh+q9r1sLmM8b1B+Trm7dxCtM+sBZPeRhz1BuAMC1iw4Ol5euWmHbN98/8IWHK8yN3x8g2XC428iOfwZbAk5NByANxzD/b97C6fPsENfU4ObP38q4hpg1WWnIw6M5qStwV1XzIEnEEb/SAhWlby0I8EwTppam5Zj02zQYvveYXzpp69hbedcPPXyHpwxsx6LzzsRoUgM9WY9TnBYMH0StgslqhQz6s24/Qun4aPhQDLXnphv/rtfPkPxtXL5309wWPHgl86AOxCGLxTG6iubEY7GRtsCHTQAoAFWL5BfiJJavsxcuyZ9De56djdeebs/+bzJ3C6YqBK4/cr56KXyaReDWVuDe69sRigSw0ggjDqzHkZdDcxark2myhUBsPr5t9GzdxhL2xvxnUtOwf6hQFofnbrlqdgfe2T6ZVFQiCb7Z28w0T8LkRjcgcQ4GwD+991+XHjyFADSffB48t1rAFzaMh3XjI7Zjboa2d0a5NIMsY+najPLYcX3rjoTQz4BnmAEdaO7gR0eDuK2y07DdLsRyy9ywS/EEI7GsPKSUxGLA9FYDPVmQ1qsinE86BPgFyI4xmqAtgbwBuXTYQJAKBKTPfbhET+ufXJ7chLwBIc1L+0FUbnLjF2bSYcGq2FME+GZ/a/ZoMWQP4xQOAZPQMC9VzQjEInCE4ig1qSFLxSFQVuDY+vN+N5VZ2LvoF/x/Kmx7ReiuH5jD5a2N2JpWyPqTHo4rAZE43Es+HG3bNpcubkAokJSG+v2Dfjw7f/+G5a2N+LmS0/BviOBrDmuG37xOtZ1zsXKS0+FNxhFrUmLfk8IV//8dfzia2fju18+A4dHgrj9C6dBo9HAG4qgzqiDXlsDT1DAfQuaEY7G4QtFsvo6jmOJiKhUiX2o0j0ekNsYT60/rjPp8Ycbz0/rI/cO+nDraKp4Z60B6zrn4tZLT4NPiECjiWNd51yMBCOS4+caAMsvcqX13b5QJLlrRT7G30RSuBilRLj9Av5+xI/1WxJ5aLe88zGA9Dyacjk11fLSitv+ijk23X4Byzf2YNueASy/yJXcBkp8T9G8JifWL2rlpBfRGMQByTjNzEedyaqQxmNGvTlvN9upuXZT24JU4lZyjH+i3Nhk0mOJ6lTy1U8Gt1/ATRLbMAPs76lyHRgO4LbRG3QgkQ+3dWY9rn1yu+xrxHi1qcRtnUmPGfVmBIQovvwfr8s+b37LjOR/TzTfvdsv4OYc41gpzRD7eKpG02wmTLOZssa/yy9y4YnXP5T8NZpU/5iM434vrvqP/0s+rnZPrnQvIB7r6h3E7Zt34sEvnYEZ9WbGKBGOxu5EyM2F9ewdUoz9aTYTvEHlHQ4zY9svRPHwll4AwB9uPB8nTa3F+/1e2YUoQGncK1D1URvrGnU1yfosNX426mow4BUk57+Ao/V69fNvj/kelONYIiIqZWIfqvZ9Ty5jPLX+2GE14KSptcl/H/YEkwtRAKT1xe0uB7531ZmyY+cDwwHckvLaVO0uR/I+NB/jb6JM/ClsiRjwCrAatVkNQWp+zXzl2kzdijEfW0kR0VEWg1YyHpXitM3lgKEIOxMobcvK+CfKXa1M3AOJwXzt6C4JxcR4p2rkDoQVx9aZUsfNzlpD1rb+E3lePowljhnzRNIyY2O898OZsa/WtsjtYNTmcqBn33Dy3129g3CXyI5qRJVmPHNhSv18h8uBw56g5LFijRWIcqVULzP7Jqk+Lpcx9XjHoxzHEhFRKRP70Fznl3I5V67nGPIJiqnih3zyfaTUHFnqa3kfSoXEnVFKhCcYhhCJ4eZLTsZnTz8W4UgcI8EwbGYdrjhjBu55bjc2dPXhoUWtAJDWaLx70IP7F7bgjqd3YWvG9oWZuTb7R0IY9ofx3PI2ABrE4jE4aw34yrmz0DqzHpFYHDPsZoQiUXzsDUGIROH2C1krzt1+AQNeAZ5gGDazHrVGHXyhCNyBxL+dVm4jTNVpYCSIuy6fg3ue242ulDh9+4Abqxc0485ndqfdVLe5HLj586fCH46gZ+9QMn6AxA24NxRGvcUAIZJIzaMWX5mxqfRcTzCMmQ1m/PirZ0GnrcHIaPyGozFc9+R2bhdMFW0ssaJmwBvEmgXNWPX0LmxLifsOlwOrF7Rg0BfETIc1X0UfF08wjJOn1uLH/3AWItE4PKPxrtNqcN0TjHcqH2Pq5wLZ/ZzdoscXW4/Dqmd2pY2nM8fNdosBazvn4pZNOxTH17k+T6rcAHK6FvG1gz4BGxafg50fDSMeB1qOsyMUicGk12LH/mHEEcf7/V54gmEYdTVYfpELG7r64BeisBi0WNreiNaZ9QhFYrJj/GLJZ5tM1euwJ5jcTthu0aHOqEdAiKbVK28onNzKeKrNCH8oihdWtCMaj2PIF4ZPiMCk12L73iFs6OqT7R8zY1+8V9cAafcAHaNtAZBoF7Zm3AcsaWvE9Rt70s7NPrl8sO0qvLF8xmIb4A1F4LAaEuk/hEha/ItCkVhaW+ANRlFn0uGwJ4iVm3Yk41Cun+9ocuLeK+YgNvrfmalExjNWoMlTybGb67WJ9TJzBxKxb7pl0w7862eb8JlTpkGrBRaceRzuee7ofNaGrj5sWHwOajSatNd/9rSpuPuKOegfCcETCOOVG+dBiMQx6AshEo3jrYNuzJluh6POgAFvCOFYDFa9Fp6ggFpTYu5ryB/GhsXnJPvizJ2F2E8SEVExiX3oXc/swpK2RgBQnF/K5VxS48R7r2zG3wd9qPUJyf7cqKvBcyva4A1GYTfroNfV4MNBP/Q1NYjEYojG42nfMaWWQWqOTPwu6I7NO2HS1eCdg55Eeh6zDg0Wpueh/NHE4/F4sQtRTTweD+x2O9xuN2w2W/LxDz72ogZAJB7HXc/uTmu8PnPqFNwx/3SEwjEEwhEYdVr4hcRiEYM2kSf+wpOnwGzQyuaVPjAcwMrf7MC23vQbjBsuakK91YB7ntuNnr3DeGhRazJtjygzJ6dU3s52lwOLRyfS/EKUeTyposjFrZT3+j0w1tTgoCcIq1GXlntvhs2EKIAPPvYlvzxy1hrww1feS6bJshi02LD4HPx4Sy/e3DuUU0yKxppT9+8fexHXAHc8nf6FXLvLgdULmqGJAydOqc16HVE5UIrbfOef3vOxB0aNFt3vD2CqzYRQJAajrgb9nhDaTnIgFI+iaYpy21FoH37sRVyjwe1P78yK9zULWqCJx3EC451KQD5j971+D/Q1NVn93GdOnYK7Lp8DvxBFMBzNGjenEif0pcbXuT4vs9ypfX3q2FzqWqRe+8g1Z+Pf/7c3Y/GbE9ddeBKWPv5GcsI+9cuEtZ1zcx5PTLZ8t8k0+cYyVi6U1LzZFoNWdgx975XNEKIx3PPc7qz+MPV+Voyf2U4rZsv0jweHA/jjex9jap0RQjSGWceYMRKMwC/EEAxHR8cCQbS7nJjpsCbbiSO+xJeEPfuGJb9ke/GGDpw2vbjjBlJX7m1XKcStmrF8xmIboDSvde+VzfjCQ9vgF6L41ZJzMdVuwr3PZ7cFq+bPgUGrQeNo7GfG+vENZuzc78aaF94GACxtb8SnZztg0NWg1qjDDLtpQmMKKqxKjt3xXNuHAz54QmHsOxLAzGPM+P3uw/j1n/fi3750BiwGLR7esgfbRvtWsa7rajSot+hx7OgXVGK9tpn1MGhrcOtvd8rOZ3U0OXHtBSdhWcqYVZz3zhyzpy7aTO0rxRRYROWiHPrcXBw/uwntt/xS9vimf70EnT94adzHN990KaZMmSJ7fGBgEAu++8K4z9+19mvY/8Ee2eNEmdRi1+1P/GgoGosjGovDL0RhN49vjJc6TjQbtNi+dxirn38r2f/NbzkW37nk1LRU1EBi7Hrn5XNwaDiI/9j2vuKcj9wc2Reap+HmS06TnDO+f2ELZhX5B5ZUGbgYZZLJNWCHPUH0DXixfkuvbM6utZ1zcetvd44r1+byp3rSJrtF9y9sxos7D2Jb72BOOXMBpOXYTtXmcqB1VkMyP65SmYjKyVhuGvYP+bFy0w7ZOL5/YQvm/dsfAUAy5lIfyyUmU39xLRebcrH40ZAfNyuUdV3nXBzXYFG8XqJSJRe344kVNWpxv7ZzLo4vciyVQxmJgPzGbinUe6ly59q/j/W1mWNx8bGlbY3YkPFFgNT7FUMh2mSafMWeYD/sCeLG//prso4rxUlHkxOXNh+L2zbvyjqWGUNKObcz667Se2ae58BwADf/5m9pO6ikPlfM1U2lqxLarmLHrZqxfMapbYBa/H+h+VjcunkXnl3ehnUvvSMbs2IcjjXWOaYubZUcu+O9NrdfwO92HcLzOw6gdVYDevYOoXVWA2bYTfjdzoOSfVWby4H5c2fgC83Hpp0zdf55LGPWsTy3XP5ORKlKvc/NVaEXoxT6OBej0FgVI3bl+vNHrjlbdl6n3eXA8otc+MrP/pR1LLXflJsjUzu33D0x0VjUFLsAlOANRmA16hRzdo0EI+PPtSmxEAUAptlMyV9V5pIzVylvZ3fvIFpn1udUJqJKNRKMKMaxL+XXHFIxl/rYWHLYjyenrkelrJ5gRPIYUTkrRP5ptbgfKYFYKocyEikZT+yWQr2XKneu/ftYX5s5Fhcfm2oz5jyemGyFaJOp+mTmzVaKk217BmQn0jJjqKt3EF6ZdiKz7iq9Z2bu7hn1Zty3sAXtGfnF210O3LewhQtRygDbrsIby2ec2gaoxX/z8Xa0uRzQaDTK98KBsGQ51GJdrs2g0lDJsTvea7NbDLjg5ClYcVET3jrgxpK2xO4n02wmyYUowOj4ss6Ydc7U+eexjFlzfS5TWxERUaWT68+V5nW6egdhNeokj6WOAeTmyNTOnXovSzRe0jWUJp0nGEYwHFN8jlpOTLnjHoXXhSIxyf+WO7/aNjqZ52AeT6o24qSVnJFAGI9cczZCkRishuwmeKwxmXzfcbQPqmVl/FIFGk+sqJ6zDGKpHMpIpKRc+zmpcufav4/ntVLHAxkpQOTerxgK0SZT9clcQD2eOJE7lus9ttp7ZpbxBIcVD37pDLgD4WTKDrtZz4UoZYJtV+GN5TNOjS+1WNw/FEDrrAb4Q8qLRsRzTjTWqbRUcuxO5Nqm15thMWhx1/w58Icj8AajcKuMo0ORWNY5U8swlr5Y7bl1Jj3+cOP5TG1FREQVT64/9waV53WUjifnmGT6drVzc3xL+cDFKCXCZtJDp1UO6jqTflzHbQqvM+pqJP97PO8vdY5cXkNUSWxm5Tpfa9bjqp+9DiCxBVqm8cakUpxnPjfXsjJ+qRKNJ1ZUz1kGsVQOZSRSUq79nFS5c+3fx/NaqeOFaPfypZTLRuXDZkqf1hhPnMgdy/UeW+09M8sIJHZI4eKT8sS2q/DG8hmnxpdaLBq0NXh4Sy8+P2eayvvrJMsxnlin0lHJsTvRa7Nbji70eL/fq7q4xairyTpnahnG0herPddhNeCkqbWKzyEiIqoEcv15rUmr+Dql48k5Jpk5MrVzc3xL+cA0PSXCWWuALxTN2qpX1O5ywG7WY16TU/L4vCYnnLXSq8OdtQbZ1x32BNEx+p49+4bRJvP+4vmVztXmcqBn33BOZSKqVHazXjGOI9Gjv/iQirnUx3KJSZFSbMrFolpZ7Spf4hGVo/HEipo6k04xlupKYNBuUykjbyyo1JVrPydV7lz797G+NnMsLp6vwZr/di9fCtEmU/VpsBrSYl0pTjqanOj3BCWPjeV+NrPuKr1nu8uBBivrciVh21V4Y/mMU9sAtT62fyQEAOj3hBTHCGLMMtYrSyXHbj6vzVlrQP9IKDlfnKnN5UD/SCjrnKllGMuYtWffsGw8lvvfhYiIaCzk+nO1satPZte/1H5Ubo4s13Ex0URwMUqJsFsMOPEYC+6+olkyd/T9o7mj13bOzWqM1HJm2i0GrO2ci46M17W5HDhpSi1WXT4H7S4HNnT1YUlbY9bNQur5xXNllqHd5cCStkZs6OrLqUxElUotB/xj3X3JxzZ09WHFRU1psZn6WC4xKZKLTaVYZL56qkbjiRU1xzdYFGPp+AbLhMqcD8eplPG4EigjkZJy7eekyi3V/wPZ1zKW13Y0ObHioqbkWDz1fNNspry3e/lSiDaZqs80mwn3p8S6OIbOjP15TU482DkXbS6nZLswlvvZzLor957ivfw0mykv10qlgW1X4Y3lM05tA9TuoS84eQrmNTmxctMOrJo/RzVmGeuVpZJjN5/XZrcYcMHJU7D8oiZ0uLLnkldc1IQLT56Sdc7U+We5WOxocmL5helj1rcPuLF6QXNOc19ERESVTK4/37x9v+z81p2Xz4EQjkve/6b2o3JzZJve3Cd7bo5vKV808Xg8XuxCVBOPxwO73Q632w2bzZZ1/GNPEIFwFD4hipFAGDazHhaDFnazPtlouP0CBrxCMre0mDNTfNwTTLzOaU3Ppen2C+gfCcEdCMNi0MKs1yIaj0Or0cBi1MEbjMAXCsNuNkCIxuALRdLOnyqzDLUmHXyhCDyBsOxrxkp8D3dAgMWoQ41GA12NBo7RlXhK10qlR61+ljK1uE310ZAfnmAiFmxmPWoNWgRjUVj1iRzwUvELQPaxXGNSJNc+KDkwHMgpX33qtdnNetSZdLJfYJfz35sqg1rcjidW1Owf8mMkJf7rTLqSWIiSSizjSCCMuhItI1W3QsTugeEAfOEwTDVaeIVoTv1YvqWW22bWo9aoQ0CIwidE4BeisJv1mFpnlLyWsY4d5D6bQrR7mcQxhfgZ22TGFLlcY6WMG6phTDSWsXI+pX62DWY9dLqaZD9cb9HDatQl+jyJMW7m+Ndm0iEUiY35fjYztk16LTzBMDyBCGwmHRqshrxM3onv4w2FUW8xQIjE4A1FJOvUYU8QQz4BnmAENrMODZb8lIGylXPbVay4FeXaNip9xpl1vc6oS/SroQgcViO8QlQy/sVzBoTEvbZPiCbOoRCzhYj1scS1HMb7+FRy7CrNGQ8HwggIUYwEI7AatbAadahPmW/OPIc7IMBq1MGgrcERnwCzQQurQYd6S/ZrMl/fPxLCSDCMerMBQiwGfygx3nXWGhCKxDDkF6DRAPqaGvjDUfhDUdjMOlj0WniFCLyhKOoVxsep5azkMRZVhmL3ufly/OwmtN/yS9njm/71EnT+4KWSPd619mvY/8Ee2eNEmQoRu7l8h5v6nahWo4F29DtRu8WQNvarMyX6zSF/CLUmPepMegRCEdTUaBLjW5l5GbnvgtLGlTLj27F8P0SUinuyl5BDwwF4hSjuenYXunsHk4+3uxy4+4pmBIQojq03p+XxFB0YDmDlph3Ytmcg+di8JifWds5NNjRSr0s1bQztqdq5JkrqetpcDixrb8SAN4T1f+jFtl75a6XSkkv9rAQfDvpw2+adWfGb+utrudjJ9TE144nNXPLVK13bCQ5r2nOr5e9N5S3f/dhYYqRYyqGMRGrG2899OBjDLUWs/6nlPjAcwE3//TfJftIucQ+fr7FDocfvE2ljCl22YuGYqHBSP1tnrQFPfv1TuP2ZHVn1b3FbI67f2AO/EE3+smuWw5rT+DcXUnV3BvL7txWv9c0Ph/DQolY8+Pt3064ztU7tHfThVok4FK+b8qtS265CG0vbKPcZK9V1s04r2eeLcTCev1u+Y30scS2H8T5+lRy7Utd2cDiAvUf8eHjLHmxLqS/iLicnHGPB9JTFmhMdu+Ty+UZjcXw46Mf6/92TVoc7XE4saT8Ry59K9N1y780xFhERlRu1vkvpuNivTrOZshaInICj474PZcaHqfMycvfCUudOxXllmgim6SkRbr+Avx/xZy1EAYCu3kHc/ewu/P2IH26/IPnazEYKALbuGcAtm3ZIvqaUyV1Pd+8gHu3qQ2+/N20hClC+11oNKq1+yvloyJ/VGQOJ+L198058NOQvUskmbizXVi1/b6JU5RD/+1XKuL8EykhUKKUUo5XaTx4YDih+xgeGA0UqWfFU6t+6FGR+tus65+Le53dL1r9Hu/uwtL0x+e/bNu/EYU9w0ss8XqnXurS9EY9292Vdp1inDgwHsiYegfK8bqpc+WgbD3uCsnX99s070dU7UNJxMJa4lvs8lD6DUrlOKg1uv4A/vvcx1mcsRAES86zrt+zBH9/7GG6/MGljF7dfwB/f/ThrIQoAbOsdwKNdR/tuqffmGIuIiMqNWt912BOccN9WyHmZUppXo/LExSglYsArwGrUZgWzqKt3EFajFgPe7EZnwCtkNVKirXsGJF9TypSuZ1vvoOzqvHK81mpQafVTjicYUYxfTzAyySXKn7FcW7X8vYlSlUP8j6iUcaQEykhUKKUUo5XaT7oDYcXP2B0IT3KJiq9S/9alIPOznWozyta/7t5BtM6sT/67q3cQQ77y+exTr7V1Zr3sdW7dM6Aah+V03VS58tE2DvkE2bq+rXcQU2XmjEolDsYS13Kfh9JnUCrXSaVhwCtgap0RXQr95NQ6Iwa8wqSNXQa8gmLfvS2j7858b46xiIio3Kj1XUO+ifdthZyXKaV5NSpPTNNTIjzBMILhmOJzvMEootG45GuVjKgcLzVq1xOKyH9O5Xat1aDS6qccj0pnXs7XOZZrq5a/N1Gqcoj/cigjUaGUUv2v1H6ylD7jUlGpf+tSkPnZeoNRxedn3j+W00RZ6rUq3QcD6nFYTtdNlSsfbaNaXVaKlVKIg7HEtdznoXYdpXCdVBo8wbBqPQtFYhgJhpE945wuX2OXXMsk994cYxERUblR67vUxm45jZELOC/DOR+aKC5GKRE2kx46rXKDU2vSwqLP/pPZTHrF19WpHC81atdj1Mlv6FNu11oNKq1+yrGZK/c6x3Jt1fL3JkpVDvFfDmUkKpRSqv+V2k+W0mdcKir1b10KMj/bWpNW8fmZ9482U/lMg6Req9J9MKAeh+V03VS58tE2qtVlpVgphTgYS1zLfR5q11EK10mlwWbS44jKTjlGXU1OsZevsUuuZZJ7b46xiKgQzjmvHQcPHZY9Pv3YafjLa12TWCKqJGp9l9rYLacxcgHnZTjnQxPFND0lwllrgC8URbvLIXm83eWALxSFs9Yg+dp5TU7J181rckq+ppQpXU+HyyGb+7Ycr7UaVFr9lGMz6RTjt5wng8ZybdXy9yZKVQ7xX6dSxroSKCNRoZRSjFZqP2k36xU/Y7vKxEUlqtS/dSnI/Gz7PSHZ+tfmcqBn33Dy3+0uBxqs5fPZp15rz75htMlc57wmp2ocltN1U+XKR9vYYDXI1vUOlwP9MnNGpRIHY4lruc9D6TMoleuk0uCsNaB/JIQOhX6yfyQEZ61h0sYuYpnk6n5HRt+d+d4cYxFRIRw8dBjtt/xS9n9KC1WI1Kj1XQ3WifdthZyXKaV5NSpPXIxSIuwWA048xoK7r2jOCup2lwN3X9GMxmMssFuyGx27xYC1nXOzGqt5TU6s65wr+ZpSJnc9bS4HlrQ3wjW1Fh0Vcq3VoNLqp5zjGiy4b2GLZPzet7AFxzVYilSyiRvLtVXL35soVTnE//EqZTy+BMpIVCilFKOV2k/OqDcrfsYz6s1FKlnxVOrfuhRkfrYrN+3AqvlzJOvfkrZGbOjqS/77/oUtmGYzTXqZxyv1Wjd09WFJW2PWl3dinZpRb8b9MnFYbtdNlSsfbeM0m0m2rif6ImdJx8FY4lru81D6DErlOqk02C0GXHDyFCy/qAkdrux51hUXNeHCk6fAbjFM2thFLNOKi5qy6n6Hy4kl7Uf7bqn35hiLiIjKjVrfNc1mmnDfVsh5mVKaV6PypInH42opISmPPB4P7HY73G43bDZb1nG3X4AnEIZXiGIkGEadSY9agxY2s161wXH7BQx4heTrnLWGsh6Ai9fjDoRhMWihrdFAW6OBY/QXHpV0rdWgnOunWtym+mjID08wkrxOm0lXMZ3xWK6tnP/eVBnGErf5Ug7xv3/Ij5GUMtaZdFyIQiWlkLFbSjFaqf3kgeEA3IFw8rrsZn1VLkRJVal/61TF6HOB9M/WbtbDqNfCEwjDE4zAZtahzqiDV4jA7Y/AZtKhwWoo2y9oxWv1hcKwmw0QojH4QhHJOnXYE8SQT0h8DmV+3VQ4xYpbUT7aRqW6Xg5xMJa4llMO10n5Nd7YdfsFDAfCCAhRjAQjsBq1sBp0qLdkzzdP1tjF7Rcw5BfgE6Lwh6KoM+tgM+kRDEfhCai/dzWMsagyFLvPzZVampqBgUEs+O4Lssc3/esl6PzBSyV7vGvt17D/gz2yx4+f3YT2W3457tdT5SlE7Kr1Xfno2wo5L1NK82pUXrh3TokRV6JP9mtLkdr1VNK1VoNKq59yjmuw4LhiF6JAxnJt1fL3JkpVDvHPhSdUzUopRiu1n5xRb676xSeZKvVvXQqkPttKrX9jqUfTbCZ+GU0lLx9to1JdL4c4KPRnQJRqLPVtssYuE30fjrGI8ktMUyNn079eMomlIapMuXznOdG+rZDzMqU0r0blhWl6UoyMjOBb3/oWTjjhBJjNZpx33nn4y1/+kjwej8dx9913Y8aMGTCbzbjggguwe/fuIpaYiIiIiIiIiIiIiIiIiIiIqLRwZ5QUX//617Fr1y786le/wowZM/DEE0/g4osvxltvvYXjjjsODz74IL7//e/jsccew8knn4w1a9bgs5/9LN59913U1dUVu/hERERERERERERERERURdTS7Ew/dhr+8lrXJJaIiIgogYtRRgUCAWzatAnPPPMM5s2bBwC4++678fTTT+MnP/kJVq9ejR/+8Ie4/fbb8cUvfhEA8Pjjj2PatGl46qmn8M1vfrOYxSciIiIiIiIiIiIiIqIqo5Zmp2vt1yaxNEREREdxMcqoSCSCaDQKkyk916rZbEZXVxf6+vpw6NAhfO5zn0seMxqNOP/88/Haa69xMQoRERERERERERERERGVlI8//hjHz26SPT4wMDiJpSEiomrCxSij6urq8OlPfxqrV6/GaaedhmnTpmHjxo3405/+hKamJhw6dAgAMG3atLTXTZs2DR9++KHseUOhEEKhUPLfHo+nMBdARHnDuCUqP4xbovLE2CUqP4xbovLDuCUqT4xdovJTqnEbi8UVd07Z9K+XTGJpiEpPqcYuUSWoKXYBSsmvfvUrxONxHHfccTAajXjooYdw9dVXQ6vVJp+j0WjSXhOPx7MeS/XAAw/Abrcn/zdz5sy8ltntF/B+vxd/2zeEDwd92HN4BD17h/D+x164/UJe34uoWhQybg97gnjnoAd/7juCdw55cNgTzNu5iapZofvbXDC+icauFGJXDWObKF05xG0+sQ2gSlBtcauEMU3lpFixyzghGj/2uUTlqRRjl/0xVQrujJLipJNOwquvvgqfzwePx4Pp06fj//2//4fGxkYce+yxAIBDhw5h+vTpydf09/dn7ZaS6tZbb8WNN96Y/LfH48lbI3ZgOICVm3bgzQ+H8NCiVjz4+3fR3Xt0O7V5TU6s7ZyLGfXmvLwfUbUoVNzuHfTh1s070+K03eXA/QtbMMthnfD5iapZIfvbXDC+ican2LGrhrFNlK3U4zaf2AZQpaimuFXCmKZyU4zYZZwQTQz7XKLyVGqxy/6YKgl3RpFgtVoxffp0DA0N4fe//z2uvPLK5IKUl19+Ofk8QRDw6quv4rzzzpM9l9FohM1mS/tfPrj9AlZu2oFtewawtL0Rj3b3pTVKALB1zwBu2bSDO6QQjVEh4vawJ5g1eACArt5B3LZ5J1e1Ek1QofrbXDC+icavmLGrhrFNJK2U4zaf2AZQJamWuFXCmKZyNNmxyzghmjj2uUTlqZRil/0xVRouRknx+9//Hi+99BL6+vrw8ssv48ILL8Qpp5yCJUuWQKPR4Fvf+hbuv/9+bN68Gbt27cLixYthsVhw9dVXT3pZB7wCtu0ZAAC0zqzPapREW/cMYMDLxShExTbkE2TjtKt3EEM+xilRuWJ8E1UmxjZRdWMbQFRZGNNE6hgnRERExcf+mCoN0/SkcLvduPXWW7F//34cc8wx6OzsxH333Qe9Xg8AuPnmmxEIBHDttddiaGgIn/zkJ/E///M/qKurm/SyeoLh5H+HIjHF546kPJeIisMTjEzoOBGVLsY3UWVibBNVN7YBRJWFMU2kjnFCVLrOOa8dBw8dlj0+MCD9xTURlR/2x1RpuBglxVVXXYWrrrpK9rhGo8Hdd9+Nu+++e/IKJcNm0if/26hT3uCmLuW5RFQcNpNyc6t2nIhKF+ObqDIxtomqG9sAosrCmCZSxzghKl0HDx1G+y2/lD2+6V8vmcTSEFEhsT+mSsMaW6actQbMa3Ji654B9OwbRpvLIblt07wmJ5y1hiKUkIhSNVgNaHc50CURp+0uBxqsjFOicsX4JqpMjG2i6sY2gKiyMKaJ1DFOiKhSffzxxzh+dpPscbWdZdRePzw0jPqGetnj04+dhr+81qVaTiKA/TFVHi5GKVN2iwFrO+filk07sKGrDw8tagWAtAUp85qcWNc5F3YLGyaiYptmM+H+hS24bfPOtEFEu8uB+xe2YJrNVMTSEdFEML6JKhNjm6i6sQ0gqiyMaSJ1jBMiqlSxWHxCO8vk8nql411rv6ZeSKJR7I+p0nAxShmbUW/G+kWtGPAK8IXCuH9BC4RoDL5QBHUmPZy1Bi5EISohsxxWfO+qMzHkE+AJRmAz6dBgNXDwQFQBGN9ElYmxTVTd2AYQVRbGNJE6xgkRUek557x2HDx0WPY4d16pPOyPqZJwMUqZs1u44ISonEyzmThgIKpQjG+iysTYJqpubAOIKgtjmkgd44SIaHKpLTYZGBjEgu++IHucO69UJvbHVCm4GIWIiIiIiIiIiIiIiIiIaJIdPHR4QmmEiIhKWU2xC0BERERERERERERERERERERElYM7oxAREREREREREREREREVQS5pWqh8ffzxxzh+dpPs8Yn+fdXOP/3YafjLa10Teg8lavW30O9PRKWNi1EmWTweBwB4PJ4il4SotNXV1UGj0RS7GAAYt0S5YtwSlSfGLlH5YdwSladSiV3GLVHuSiVuAcYuUa7KMW4PHDiE825+TPb409+5DNFIVPEcPF66x2OxOD797Udlj0/076t2/tceXKxYBy/87CU4dLhf9rjbPQy7vV72+MDgIK5Y99y4319UjrFLVO1yiVtNXIwomhT79+/HzJkzi10MopLndrths9mKXQwAjFuiXDFuicoTY5eo/DBuicpTqcQu45Yod6UStwBjlyhXjFui8sTYJSo/ucQtF6NMslgshgMHDpTUCr9q5fF4MHPmTOzbt69kOrhql/o3Oe6440omRiYjbiuxPvKaykM+r6mU+rZK6W8rqc7xWkpXKcVJpcTueFRavSoVlfq5llKMlGvcVmrdyCd+RurG+hmVSpyUYtyyvqXj53FUsT+LUoqT8cZusT/DUsTPJF2lfR6VELfFVml1YiL4WSRMxudQSnFSqNhlfSo+/g3yK5cYYZqeSVZTU4Pjjz++2MWgFDabjQ1OibHZbCUz6AAmN24rsT7ymspDpV1TpfW3lfT34bWQkkqL3fFgvSoMfq6FU+5xy7qhjp+RunL7jEo5bsvtsyw0fh5H8bOYeOzyM8zGzyQdP4/8K+U+NxesE0fxs0iols+h0LFbLZ9jKePfYPLUFLsARERERERERERERERERERERFQ5uBiFiIiIiIiIiIiIiIiIiIiIiPKGi1GoahmNRtx1110wGo3FLgqNqua/SSVeO6+pPFTiNVWSSvr78FqIlLFeFQY/V5LDuqGOn5E6fkb5w88yHT+Po/hZTBw/w2z8TNLx86BMrBNH8bNI4OeQH/wci49/g8mnicfj8WIXgoiIiIiIiIiIiIiIiIiIiIgqA3dGISIiIiIiIiIiIiIiIiIiIqK84WIUIiIiIiIiIiIiIiIiIiIiIsobLkYhIiIiIiIiIiIiIiIiIiIiorzhYhQiIiIiIiIiIiIiIiIiIiIiyhsuRiEiIiIiIiIiIiIiIiIiIiKivOFilEkWj8fh8XgQj8eLXRQiyhHjlqj8MG6JyhNjl6j8MG6Jyg/jlqg8MXaJyg/jlqg8MXaJ8oeLUSbZyMgI7HY7RkZGil0UIsoR45ao/DBuicoTY5eo/DBuicoP45aoPDF2icoP45aoPDF2ifKnKhajPPDAAzjnnHNQV1eHqVOnYsGCBXj33Xdln//Nb34TGo0GP/zhD9MeD4VCWLFiBZxOJ6xWK6644grs37+/wKUnIiIiIiIiIiIiIiIiIiIiKh9VsRjl1VdfxXXXXYfXX38dL7/8MiKRCD73uc/B5/NlPffpp5/Gn/70J8yYMSPr2Le+9S1s3rwZv/71r9HV1QWv14v58+cjGo1OxmUQERERERERERERERERERERlTxdsQswGV566aW0fz/66KOYOnUq3nzzTcybNy/5+EcffYTly5fj97//PS677LK017jdbjzyyCP41a9+hYsvvhgA8MQTT2DmzJl45ZVX8PnPf77wF0JERERERERERERERERERERU4qpiZ5RMbrcbAHDMMcckH4vFYvjHf/xHfOc738GcOXOyXvPmm28iHA7jc5/7XPKxGTNmoLm5Ga+99lrhC01ERERERERERERERERERERUBqpiZ5RU8XgcN954I9rb29Hc3Jx8fN26ddDpdLj++uslX3fo0CEYDAY0NDSkPT5t2jQcOnRI9v1CoRBCoVDy3x6PZ4JXQESFxrglKj+MW6LyxNglKj+MW6Lyw7glKk+MXaLyw7glKk+MXaLCqbqdUZYvX44dO3Zg48aNycfefPNN/OhHP8Jjjz0GjUYzpvPF43HF1zzwwAOw2+3J/82cOXPcZS8kt1/A+/1e9Owdwvsfe+H2C8UuElHRlEvc0uRiO1naGLeVgXFWfRi75YdxSoWMW9YvosIoVn/LmCaaGI6Vyx/bwerDuCU6qpzaQMYuUeFo4vF4vNiFmCwrVqzA008/ja1bt6KxsTH5+A9/+EPceOONqKk5ujYnGo2ipqYGM2fOxN///nds2bIFn/nMZ3DkyJG03VHOOOMMLFiwAPfcc4/ke0qtpps5cybcbjdsNlsBrnLsDgwHsHLTDmzbM5B8bF6TE2s752JGvbmIJSMqjnKIW5pcbCdLH+O2/DHOqhNjt7wwTgkoXNyyfhEVTjH6W8Y00cRxrFze2A5WJ8YtUUK5tYGMXaLCqYrFKPF4HCtWrMDmzZvxxz/+EU1NTWnHBwcHcfDgwbTHPv/5z+Mf//EfsWTJEpxyyilwu92YMmUKnnjiCVx11VUAgIMHD+L444/H7373O3z+85/PqSwejwd2u71kGjC3X8DyjT1pHYJoXpMT6xe1wm4xFKFkRKWj1OKWJhfbyfLEuC0vjDMSMXZLF+OU5OQjblm/iCZXoftbxjRRYXCsXD7YDpKIcUvVqBLaQMYuUf7oil2AyXDdddfhqaeewjPPPIO6ujocOnQIAGC322E2m+FwOOBwONJeo9frceyxx+KUU05JPnfZsmW46aab4HA4cMwxx+Db3/42WlpacPHFF0/6NeXLgFeQ7BAAYOueAQx4hZLvFIiIContJFHhMc6ISh/jlAqJ9YuosjCmiajasR0komrGNpCIUlXFYpSf/OQnAIALLrgg7fFHH30Uixcvzvk8P/jBD6DT6XDVVVchEAjgM5/5DB577DFotdo8lnZyeYJhxeMjKseJiCod20miwmOcEZU+xikVEusXUWVhTBNRtWM7SETVjG0gEaWqisUo48lE9Pe//z3rMZPJhPXr12P9+vV5KFVpsJn0isfrVI4TEVU6tpNEhcc4Iyp9jFMqJNYvosrCmCaiasd2kIiqGdtAIkpVU+wCUHE5aw2Y1+SUPDavyQlnLbfKIqLqxnaSqPAYZ0Slj3FKhcT6RVRZGNNEVO3YDhJRNWMbSESpuBilytktBqztnJvVMcxrcmJd51zmbSOiqsd2kqjwGGdEpY9xSoXE+kVUWRjTRFTt2A4SUTVjG0hEqTTx8eSwoXHzeDyw2+1wu92w2WzFLk6S2y9gwCtgJBhGnUkPZ62BHQLRqFKNW5pcbCfLC+O2PDHOiLFb+hinlCmfccv6RTQ5Jqu/ZUwT5RfHyuWH7SAxbqmalXMbyNglyh9dsQtApcFuKZ9OgIioGNhOEhUe44yo9DFOqZBYv4gqC2OaiKod20EiqmZsA4kIYJoeIiIiIiIiIiIiIiIiIiIiIsojLkYhIiIiIiIiIiIiIiIiIiIiorzhYhQiIiIiIiIiIiIiIiIiIiIiyhsuRiEiIiIiIiIiIiIiIiIiIiKivOFiFCIiIiIiIiIiIiIiIiIiIiLKGy5GISIiIiIiIiIiIiIiIiIiIqK84WIUIiIiIiIiIiIiIiIiIiIiIsobXbELQPnj9gsY8ArwBMOwmfVwWg2wWwzFLhYRUV6wjSOqfIxzotLBeKRywzpLVL4Yv0RUrth+ERHJYxtJRAAXo1SMA8MBrNy0A9v2DCQfm9fkxNrOuZhRby5iyYiIJo5tHFHlY5wTlQ7GI5Ub1lmi8sX4JaJyxfaLiEge20giEjFNTwVw+4WsRh0Atu4ZwC2bdsDtF4pUMiKiiWMbR1T5GOdEpYPxSOWGdZaofDF+iahcsf0iIpLHNpKIUnExSgUY8ApZjbpo654BDHjZsBNR+WIbR1T5GOdEpYPxSOWGdZaofDF+iahcsf0iIpLHNpKIUnExSgXwBMOKx0dUjhMRlTK2cUSVj3FOVDoYj1RuWGeJyhfjl4jKFdsvIiJ5bCOJKBUXo1QAm0mveLxO5TgRUSljG0dU+RjnRKWD8UjlhnWWqHwxfomoXLH9IiKSxzaSiFJxMUoFcNYaMK/JKXlsXpMTzlrDJJeIiCh/2MYRVT7GOVHpYDxSuWGdJSpfjF8iKldsv4iI5LGNJKJUXIxSAewWA9Z2zs1q3Oc1ObGucy7sltwadrdfwPv9XvTsHcL7H3vh9jNvGxEVX77auFLEdpcooZzinHFLlW488ci4ICWFrh/l1IcQlatCxTHjl4jKFduvycX7DaLC4BiPiCaDJh6Px4tdiGri8Xhgt9vhdrths9nyem63X8CAV8BIMIw6kx7OWkPOjfqB4QBWbtqBbXsGko/Na3JibedczKg357WcROWmkHFLuZtIG1eK2O4WFuO2PJV6nDNuC4+xWzpyjUfGBSnF7WTWj1LvQ4hKyVj628mIY8YvUW44Vi49bL8Kr9zvNxi3VKo4xlPG2CXKHy5GmWSl2IC5/QKWb+xJ63RE85qcWL+otWw6CKJCKMW4pfLGdrfwGLeUb4zbycHYLS+MCwLk45b1g6h05drfMo6JSgvHylRtKqEfYtxSKaqE2Co0xi5R/jBND2HAK0h2OgCwdc8ABrzc9o6IKJ/Y7hKVH8YtUTbGBSlh/SAqf4xjIiIqJvZDRIXB2CKiycTFKARPMKx4fETlOBERjQ3bXaLyw7glysa4ICWsH0Tlj3FMRETFxH6IqDAYW0Q0mbgYhWAz6RWP16kcJyKisWG7S1R+GLdE2RgXpIT1g6j8MY6JiKiY2A8RFQZji4gmk67YBaD8cvsFDHgFeIJh2Mx6OK0G1dxuzloD5jU5sVUmP5yztrpzwxFRZRtPuzlRbHeJpBUjHnPFuCVK5/YLiMXjeOSas6HRaLB97xA2dPXBL0QBMC4oP+1mKfcLRNUgn+MfxjMR0fhUc/vJ+3CiwhhrbFVzO0REE8fFKBXkwHAAKzftSMv1Nq/JibWdczGj3iz7OrvFgLWdc3HLph1pnc+8JifWdc5lp0JEFWu87eZEsd0lylaseMwV45boKKl4bXM58NCiVly/sQdnn9DAuKAJt5ul3i8QVYN8jX8Yz0RE41Pt7Sfvw4kKYyyxVe3tEBFNnCYej8eLXYhq4vF4YLfb4Xa7YbPZ8nZet1/A8o09aR2CaF6TE+sXtaoOzsTVjSPBMOpMejhrubqRCChc3FJx5aPdzEcZ2O4WBuO2vJRCPOaKcVtYjN3SpxSvHU1OrLmyGfUWPeOiiqjF7XjazXLqF4jK0Vj724mMfxjPRPnDsXJ1Yft5VDnfhzNuqZSpxVY1t0OMXaL84c4oFWLAK0h2CACwdc8ABryCaqdgt5TPII6IaKLy0W5OFNtdooRSiMdcMW6p2inF67Y9A4jE4owRSjOedrOc+gWiajCR8Q/jmYhofNh+HsX7cKLCUIsttkNElA81xS4A5YcnGFY8PqJynIio2rDdJCodjEei8sF4pcnAekZUORjPRETjw/aTiIqN7RAR5QN3RqkQNpNe8bjJoIXbf3SVorj9licYhs2sh9PK1cVEVJnk2ju1drMu4zjbTaLCGWs8EtHkc/sFDPoEmPVaxecxXmkixPGWUaf8uxnWM6LywXEeEdH4qM7367Xo2TskOUfFOSyiypFrPBci7jmOI6J84GKUCuGsNWBekxNbJbbManM58PyOg9ixbxhrO+dCA+DmTTvSttea1+TE2s65mFFvnsRSExEV1oHhAFbKtHdK7ea8JiectYaczsN2k2jinLUGdDQ5Jbf+7MiIRyKafAeGA7jzmV34yrmz0O8Jos3lQHfvYNbzMvtPorFIHW8tv8glW8/YLxCVF47ziIjGR2neqt3lwPM7D+LhLb0A0ueoOIdFVDlyjedCxf1Y5s+JiOQwTU+FsFsMWNs5F/OanGmPt7kcWNLWiA1dfdi6ZwC3bNqBP773cdYkgHjM7RcU38ftF/B+vxc9e4ew5/AIPhzw4W/7hvD+x17V1xIR5Sq1rRlv++L2C1mDcOBoewdAst2c1+TEus65aTtJKZ2HbR/RxIUiMSy/0IUOlyPt8Q6XA8svdCEUiRWpZETlIx99p9x5V27agVOn2/Bodx/WvPA2lrQ1oi0jXjP7z2KXm8pL5nhrQ1efZD1rczlw3YUu2XOwLhGVFrdfwEggjGsvOEkynq+9IH/jPLYBRDRZJqu9kZvvb3c5sHh0vl8kzlEd9gRV57DYXhIVVr5iLNc56ULOXcu1Q+O9/yei6sSdUSrIjHoz1i9qxUF3EB8M+GDU1aBn3zCu39gDvxAFkOiArjnvRMnXb90zgAGvINuBSK2uFBe7LPr5n3D2CQ1cYU1EE5avldwDXkHy13fA0fbupKm1WL+oFQNeASPBMOpMejhr07cwzOU8HHgTTcyQX4BfiOLSlulY3NaIUCQGo64Ghz1B+IUohvwCptpMxS4mUckq5K8fxX5w8XknJn95ef3GHixtb8TSlHh1TanF9DG+F3+1SaLM8ZZfiKbVM6tRB18ogp59w1j62F/w3PL2tPEX6xJR6RHj8uZLTsGyx9/I6jd69g1j2eN/wW//5bwJj/PYBhDRZJns9kac7xfnrUx6LZ7feTBtvl+0dc8AhnzKc1iHPEGseeFttpdEBZLPNiLXOelCz11ntkNS8+dEREqqYmeUBx54AOeccw7q6uowdepULFiwAO+++27yeDgcxsqVK9HS0gKr1YoZM2bga1/7Gg4cOJB2nlAohBUrVsDpdMJqteKKK67A/v37J/tyFNktBgTCUVz75HYse/wNPLylN2tgqvSrk5FgWPJxudWV3b2DeLS7D0vbG7lLABFNWD5Xcntk2jOR2N7ZLQacNLUWZ85qwElTa7MG0u6Ayo5RAeX3ISJ18Tjwi64PcNvmXVj2+BvJccxtm3fhF10fIB4vdgmJSlehd/AS+9PUewi/EMXDW3rT4nVojO/DnccoldR4K7WeHfEJafe3qfetrEtEpSc1Lr3BqGS/IcazJxjJ23ulYhtARPlWrPYmdd4qEI5KzveL1NrU/UMBtpdEBZLvNiLXOelc58AnQm3+nIhISVUsRnn11Vdx3XXX4fXXX8fLL7+MSCSCz33uc/D5fAAAv9+P7du3Y9WqVdi+fTt++9vf4r333sMVV1yRdp5vfetb2Lx5M37961+jq6sLXq8X8+fPRzQqPfgrFptJr3jcqJP/s9fJvFZpdWV37yBaZ9YDOLrSkohoPHJZyZ0rtbZQrr3LZDEobyJmMWhzLhMRSYsjMZ6Q0t07CK5FIZKXz75TitifKt1DALn3q6JCl5vKi9p4K7P+pdY31iWi0pMal7Um5fslm2limzazDSCiyVIK7Y3aXNd421S2l0QTl+82Itc56XzNgRMRFUpVpOl56aWX0v796KOPYurUqXjzzTcxb9482O12vPzyy2nPWb9+Pc4991zs3bsXs2bNgtvtxiOPPIJf/epXuPjiiwEATzzxBGbOnIlXXnkFn//85yfteoDEKssBrwBPMAybWQ+n9ei2WM5aA+Y1ObFVouOb1+RE/0hI8pzzmpyoNenwfr8XnmAYdrMeVqMO3mAEgz7ljjL1l5L5WGlJRKVNqQ2aiHyu5FZrC521uZW3pkaDNpdD8ovyNpcD2hpNzmUiKrZCxe5E+ULKv95SO05UiXKN10L/CkrsT3v2Dcv2h3L9qtI1TMavt6h8qI23evYNJ/8t1jexfqndq7IuEU0+TzAMi0GLpe2NMGhr0OFyYltv9n1Zu8uBBqv8WDSXvpD9CRHJyff9b77am4mUS22uq8Eqf7xjdEyfS/lLde6AqJTle0xSU6PBRadOwekz7GidWQ8hGsPUOhP0Wg2OeAVAk4jVfM2BExEVSlUsRsnkdrsBAMccc4ziczQaDerr6wEAb775JsLhMD73uc8lnzNjxgw0Nzfjtddek12MEgqFEAodXfzh8XgmXH61vHN2iwFrO+filk070jqgeU1OrOucm/zvzGNrFjTj9s078crb/bAYtHhoUSse7e5Dd+8gHrnmbMUypf5SjSstqdwVIm4rSSHz4+ZzJbfdYsCaBc24bfNOdKV8sdHucmDNguacb6L1NRrcOX8OVj+/O+s8d14+BzouRikJjFt1k53beixqVX69pXacyhdjV9pY4rXQv4IS+9N7ntuNJW2NANJ3MhLvMTL7VbVr4K+3ylch4lZtvHX1z19P/vu+Bc3wCdFk/VK7V2VdIpr8/tZu1ifnlDZ09eGhRa2IIZ7Wf7S7HLhvYQum2UyS58i1L2R/QpWMY+XxK8T9bz7am4mWS23ef5rNJHv83iub8YWHtqmWv5TnDsoB47Z65XtMYqjRYNX803HH07vw8Jbe5ONtLgeWtDXii//+Gs4+oQHrOucqtgtcSJYbxi5R4VTdzH48HseNN96I9vZ2NDc3Sz4nGAzilltuwdVXXw2bzQYAOHToEAwGAxoaGtKeO23aNBw6dEj2/R544AHcc889eSu/Wt659YtaYbcYMKPejPWLWjHgFTASDKPOpIez9ugK5sxjtSZdciEKACxtb0wuRAGg+EvI1F+qcaUlVYJ8x20lybUNGq98ruR2+wXc+/xbOHNWA5a0NSIUicGoq0HPvmGsfv4tfPfLZ+RUVotRh9W/3SF5nnUvvo37vzh3TNdIhcG4VVbo2J2oOqMO7S5H2heQonaXA3XGqhuyVg3GbraxxmuhfwUl9qenzbBDp9Hg2587BbdcqsGQPwx9jQazp9RmfZGYyzXw11vlqxBxqzTeevDFd/Dzr52NIz4BPfuG8XrfETz71wPJXRbGs2sPUbWZ7P7WatSlzSldv7EHS9sbsXR0UeN0uxkH3QH820vv4L6FLVnj0LH0hexPqJJxrDw+hbr/nWh7k69yqc37yx0HgLNPaFAsf6nPHZQDxm31yveYxKDX4ubf/C3rPkf899L2Rjy8pRcrR2NTqV0gdYxdosLRxOPxeLELMZmuu+46vPDCC+jq6sLxxx+fdTwcDuPLX/4y9u7diz/+8Y/JxShPPfUUlixZkrYyDgA++9nP4qSTTsJPf/pTyfeTWk03c+ZMuN3u5LlzIW6Nd8QvYCQYwfa9Q9jQ1Qe/EAWA5Pan81umIxCOSm6fp7S93vv9Xnzm+68mn/vINWdj2eNvJP+duVOKSFyFef3GnuQqzOlcIU1lLl9xW84Oe4IY8gnwBCOwmXVosBgwzWbKaisy/eHG83HS1NoJvfeB4YDsSu6xtC+pZRXbyNaZ9QhFYjDptTjJacUJTuuYziMlH9dME8e4VfZ+vxf/72f/h3WdczHVZoQ3GEWdSYfDniBWbtqB//zGp4taj9895MG+oYDsOGNmgxmnHMu/YyWq1tiV62eB8fU7+eo7pYynP831GgpZbiqcQsStVJ1JrW91Jj0sBi0Oe4Iw1NTgm0++mTwmRGOY2WDBjv3DWPPC28l7ZNYloqMmu799v9+Lyx/uSotTcVv5g+4gZh1jSf7yXmocOta+kP0JVapqHStPVGYbkjmGnT3Fiuk207i+pP1oyI8PB/0YDoRh0muxfe8Q3j3owb1XNqu2N/meXxpPKh219pJzYBPHuK1u4x2TSM0RuAMCPvcD+d2MUr/D23LT+XBYDUyvNQGMXaLCqaqfma5YsQLPPvsstm7dKrsQ5aqrrkJfXx+2bNmS1sAce+yxEAQBQ0NDabuj9Pf347zzzpN9T6PRCKPROKFyS22N1+Zy4KFFrbh+Yw8AJBeKpG7Xlbp9ntr2epn57EKRWNq//UI07ZcsdSY9Gix6GLQ1cAcEPLe8nSstqWLkI27L2d5BH27dvDNrC+X7F7bALxQ+H7faLzxyJbZrqYvpUtvIjtEbAbUtRpmDvDxUe9yq8QthPPn1T+He53dnxfaTX/8UAiqxXWjuQCRtnJH6i/jrN/bgsSXnFrV8VDjVGLtK/ewsh3Vc/U6++k4p4+lPc72GQpabCqcQcZtZZ+TqW7vLgdULmvGTr56Fn237IL0uuhx4+to2eIJhNFgMrEtEKSa7v/WGwpIxLC407vzJazhrVr3sOHSsfSH7E6pU1ThWzofUNkRuTDGetDMHhgO45bc70+bXO5qceGBhS04L3/I5vzTeVDpq7SXnwCaOcVvdxjMmkZsjWLOgBc7axAITKeJ3eBaDFnEAyzf2ML3WBDB2iQqnptgFmAzxeBzLly/Hb3/7W2zZsgWNjY1ZzxEXouzZswevvPIKHA5H2vFPfOIT0Ov1ePnll5OPHTx4ELt27VJcjDJRclvjdfcO4tHuvsSXNhkpdUTi9nnir57lttdz+4WsfHZGXXbV8AtRPLylF8sefwMOqwFN0+pwgtOKuTMbcNLUWt7kE1WAw55g1uAXALp6B3Hb5p2oNyvHeb7ycdstBpw0tRZnzhp/+yK2a3Jt5LaUNjCX88hhDnIqB/VmQ9ZCFCAR26uf3w27SmwXms2sSxtnXPvkdix7/A08vKUXfiEKm7mq1k9TBVPrZw97guPud/LRd0oZT386lmsoVLmpvGTWGbn61tU7iDuf3oUDw4Hsutg7iHue340ptUbWJaIiqzcbJGM4dS5LaRw6nr6Q/QkRiVLbELV5c7U5IZHcHP22PQO4bfPOnM6Tr/kltVQ6amVRai85B0Y0cWMZkyjNEdzx9E6s65RPDy9+h7e0vRF3P7Nr3G0CEVGhVcVilOuuuw5PPPEEnnrqKdTV1eHQoUM4dOgQAoEAACASieBLX/oS3njjDTz55JOIRqPJ5whCoqG22+1YtmwZbrrpJvzhD39AT08P/uEf/gEtLS24+OKLC1b2Aa+Q1YmIunsH0TqzHq0z6yXzYwOJDmfIJ3+OrXsGMOAVkvnsRGLebSnMuUtUuYZ8gmx70tU7CJ8QTWsrUpVa2yC2a2ptpNzq8szzSCm1ayaS4xOiqrFdTCZdjey4o83lgElikSxROVLrZ4d82ePyVMXod8bTn5baNVDpy6wzSvVtW+8gpo6mtcrU3TsIIRqTPEZEk0eIxmRjWJzLAuTHoexHiGgiUtuQic4JiZTm6HM9T77atnyUpdBlJKLcqM0RHCtz39PmcqBn3zAA4LzZDmzLQztHRFQoVTGz/5Of/ARutxsXXHABpk+fnvzff/7nfwIA9u/fj2effRb79+/HmWeemfac1157LXmeH/zgB1iwYAGuuuoqtLW1wWKx4LnnnoNWqy1Y2dW2xgtFYlkpdbLPEVE8PhIMw24xYG3n3ORgc0NXH5a0NaI944shMb8df2FCVJnU2gtPMJLWVohKsW0Q2zU1aluMZraPolK8ZiI5ucR2MbkDYSxpa8xakCJu5e4JcCtgqgy5xGKp9Tvj6U9L7Rqo9GXWGbV7XKXjvlBx+zQiArwqcZgaw1J9I/sRIpqI1DZEbUyRa9qZfKSvyVfbVshUOmx/iSaX2hyBT4hkfUcnzpVt6OrDvCanZJaDVEyvRUTFVhV7nsfjccXjJ554oupzAMBkMmH9+vVYv359voqmSm1rvBMdFtRoNCrnUP4zi9vrZeazs5n1+N5VZ8IbjDDnLlGVUGsvbCZdWeXjnlFvVv1CIpctRsvpmomk5BLbxVRr1GPRz/+USD/Y1ohQJAajrgY9+4Zx/cYePLe8vajlI8qXXGOx1Pqd8fSnpXYNVPpS60wworxjl9KEK7ePJyo+tbms1BiW6xvZjxDRRIhtyEF3UPF5uY4b8pW+Jh9tW6FT6bD9JZo86nMEie/ohnwCPMEIbGYdTLoaeAJhPLe8Hc5ag+rOJ7w/IqJiq4rFKOVM3Bpvq8TWe/OanDiu3pz8b7nnNFiVzyFur+f2CxjwCvAEw7Cb9bAadfAGI/CMLkxxWjnoJKp0DVYD2l0OdEls7dfucqDBmmgD7JbCtgeHPcG0QXaDxYBpMtsSqplaZ8ypDVRT6GsmKqRcY7tYnLUGXHTKFLTOrMdUmxHeYBR1Jh1aZ9bjolOmcCtgqhhjicWx9jv57DuljKc/Zd9JYyXWmcOeoGysdLgc6B8JSb6+o8mJcDSGdw558h4DRJQ7pbms1G3l1cahY+lHCt0PElH5EduPic4JHfYEUaNJjDOk0uOMNX3NRMfIat8X5OP+meN4qibFHEPkMkcwzWZSLU+h2wQioonQxHPZEoTyxuPxwG63w+12w2az5fSaA8MB3LJpR1pnIm6NN310MYrac3I5vnLTDmzbMwCLQYuHFrXi0e6+tHx185qcWNs5FzNG35OoWownbsvZ3kEfbtu8M20Q3O5y4P6FLZjlsE7K+9+6eWda+zPR98+lHaXKUm1xm4tix7aaD0fLlxn79y1swQklUD6aHNUQu4WIxUL0nVLYn5KUQsWtUqzotTVYmVEX210OLG5rxPUbe+AXoiXVxxGVmsnob6X6DHFb+es39uCsWfV5i9HJ6geJiq0axsqFMJExrNi+9Owdlp0vL8ZYmOPy8sG4LW2lMIbIxxwB24T8Y+wS5Q8Xo0yy8TZg4q4lSlvjqT1H7rjbL2D5xp7kyu7lF7nQs3corQMWzWtyYv2iVq6MpqpSjQOPtBXhJl1yFfZkvO+N//VXyfan3eXA9646c9zlyKUdpcpRjXGbi2LFdi7lKlTsU3mpltjNZyxOdvywP6VMhYxbpVgR6+JwQEAwHMP/fTCIDV198AtHU/ywDyGSNln9bWqfYTHooNdqMOgTUGvM3ziU40iqJtUyVi6E8YxhM9sXi0GLpe2NaJ1ZDwCY2WDBNJuxaGNhjsvLA+O2dJXSGCIfcwRsE/KLsUuUP0zTUyZy2RpP7Tlyxwe8QtoWg60z6/Hwll7Jc2zdM4ABr8BOjKjC5bL9XyEM+QTJGwAA6OodxJBPGHe5uMUoUfFiW00hY5+oFOUzFic7ftif0mRSihWxLr5z0IPOn2yTfA77EKLikuozGqfk9z04jiSiXIxnDJvZvviFaNqc+Us3dBR1XMxxOdHElNIYIh9zBGwTiKhU1RS7AFR8nmA47d+hSEzx+SMZzyciyhdPMDKh40RUnhj7ROPH+KFqxxggqm5sA4ioUNi+EFU2xjgR0eTgYhSCzaRP+7dRp1wt6jKeT0SULzaT8oZdaseJqDwx9onGj/FD1Y4xQFTd2AYQUaGwfSGqbIxxIqLJwcUoBGetAfOanMl/9+wbRpvLIfnceU1OOGu51RcRFUaD1YB2mfan3eVAg5XtD1ElYuwTjR/jh6odY4CourENIKJCYftCVNkY40REk0MTj8fjxS5ENfF4PLDb7XC73bDZbHk772FPEEM+AZ5gBHazDiZdDSLxOGqggT8chT8Uhd2iQ61Rj4AQhScYhs2sh9OayCN3YDiAWzbtwNY9A7AYtHhoUSse6+5DV0rOvHlNTqzrnIvp9ea8lZuoHBQqbknagUEfgrE4QpEYPIFEW2XU1cBUo8EMh7XYxaMywbgtP4x9Ahi7udg/5MdIMAJPIAy7WY9akw6aWBwrN+9MG7u3uxy4f2ELZhUgftx+AQNeIeuegqpTKcQt+xCisSmFuB0Puf7no0EfPEIEcWgwMtoGAHHYDDocxzaAKki5xm6pSh1X11v0sBp1CIVjaW2MJxDGrZM4zqbKw7gtHql75+MbLGnP2Tvow22McZLA2CXKH+4zVQH2Dvpw6+ad6B7tMC0GLR5dfDbicWD9//aiu3cwucDk0e63ks8DEgtM1nbOxYx6M9YvasWAV8DI6ID7e1edCW8wgpFgGHUmPZy1nGQmosILA1j1zK60tqrd5cB9C1uKVygiKjjGPpG6D0cnyqTi5MbPNmHlpafCG4yi1qSFLxSFQZv/jTAPDAewctMObNszkHws9Z6CqBjYhxBVPqX+JwpgzQtvsw0gopyljquPzpv3Sc6bf/+qM3Fk9EegNpMODVYDptlMRSw9EalRunc+IWWRySyHFd+76szkD70Z40RE+cedUSZZPlfTuf0ChvwCVj29C9tSOtXlF7kww27CCzsPJjvb5Re50LN3KK3zFc1rcmL9olYuNCGSwVWwk2f/kB8rN+2QbKvaXQ6s7ZybtYKdSArjtrww9knE2JWnFidrFrTgN9v3Y0NXH/xCFED+x/luv4DlG3vSvggU8Z6iek1m3ErtijASirAPIRqjYve3Y91hS6n/6Why4tLmY3Hb5l1Zx9gGUKUpduxWisxxdSHnzbmjIDFuJ18pzzGxTSgfjF2i/OHOKGVK/EXI4vNOTFuIAgCtM+sBIK2zbZ1Zj4e39Eqea+ueAQx4BXZ6RFR0I8GI5I0CAHT1DmIkGJnkEhHRZGDsE6lTixN/OIqevUN4aFErrt/YA78Qzfs4f8ArSH4RCPCeggpPbleEW79wGvsQojIynh22lPqfbXsGsPi8EyWPsQ0gIimZ4+pCzZtzR0Gi4ijVOSa2CURUrfK/bzMVnNsvJDutUCSWdTwUiWU9LvW8VCPBcF7LSEQ0Hp6AclvEtoqoMjH2idSpxkkgjO7eQTza3Yel7Y1HH89j/HhUzsVYpUJJvQdOtXXPAPsQojKiFMu3bNoBt1+QfJ1a/6M058U2gIgyZY4dCjFvPt72jogmrhTvD9gmEFE142KUMpT6ixCjLvtPaNTVZD0u9bxUdSZ9/gpIRDRONrNyW8S2iqgyMfaJ1KnGyejx7t7B5E6JQH7jx6ZyLsYqFYrSrgjsQ4jKRy47bElR63+U5rzYBhBRpsyxQyHmzcfb3hHRxJXi/QHbBCKqZlyMUoZSfxHSs28YbS5H2vGefcM47AmmPS71PNG8JiectdxOm4iKr9agRbtMW9XucqDWoJ3kEhHRZGDsE6mrM+kU4yQSPfqLTvHXnfke5ztrDZjX5JQ8xnsKKiSlXRF0Wo1ibNSZmJ2YqFSMd4ctpf6no8mJfk9Q8hjbACKSkjmuLsS8OXcUJCoetXvnYowN2CYQUTXjYpQylPqLkA1dfVjS1pg2YN7Q1YeTplix4qKm5OPi8zI74XlNTqzrnMvc7kRUEmKxONYsaMlqq9pdDqxZ2IJYLF6kkhFRITH2idQd32DBfQul42T1ghZc9+T25GNGXU1Bxvl2iwFrO+dmfSHIewoqNKVdEa57YrtsH3LfwhYc32ApdPGIKEfj3WFLqf95sHMu2lxOtgFElLPMcXUh5s25oyBR8SjdOxdrbMA2gYiqmSYej3N2fxJ5PB7Y7Xa43W7YbLZxncPtF7BiYw+2jm7rZTFo8Y15s9HuciIai6PWpINVr4VGA8TigD8chT8URZ1ZB4tei2A4Br8QQZ1JD2etgZPGRCryEbeTxe0XMOAV4AmGYTPr4bROPMalzglgzO9z2BPEkE+AJxiB3ayDUVcDdyCMWtPR17v9Ah548W0s65iNSDSOkUAYdWY9dFoNHtn2AW699DS2WZSTcorbybR/yI+RYASeQBh2sx61Jl1JTNAz9klULbGb2bfWGnXwhSJwB7L71dTnOsx61OhqknFcZ9YjEo3huie3Y99QAEDiF+JrrmxGvUU/prhJ7adtZh0aLAZMs5kUyz8SDPOegiYlbt1+Afc8txuL2xqh09ZgZDRWwtEYHuvuw7cvPhmxGg1GgpFkvaxL6ePUxsiFGEMTlbJi9bduv4DbN+/EwrOOx1SbEd5gFHazDpFYHP5QFAadBnUmPQzaGgwHhLR7RfH1cv2POM7NbAOU4puxT+WmWsbKctx+AYM+AZFYHLF4HP5QBHaLYdyxm9pu2Mx6WPVaBCMx+EK5zZurtS+p8/cii0GLe66Yg3NObIBfiMInRFFv1mNqnZHtT4Wq9rgtNKX7WLmxwXhNZEwh1yYAiYVv6xe1pj1/LPfnVBiMXaL84V6VZcgvRHHthS5E43F09w4CAJqPs+MHr7yX/DcAXHTqFNw5fw4e+N3b6Ep5vN3lwP0LWzDLYZ30shNR4RwYDmDlph1p+SfnNTmxtnMuZtSb83JOi0GLDYvPwY+39GJbb+7vs3fQh1s370xro9pcDixpa8Sin/8JZ5/QkHz99Z85Gbds2pE2OOcvrokm7sNBH27LiEPxVyEnFHlMYLcYGPtUNaT663aXA4vbGnH9xh74hWiy7scByb59Xedc/H/2zjy+qTL7/5/sS9OkIWEVCoVUCm2BIpskRcUNBBREHYEZKQWXUdAZN2QpLiCKyyyA/mZUUOY7iDMjgoLKjIIzUhxApCOURSkgBVlKQ5s06832+yO9l3uTu6SlKzzv12teY3OTm9tyz3POc+45n5OmVmD+hv1Jcf6LE/MaHOfz+WmxPYNJTx7WEVoWk16Nx266mtePLZmYj6I1e9DFpMXLkwegX1duolAqRm6OGJpAIPBj0qvx1Jgcxpb1agWWTynAuzuOp7RXFPM/fA+XxOxbBuBpYvsEQrvhdK0fiz4ux73DMpPWjMbarlwmw9LPDjVqHZCKH2hFJ/YeV69W4L0ZQxGNAgs2lnN+h8L6GJ+sPwRC6kjtY5uy+UrI5sX27ey1hG9NYJ+DHd80dH9OIBAIbR2ijNLCXGo1nctHYfa6Mnx3ogbFjiwU9MhAhzQ1fvevH7Cd5ZwAYPZoG8oqa5gNPv3+YDiKDL0K3TN0CEdjsAioHKT6GklEEy532kMVLL02bE+xurqx52SvK4kUZlvxwu250GuUnErtc+4AHv/7/3g/Y7dZUJBpxsptFZzrPF3rh8sfYirXTTpVs23ISTfc5Ul7sNuW5FSND3PX7+O1Q4fNgpcnD2gTCik/1/jgrld8MOpUMGqVuKoNXBeh5bjcbVfMX7N9IgC8dGc+Ptt3hlP8STMq24oJA7vhxAUfE99rlHKUnazF4TNulIzvjwxdasooYn7aYbPg9XsGcfx6U3ekEto/TWm3QnHZ6Vo/nvrwe8H79OkxObh95Y6keDIQiuDZj8uT9spAfex6Ry4WbeQ/3tgYmkBoD7SWvz3nDmDeR/vQv5sJBT0yoFLIoVTI8M1RJ1aXHoePijDvFdorpvo9vmAYi0Ts/7a8Lpi3oTzpGLF9Qlvmco+VhaBj6IE9MgRzUmzbFVL4pWPYGGJQy+WCa4TUOtCQHBxb0cmsV+Obo05s3n8aZZW1nFy9VqXAOXcAt+V1IevPZcaVarfNjdQ+dvEdeVDIZfBRkUtWFxGz+ZfuzMfWg+eQ083Isee9lTX44Ywbr909kFeRUUhltKH7c0LzQWyXQGg6iDJKO6PaQzFOj05Ur5o+hDdwLuiRgZXbKjidJvRngPjme4a9F6o9QazYelHlgE/5oLFqCAQCoWVgrw2JfH2kGtUeqsGbWb5z0usKH9uPVONYtRfv7jjOqdSu8VK8ATQA7KhwotiexblOlz/UYtXfpBOWcKVQFwgL2mFphRN1gXALX1EybVm5hUBoKsT8NdsnAkCndA1vIQoQ95nTR/bCUx/u4z0+ZVgm1nzzU0r+TMxPl1Y4UeOlmGRXc3SkEgg0YnGZOxASvU/nK+QALsaTtf4Q5m/Yj2J7Fu9eGYjHrp5gWPB4Y2NoAoEgTK2PwtThPZPyU3abBcunFDAKYQD/XjEVe6S7iaXsv2hkL95jxPYJhLYHHUMXjewlmJOibddLRXgVft/5+hjuHZ6J93edwNThPaFTKRodAzQkB8dWdDpa5UEnowZllbW8uXq7zYJre1vI+kMgpIDUPjYQjmLJpwebJL8sZvNdjVrcOzyT155n2LPg9HLXEimV0YbszwkEAqG9IG/tCyA0DHcglPRaMBzlfS/9erEjKylZDMQ33++WHkdFlYeT6C52ZGHFtiOSrwHxAPuZ9fvg8lGN/p0IBMKlw7c2sKmTOJ7qOYXWG/bx0gon5m/Yj3PuQP15xB9ys89Z66eSClEAJJ2zKXD5qKQHHgBZ1wiXJ25/068RTcnpWn9SIQoQt/0FG/bjdK2/la6MQGhapPw12yem4nPFjqXqz6SuifbjtN/M6Wrk3VsQ/0m4FKTiMkjoudax/Fytn2J8ipQdeQIR0eOt7R8JhMuNWAy8PmRHhRPv7jiOYkcW53W2Dadij+fcAWY/eSl+1CUROxMIhJaFjlel7NrlDyXFE3ROO6dbPIbt382Ed3ccl7RzsTWnsTk4dyCEYDgqmKvfUeFEycflJJ4mEFJAKt/s8icXszc2vyxm8ya9SjS2iUQbNphC6veSOk4gEAhtEaKM0s4walVJr2mU/DVF9OuiSgYVTsxw9Oa8xvd+9muJI3+0KgVqfSFStU0gtCJ8awObdInjqZ5TaL1JPM6u1DZqxV0N+5x6tRJllbWYPdqWJG24uvT4JVV/J8q0RqOxJleTIRDaKkZd068RTQlfkoCmtMIJlz9E1BYIlwVS/prtE6V8rl6lEPSX9GdT8WdS9p9e78erPRS+O1GDx27MluxIJf6T0FCkOoznSXw+neXn9Gol41Ok7MigVYift5X9I4FwOeHyUYgBKalm0rBtOBV7ZHcTp7p35UOvFl8bCARCy0LH0JLxsVohqPBbbM9K+n8x0jTCuazG5uCMWhUueClJ1eGWjKfJ6GpCe0Uq35ym4fflUuoi9Oh4tz8Ek04Fo06FDJGcmlIhE41tGlqMIvV7SR0nEAiEtghZudoZVoMahdlWTmBddrIWdpslyemVnayFw2aRrBrXqxXQqxWMFCrf++nXxEb+LCOy3ARCq2E1qDEq24qvBebVWg0N30jynVNovQHi8oNlJ2uZn+lKbXOaGg6bBaUSnynMtkIhg6BU6fIpBfAEG1f9zSf7vmr6ENHPkE5YwuWEQa0QtEOHzQJDKyfcpeyN2CPhckHMXyf60Sp3EIU2C698+M39OtVLfNck+ctV04dg908XmNek7EerkouuDzpVPOnvCYawfErBJXWREghCSHUY+6iw6H0aicT3q6OyrZCxjknFrlXuoODxxsbQBAIhGXo/NmVYpuj72PmoxL1iKvbI7hYWs/9Cm0WwK9pus0Ahl/EeIxAIrQMdQ4vZ9ahsK+Q8tkuvK4n/LxUj7DlRgzSNkjfX3dgcnNWgxu6fLqBTukbkt225eJqMria0Z8TyzY76OF8IIXURsfHR4/O7YPP+s8nn8ovnqulnbqki9XuZ08j+hEAgtD/ImJ52yCM32GC3WZifV5cex+wbbCjMtnLed/C0C0sm5sMk0Q0dicY4Uqh8Veb0a2Ijf4gsN4HQepj0arw8eQBGJawDo+oLxRrT1cB3ztWlxzFndHbSekPPwVxdepx5ja7U7mzUYumkfDhY61biZ+w2Cx65wQadSiEqbWhpRMAtJPsuBemEJVxOyKMxLJmYbIf0plrewE6NpkYqVpE6TiC0F4T8tSPBj9ptFvTumIYnx+Rw4n4g7tufuz0XL312mNdfvvnVUcRYJi3pz2JAyfhc3vVh0YRc5lwZOjXe3XGc5wRciP8kNAaDSPcxfXzJxDze+3TJxHz893g1E/eyq1FWlx7HDHtWkh3Rcejc9ft4j19KDE0gELiw92OpqpXw7RVTgd0tLGr/jix0NekE1wZSjEIgtC3oGPqHM25Rv63ksV16XUn8f3qNKBRYBxZvPiiY625sDs6kV+P6qzuii4Tir5gqS1NBRlcT2jtC+WZ6fzB3/T7Bz/Kpi0iNj35mbD9em5cqlm1oPkvs91o6Kb/RiuEEAoHQmhBllHZGtYdC8XvfotiRhWJ7FiPJHQxF8cyYHMy/TQZPIIw0jQJpaiUy9CqolfIkNRUau82C/x5zoqBHBvMaX2U4/ZqYjCCR5SYQWpduGTqsmFKAag+FukAI6VoVrIZLk9cUOufKKQU45w7iZI0PQHyNeHRdGVPtnVipnWlJw+v3DMIFLwWXLy79qZADJy74sGJKAcpO1qL4vW/x0a9HikobhiINf2AuJPsu1VFDOmEJlxPeSAwLN36P1+4eBC8VQZ0/hHSdCmlqBZ78x/+wZOKAVr0+tUIu2pWmVpD6acLlA9u31vgouANhxGIxKGQyvHb3QGiUcpSdrMWM977Fm1MHY/yAbnhuQi68wTDjh6s9FLZX8BdZbq+oRpG9F4DU/FmHNDUWbNgffzA/NgeeQAQGrQJV7iCWf/kjXpyUDwCgIlHsqHCiINNM/CehyZHyAyqFHL9atRtvTBuM+Qo548fCkSh+tWoX3rpvCH5xTSZMejVitWC6CX1UBI+uK2P2z0DcBj/df4aJXenjj1xvg1algEl36TE0gUC4CHs/Jq5WYkW3DB0+fOhaqJVynHEFOHvFTbMdknbJ7ibms/8uRi0+P3AWs98vAwDOMZNOhX//eB5/212J1+4e2JR/AgKB0AR0y9DhtbsHwuml8NyEXESiMfioCMdvu3yUoMJv4v/vqHDi0XVl+OCBESiqCyIYjjJxOB0jiOW6G5uD65qhQzgSFc3Vt8T+V2pEIsnxE9oDdL65xhsfNZWmVuKsO4CTTh9yuqQ3SF1Eanx0XTDMa/MAmlytnPt7hWHUKmFOU5NCFAKB0G4hxSjtDHcgBB8VwcptFdCrFSh2ZGF4zw7onKFFOBpDXf18R7P+onMy6YElE/NwqsYPTzCMbiYdguEIXP4QOhu1+PLQOShkFyvHV5cex+qioZDLZExQSr/mlRiRISYjmDiD0qBRwhsMw1U/fy+t/udwNIZoLAZfMAyTXk1mVRIIjSAGcLpCLwUvFQEVicaL3yJReKkIumXoYNKroVXJMX/Dfk5wL1apHY3FcMFHwReKYG9lDVaXHufIFSZKtNPrXEGPDATDUUSiUbh8DdsQC8m+ry49juVTCjhrHSDcyULm6BLaM14qjFpfGMH6MQZ0WVcwEkWtLwwf1bgRWE2F00vhwcI+mDPahjSNEp5ABOlaJTzBEKhQDE4vhayOrXqJ7QqyXrV9TPr4v0lZZQ1mv7+X8XUAIGPF5ZFYDNdf3RFdE2Syj1V7OT/3MOvwxrTBUNY/pDfqVPj8sUJYdCrJf3uTXo354/rjmfX7OAm0RH9Ij8qj/ScATrKukMd/0veiy08hTauEWiFHMBxtU3E+sZfWx+Wj4KXCmHNDNh65wYZvjjoZlaCF4/ohv7sJ1Z4gnr8jD/86eI45RtvNvNv6IRaLIRCOwnneAz8VwtKJ+Tjt9sf3mIEITHoVlHIZ6gIhKGQyXJVgU1dl6GAxqONxKRFEIBCaDJePQjAcwZvTBkOrUmDfqVo8WNgH4/K7orNRyzRYnXX50dWkQ+UFHx78v+8AcPeCr909EFQ4wtkLstdvOqfkCYTxm5uuxlO3yiGTAWfdAVjSNNCp5AiEIlAp5En2r1UpoJDJUBcI46oMHX45LJP4AQKhDeLyUaj1hRAIReClIsjQqdCnYxrHXmnFEnZcS+e039l+DDPsWVj/3UnMHZODukA8Jy1DvGDlg92VuHdYJrPmaFUK7K2sgTcYYr6/2kPBEwwhQ68GFY7CEwzDqFMhy5rWoHXjgo/C9JG9EI3FOPE0rcpSF6Dg8qmYOFqvUUIuk0EplzGKwZcav0qNSCSjNwntDxkUchnSNAos2ngAK6YOxuLNB1LKWZ+u9QMA/vbACBh1KoQiUTyydi9O1viZ99QFQoAp/jl23j1x3bEa1Fg2eQC6GLXwUmGccQcQCEcbXEjS2aglxScEAuGygRSjtDOM9bLXerUCy6cUYP13JzFhQDc8v+lA0iy7pZPykWlJw+laPxZu2I/vKmuxfEoBXt5yKCnQvWNQN2x74jq4/Vzlg8RKz6o64Vl7gLAsN98MSofNgiJ7Fp5Zvw8vTx6A93edwNThPZNGdJBZlQRCajTHrFexWZk9LWkpV2pXOr2Yl3Aeu82C5VMKOIoqOrWCOU6vc+/uOM5RZGro72QUWJfoTrnPHy1kivmEOlnIHF1Ce6eDToW37huCBRuT7fmt+4ZAFmvdMT1GnRJGnYo3nlk0IRcXy2cIUpD1qn1h0ql4fR3tI3ta9EmFKADXt/Uw6/CXmcOwcGM5r79OhVQ6O+nvTOw0p7tIbR0NnGtl34tsn96W4nxiL60P379Boc2KDQ/bIZcBz286gPkbypljdpsFb0wdjBhiWFXKtRt6f/nK54fx5/uuwYptFbwPeH65ajeG9DTjs0cL4QlQMGjVKNlYjnkf7WfeS+4DAuHS4bPv0TkdcVt+V7y1/Sjn4VBh/egcTb0agNReUAbgaQkfQ9v8r1btQkFmRpL9R2MxPPtxedL5r7uaVEATCG2NM7X+uLLutiO8xdBsfy0U175+90Bc8FJ4ekwOFm0sx3bWeUbndMTaWSPwwuYDSTH5XYO740ytH0+v34fvTtRg+ZQCvPLPHy4ppjVoVJjy9q6keLrsZC2eWb8PHz40ErPXlXHWT7vNglmO3jhfF8TKbRUclcTGxC1CuTIaMnqT0B7gyzfTeS63P4ilk/LhoyKiOWuh3PdfZg7Dfat2MwUp6VpVkl3SDRwyAGPzu+J+R290t+h49+b0szoCgUC4EpHFYq389OEKw+12w2QyweVywWg0NvjzLh+FOevKMKBHBg6eduE3N12NV7cc5gTQNA6bBa/cNZDZ/M8ebUNZZQ2/HGq2FSunFEhWUdPfLyQ7toLnHC4fleSoaew2C4rtWVi94ziG9uqAPT9d4JVPEzo3fX7SzUhoTi7VblsCMTsTsx8xTtf68dSH3/OuGfT6IrTRZdulWa9CScJGn6bQZsHTY/rhnwfP4uBpF6YN74m1u06gfzcTbunfWXB9Y/9OUmtAY9atxN+lqf+2hOanPdhtS3Kqxoe56/cJ2vPLkwegu1nfClcWp61fX3vhclivrjTbPecO4PG//4+599ld4ADQo4MendM1Sf9u59wBPPH3/6G0wolPZtuxbMvhRvnrxHMyxaU6JUdpEbjoT/ecqOGolmlVCpxzB3BbXhdOtzr7XhTbh7TWvXk52EtbobF2K/ZvUGizYGx+V04hCs1Lk/Lx2f7TArGlFQvG9cMFH8UorLBV+Ow2CwoyzVi5rQKjsq149e6BePIf35P7gHDF0dz+Vsi+RfNSNivm3ZaDs+4gYrEYVicUl9CMyrZiwsBuOHHBh4IeGeiQpsbv/vUD75rAtvlE+x+b35VThMY+P7F9QlvlSouVgfh68ln5WWzed1owZs7soEenhJiZL1cEoOFrU7YVt9evOddf3TGupiKTJan9NmTtEMtTvXRnPj7bd4Z3JOfSSXn4bP+ZBufOG3oNZB1sWq5Eu21uXD6KGR/PZ48OmwWv3zNIUllEKvf99Jgc3L5yBxw2CxaM64+xf9wOAIz6SSejBr5gBAatEmddASjkMry9/Zjg+V6/ZxC0Sjl5ltVOILZLIDQdRBmlnUHLflU6vRjUIwOeQJh3ww3EZ9m5/CEmwC7okcGp7maz/Ug1zroDKcl4J8odAsJjLQDxGZQ7Kpx4ZmwOyipr8czYHPzhyyO87xOaVUm6GQmEOM0x61VqVqbLH+K1s0S7XDV9iOA6tb3CiaK6AP5XWYOS8bmY8/5erJg6GC9sPoCCHhmCn6N/Jy8VkVwDGrNusSFzdAmXA3WBsPjs20Drjulp69fXXiDrVfvDw7r3G6II5g2GUWTPQgyAUiFvlL9mI9RRxu7eMunjCTe6K5V9jYX1neSm+pqxxHtRbB/SWvcmsZfWR+zfYHuFE0X2LN5jnYwakdiyGj/X+jFzzR5eFb4dFU4U15/36yPVqPGS+4BAaA6E7Fs0L1VRjSJXADPX7MHaWcMFfdvXR6rx1Ji+2Pi/n7FyW4XofpNt8zsqnJjp6M2cY/rIXoLnJ7ZPILQdqj0UOqVrGhQzC+WLX7gjD9+dqEn6Dqmc+dOsNYcmMc5oyNohlqcanJnBWygHxMd28BWiAA1fuy41V0YgtBZ89p1oj6UVTtR4KcliFKnc93yFnFEc/eU7uwDEC1FoJaXE/fOCcf1Fz3fBS2HpZ4fIsywCgXDFQYpR2iHdMnTwBEJY8dVBTBveU/S9bv/F+Y7BcFT0vadq/Ohi1EoGm6nIeHOuQWLGpCcQQbEjC1Vu8RFAibMqXT4qKfAA4sH3M+v3kQpuwhVFc8x6Za8fqZ6Tzy6l1p5gOIrSCide2HwAc8fmMMG81Prm8ofw3KYDKa0BDV232JA5uoTLgbpG2HNLIvX9rX197QWyXrU/6H8zvVqBFVMKoFUpMG14T8x09Ga6u/j8mssfYkblXKp9n3MHkgpRgPrk24b9nI4yvVqBNxJGnwDxJD37GhPvRalYoDXuTWIvrY/Uv4HQfZNKbAmAuU+LHVmch0fsz7slih3JfUAgNA4h+07Vfl0Svs0bjGCmozcKMs2gIqmdEwCUCllK10Jsn0BoO7gDIY69FjuyksZyARdzQa/ePVAwX1zycXlSXABIr02+YCQpRueLMxqydgjlqY5VewU/09Qx9aXkygiE1kDoeRCfPUrF+YB07tsTCOGVuwaixhuA00th9mgbbs3tjFM1PiYOoRVZSiuccPnEz8duHKchz7IIBMKVAClGaadEY9wODyGMuovzHTVKueR5G1LBnapzlJpBadAqGFlFMRJnVZJuRgLhIs0x65W9fqR6Tj671KoUouehj9NKSfQGQmrN0qsVDVoDGrJusSFzdAmXA+mNsOeWROr7W/v62gtkvWp/GLUqprvzvR3HOZ3d7O6uRL9m1KrgoyJYua0Ct+V3Ff0OqX/3Gi8l2r3F7iir9lC8kuEA1/cm3otSPr017k1iL62P1L+B0H0jdT+xj/PtmdnHjVrxlAi5DwiExiFk36nar9T7vMEwo4B0a27nlM4JAGZ9ajkyYvsEQtvBqFXhgpdifpZS3BNTPdt+pBpFPKpIUmuOJxjGw2v3AuDG6IlxRkPXDr48lVFLCby7eWLqxubKCITWQEqBn22PUnE+kFruu1uGDoFQhFeRKVGRJU0rngNP0/AfJ8+yCATC5Q4pRmmn+Kh4ZWfZyVrYbRZOApmemzmytwV+KozPH3XAS0WgVMhQmG3lddh2mwVlJ2thFnB4fHM2U3WOVoMao7KtvDMo7TYLo4jC97vQFGZbYTVwv490MxIIFxGzs1E89iOEy0fFN/n1DWMf3D8CBq0S59wBzF2/D9We+KbYYbPAVB+wn3MHUOujEIuBd5RGLBaDw2bhlRJ12CyIxWLMz55AhPlvsTVhVLYVcrks6XU2TbUGNNXflkBoTdLUCtyW1xmTr+mBTkYNPIEI0utte/13J5GmFt8wNzdapVx0ndCmUFBLIOtVW4btXwOhKOrqY2q9SoEPHxqBlz47nDRiILG7y+kNInQ2CrNezfm3DkeiovZjkkiwSXWMsY+nGn8n3otSPr017k1iL62P1L9BVR2/cmZVXRCFNgvvWA56X0vviQt6ZECvVmL9r0dCpZDhgodCuk6F2aNt+OGMG+Y0ch8QCM2BkH2XnawV9Fm0/dLvE/IbdpsF+392YfZoGwp6ZMDtD2Pd/cOx46gTq0uPAwBj/wCQoVdj9mgbDp52IRyJ7z3F1hhi+wRC28JqUGP3TxeYNUFKHUQqtjVolHhz2mBoVQpG5STVtUmvVqAg0wydSoE//fIahKMxdDZqYDWo0b+rscFrB1++XSw+OucOCMZAZO0iXAmkqqzosFlgTkuh4VqnEt1LG9QKnKrxIRyJQSmT4Zkx/RAMR3DeE4RGGV9D3t91gtmzV7mDoucTmwxAnmURCITLGVKM0k4x6eLOdHXpcSzOH6CPAAEAAElEQVSfUgAgnrBmz82kj72740fOsVgsxnGIdpsFM+xZeHRdGUb2tuB0rZ8zo05ozmaqs+yEZlA6bBYU2bMwd/0+vDtjaNLvwr6+xXfk8VSKk25GAoGmKWa9nq7148VPD+LRG6/mnXu5dtYITHtnJ3K6pOPFSfnolqFDpdOL5zYdwNThPfHujuO8ak0KmQxF9izEkGzbRfYsKGQXi0oMrKp1oTXBYbNgycQ8hKMXi1j4aKo1gMzRJVwOUNEInh7TDws27uexp3xQ0YjIp5sfKhpFyfhcLN58gBOjOGwWLJqQCyoqnnAkxCHrVdtEyr8unpiHQ2freD/L7u6qC4Rxz593MjOrZ4+2IRKLYeGG/Vg+ZTAWbtyfZD+0vxZDqmOMfTzV+DvxXqR9ugzgXGNr3pvEXlofqX8D+r/Zx+w2C0ZkdUBnowZRJMeWM+xZeGb9PsHOxRn2LPxq1S4MzszAi5Py0dmoJfcBgdAMCNn34TNulIzPTfKH7LwUcHEvKIeMo8hlt1kw05EFGWR4p/QYx8YdNgtWTi0QPFYyPhdVroDoGkNsn0Boe5j0alx/dUdkWdMASKuDSMW2fCon6787Kbk2sXPu7PWl0GbFBw9ci3S1okFrh1C+fdnkAbzrp91mQVeTDrNHZwMyGe/nyNpFuNxJRVnRYbNgaX2cL0W3DB1enJSPBRv499KnanxY+e+jKKusxfIpBXh5yyHeNUJZn9ueu34fPnxopODefPL/+0bwWsizLAKBcDkji7Fb0i9TXnrpJXz00Uc4fPgwdDodRo4ciWXLlqFv377Me2KxGJ5//nm89dZbqKmpwfDhw/HGG28gNzeXeU8wGMSTTz6JdevWwe/348Ybb8Sbb76J7t27p3wtbrcbJpMJLpcLRqOx0b+Ty0dhTr1kN7vrq0OaGr/71w/YXuHE7NE2lFXW8KqmXNvbgkgshlA4irKTtVhdehwFmRkoyDRj38laZkady0dh9royXjWVUdnWBs2yo6u96RmUBq0S3mAYbn8I5jQ1Fm4sx3cnapjfJRiOQqOUo6ouiNvyuiR9D/tvcKnXRiCI0VR22xIk2lmqs15pWy8a2QureWbvAheLQI6e92L9dyexYFx/PL1+Hwoyzcxaw7fuvDltMJ78x/dJtk2vPa/dPRAPr92Lwmwrlk7MwzzWBoC9vgHxivV//3geP5xxY8mkfDz1j+9bbA1o7N+W0Dq0J7ttCY6f92Dhx+WCtr34jjxkdTS0wpXFOVXjw9JPD3KUWwxaBarcQaz/7iTmj+uP7mZ9q11fe6M9r1eXm+2m6l9n2LMwc80e3nO8OW0w1u46gYJMM5P4dtgsGNKrA8LRGO4Y1A1vbDuCYkdvKBVy1PlDSNepEI5E8W7pMTxzW3/RRNzpWj+e/vB7we6tV+4ayBS0NDT+pu9Flz+ENI0CGqUcgXAUvmAEJl3buDfbs720FS7VbsX+DehjtX4KgVAU/z3mxIisDnjg/75jYkSVUg6FTIb/HourIhQ7spLiURq7zcLYksNmwev3DEJno5bcB4Qrjpbyt3x5oMWbDqBXRwOv/fqoiwXSo3M6YtrwngDiSgaeYBhlJ2uhUsiw+/gFQVXd2/K6YN6G8qRj9MMpk06VtMYQ2ye0Fy63WLkhuHwUan0hRKIxPLvpgGCu+tW7BwrmithxAE1hthWP3NAHs98vw73DMpm8VXezDv86eI5Zm/jyXTTsmCLV30Uq3w6AiaP1agUUchkUchks9WoPZO1qP1zJdtvUnHMH8MTf/8e7dy20WfHCHbnQa5Qp2+I5dwAvfXaQdy99/LwHH353SvA5G43dZsGTt/TFpDe/iccaE/Mgk8ngpSJwB8IwapUwp6mhVcrJs6x2BrFdAqHpuCKUUf7zn//gkUcewdChQxEOh7FgwQLccsstOHjwINLS4lXVr7zyCn73u9/hvffew9VXX40lS5bg5ptvxg8//ID09HQAwG9+8xts2rQJH3zwASwWC5544gmMHz8e3333HRSKlpW3N+nVWDopH6drfchI0yAcjaHOH4JWpcCQrA64plcH3NivE/p3NWKmozcjO0jPll+5rQKrpg9hkt6FNium23sx8+3oGXV8c/jYD4d/rPKgQ5o6aWyP0FifxPd4AkAMQCQaw0uT8jF/w/6kDcFLk/J5HTHpZiQQkpGa9XrOHUCNl4oHwzolzHo1Ohu1qPZQOHTGjT4d0/DM2BzOCA96PE9phRN19bO5AWDOjVczHdu03fKpmWiUcmbt4UOjlGNUthVLJ+XDFwqjZHx/LNl8CNsrqpnP0ZXm963ezSQo590WbtE1gMzRJbRnAuEofjhbh1XThySN6Zm7fh8CElLHzY0/FMZTY3JQsrE8qXtkycR8+EPiUssELmS9ahlSGWNJx9JPj+nLm7gC4kohc8fmCH6PSafidIsDwOGzdXj29lwEQhFc8FCYVdgnaaQezYPX2USTccFQRFSZKBiK+116LN+iCbl4PuEBgJDvFboX6b/dsWovjDqqQSNAxWjMaFFiL62P2L8BfezYeQ+OVXtRVlmDwZlmTmxJdyqXVdbAR0VQ0CODE3daDWosmzyA8X8ZehUKemTU20sQNV4KBq0Scll8bwrxSZAEAqEB8Nn3/HH98cz6fVi5rYKx3//V2y+N3WbB1OE9Mac+R7Vpjh2/eGsnAGDV9CH4/RdHeL9v+5FqFI3sxfycaP9eKgK5XIZzngBqPCGYdKr6cZUxhGNReKkIqj2eJD9yKaOrCQRCw+HLXdGjW4ORCJ7liUcLs61YwlI9S1QdSVRgovnuRA06pmvwl+JhCEdj8FERZOjlUMllnCK5xPiCTWmFEzVeKuUH4Hz5dpqvj1Sj2kOhTyeD6DpD1iDC5YhQ3hqIN1G4AyE8d3tesv3brFg4vh+oaBQdGjDmucZLYeP/zmDj/84AAAZcZcTyKQXwA+hi0mHu2H4ocgeglssF7X9HhRPPjJUxRa+ZljTB7yPPsggEwpXKFVGMsmXLFs7P7777Ljp16oTvvvsOo0aNQiwWwx/+8AcsWLAAd955JwBgzZo16Ny5M95//308+OCDcLlcWLVqFf7v//4PN910EwDgr3/9K3r06IEvv/wSt956a4v+TpVOL17+/BAeu6kvnt90UUJQr1Zg1fQhePOrCvzhy4ubc1p2kC42AYC0+hmZJp0KgVCE2eQDF2fUJc7hE5IkZI/tSWWsD997xud3wYsT83Cyxo9af4hRTnh+0wE8f0cer8R4twwdVkwpINXgBEIKVDq9mLcheUTH0kn5oMIhrJ01Ags2lguO56n2UPAELiYI6XWCPa/XR0Xw6LoyFDuyUGzPQjAcRZY1DYXZVt6NdmG2FbaOBrx0Zz6e/eQAvjxUxRS8/fr6PpDLZfBREeytrOGsXwDg9ofQu6OBrAEEQgr4g3EbFxrB5Q1SIp9ufvzBMMw6DRaM64cYZEw3igwxKAC4g6QYhdC2SHWMJR1Ls/0nH94g//HCbCuocITjA60GNdbOGoHnPhEeqccuSHEHxO2n1h/C/X/Zg2WTB2BufUEqrUw09e2deK9oCCeGoP30Q9f1gUYph1mvbpDvvdQRoC19XkLbwOUPMTGm1aBGoc2C7fX3Pzv+fPh6G5Tyi9UktL0I+b9TNT7MXLOHGeFx/1/2oNpDkXuHQGhGEvM4Rp0Kr98zCE5PED85fUwuiO37otH4g6btFdWc/Scf9HEx+188MQ9P/uN7nKzxMz//fMGPF74+yHnvqGwrlkzMwwubD+LLQ1Wc18kaQSA0D0K5qyUT87FsyyF8Xn4OVoMaq4uG4qHr+sDFziF/Uo7nJ+QiBmBsXhcUjezFUTlJzCvp1Qq8MXUwzruDWPFVBec7C7OteLdoKGa89y18VERy7ZGKubnvDYker5M4TiBcjojlrWUAnknYjz58fR+oFHIEw3H1xElvfgMfFWmQj2bbbbwQZTDveOvFE/NgNaiTGj9ogqFoSupI5FkWgUC4UrkiilEScblcAIAOHToAAI4fP46zZ8/illtuYd6j0Whw3XXX4ZtvvsGDDz6I7777DqFQiPOebt26IS8vD998802LFqOccwcwb8N+FNuzkjbVxY4srEwInoGLCgXFjosKBt5gGOt2V+LJW/risQ+4wTg9oy5xDl+xIwvv8kiMf32kGs+s34dX7x6YlARmH6dlBvne06ujgQkqEgmG9wlKlZFuRgJBGnrdSLSv0gon5m/Yj5cm5fPaX2mFE4s3H8CyyQMwc80eGLQXVaDodSJxXm+iCkrpU9fj4ev7IBqLJc3VfPh6G1QKGeZ+tJ9ZE9gKTrSEKi25TsulalUKmOvtXmoNIF1sBAJgSddivoiNvzgpv5WuLI5ZrxGMARw2C15q5esjENi4fJRkvEv7GYMmvt1i+08+TDoV7DYLr5/c/ZOTE6cvmzwgaQ8AJPtsmnStEmWVNYI+0KhVodpDcT5DJ/iWTR6ANI2KE0Ow/TQtSd6QsZ2p/u0aQnOdl9D60HEcW2lvdelxrJwa31eyC1LKKmswqEcG5LKLxShS9rL4jjzOz7T9kHuHQGh6aHv2BEPI0KsRjcUQQ1yRSKuUQ6tS4OG1e3k/q5ADD9/QB1HEkvafidDHxey/ZGM53pg2GLev3MH8vGBcP95c1/wN+zEo08wpRiFrBIHQPIjlrhZu3I8Z9ix8Xn4O9w7LxLIth3n3j/eP8mPFNm5u/MOHruVVNSh2ZOGMy49P959JOhcdVy4c1w/zN5RLrj1GbTzuTyUHRefb2erjdK5rb33cLgTJcREuR6Ty1rNH25L2owB4R+cI+ejTtX64/CG4/XFlNKNOxdgtACyfUpBUiEJfQ8nG8qR9NhuDNvXRQORZFoFAuBK54opRYrEYHn/8cTgcDuTlxRNPZ8+eBQB07tyZ897OnTvjxIkTzHvUajXMZnPSe+jP8xEMBhEMBpmf3W73Jf8ONV6qXv4rJ8k5ikkG0uM0AKDQZkHHdA0G9sjAH7f+iJcnD2Cqw0dlW2E1xB2i1aDGqGwrIx0mdv6vj1SjxistMwiA9z1S56ZHBxEIzU1z2G1rQ68bfJRWOOGhIpLjAxw2C6rc8b+Lw2aBQa2Aw2ZB2cnapAdoNKOyraijIpi5Zg9HLYXuWpm55lus//VIwXVjR4UTMx29MWhKhqgikxCkS/rK4XK026bEJ2Hj7AfdrYHUGuRp5esjNB/t0XZTkdWmY1a1Qg57vf902Cy8s60dNgvOuPwoyDTz+km6mJumk1GT8sgfh82C07V+JmnG5wMT4/1EJcRNc+yi39fUkuSNifeb67wEflrKbtlx3OzRNk68KYMMY/O7osiehXStCnWBEKOkUOzIYt4rZS/sMXWJ9kPuHcLlRGv7W9qevztRg+VTCvDKP39IUiBZOikfN/frhC9YRR804SiYPWVPi56jjsSmMNuKc+4AAGl/OV8h5/wcE5jRVVrhxIz6XBobskYQWoLWtt2WRip3RftpsRxymkaZdA61Us6btyrokQEAgt+5/Ug1nri5L1ZNH4IOaWpGoSkRh80Cc5o65RyU1aDGzf064RfDMpNyXQ6bBfcO6cF7PSTH1T640uy2KUjV9tk05FnSCac3qUGLbnyi9+n+UFT0GuaN7cd7zGGzMA2ThPYNsV0Coflo88UokUgE7733HrZu3YqqqipEo1xJvG3btjXofLNnz8a+fftQWlqadEwm4248Y7FY0muJSL3npZdewvPPP9+ga5SClg/z8sh9pyJXardZMN2ehXvf2sk8fAqGoyh2ZGHfyVrOjDqTXs2ZZXepkoR1gVB8DrfAtUl9lkBoCZrDblsbdyAs2HGxuvQ43H5x+/IGI1g0IRdT394Jh82C527PQyASwXN35OKCh8Jt+V3h9oVg0Cpxzh3A3PX70K+rEcsmD0DlBV+SWgobKdvWKOV489/Jik9S3WikS/rK4nK026ZEysZb28e29esjNB/t0XbdgZCoT2Xfr7V+CjMdWVi/5yRKxudi8eYDnIKUuOR4Hk44fbg1tzM8gQg6G+O+9IPdlbyFYnx7ADb0SCCHzcL4bpqvj1Rj7vp9eO3ugUwBSWK8n6iEKDViSCz+T+zcdPnFR4I11taJ1HnL0hJ2mxjHrS49juX1hVkFmWa8U3qMuUfX3T+C06XIfq/U/VvnD2HzHAcTv/qCEawuGsprzwRCe6Y1/S3bnmePtgmq7c7fsB8v3ZmPYDjKFEgC8Qet4UiU2VPmX2XCdHsWouA+QLbbLFg4rj/OuvwotFlSsn82/mAIq6YPQSejBp5ABOmsva1KKceq6UNEfT6B0By0x1j5UhCLK3uYdTBpVfj8sUK4/SF8/lgh0tQKVDp9MOnVCIYjOO8Jwscz/vKMK8AUlSWuP1L56EA4gtU7jqOsshbLpxQgiljSA+2lk/KhVcoxe11ZSjkok16N527PxdPr9wkqQSTmrEiOq/1wpdltUyCVtw5QEXwy2w6lQo46f3xvqVbIRUfn0D76dK1fUCn4pc8P4cVJ+ViwYb9kXsoTDCcVtdH2n2pzBqFtQ2yXQGg+2nwxymOPPYb33nsP48aNQ15enmRxiBhz5szBJ598gq+//hrdu3dnXu/SpQuAuPpJ165dmderqqoYtZQuXbqAoijU1NRw1FGqqqowcuRIwe+cN28eHn/8ceZnt9uNHj34q5tTxahTwmpQIyMtWbJPSjKwRwcdCjLNSTMyd1Q4UTKuP+53ZCUFruxZdoGw+GY+XSt+S6VrhWUGpa5d7LMEQlPSHHbb2ph0Sk6XM43dZsHyKQWiEqDxz6vg8lF4d8ZQVLmDuPet/+L9+4dDKZfhj1uPJAXiHz40ErJYDF0zdKiVCOalbLtDmlqwMl2sG410SV9ZXI5225RI2Xhr+9i2fn2E5qM92q5Jp0rZp6ZrVbjgDcGe3RFVrgAWTchFOBpjEmhpagViMeCt7ceSfOnaWSMw7Z2d6GzU4vPHClEXCHNkhIXI0Kvw2WOFOFPrx9S3dyYl57YfqcbRKg8i0RjTQcmO94NhbgGp1Ighofifr3Pz/VnDJc7VOFtPHC3aVOcl8NMSdpsYx/moCKN6cmtuZ9F7lP3eDL34v71Oo8D4FaWMzUVjUfzirZ0px8gEQnuhNf0t256lupgDoSjjj+oCIaRrVbAa1DhTr3YCAEq5DHPqbTxRUazKFUA0BozN7wqThP2ns+zbalDDYtDid18md02vnTUCtb4g7lt1seiNrBGElqI9xsqXglCs28Osw19mDksa4xEv7M7Hm/8+gr/v+RkAsGmOPenzQuuGSaeCSyJnZdKpUDKuP2IAfMEwXrg9D8FwFHX1xdYd0tTobNTiaJWnQTmogIgKA9/7SY6r/XCl2W1TIJa3/tO0a9AxXZs0Qoe9Z+YrSKH3gC5/SNDWPis/h8duvhqzR2dL+nSjToUXJ+YhEI7C7Y/vzc319k+4PCC2SyA0H22+GOWDDz7A3//+d9x2222NPkcsFsOcOXOwYcMG/Pvf/0ZWFldeMysrC126dMEXX3yBgoJ4BxVFUfjPf/6DZcuWAQCuueYaqFQqfPHFF7jnnnsAAGfOnEF5eTleeeUVwe/WaDTQaDSNvvZEXD4KZSdqsXLqYOw9UZMkTSo2LqPQZsE/D5wT3PgHQhHU+kL4udYPbzCCdJ0SaSoFgpFoPPmtU0Ell3HOz65YBQC5DHjpznws3nwwqZOTHv8TCEd5ZcrLTtYKypezRwcRCM1NU9ttWyBNo+TtQNtR4YQMwMuTB4iOD2BL/NOo5HIs3FguOMv35ckDAMQ37uxzJ64bMhmwdFIelnx6iHfdUMjFixCFutEa0rlOaP9cjnbblNBjtYRs3KAWf9jc3BjUCtyY0xH9upmS7PXQaVerXx+h+WiPtqtRykV96rJ6/wfE/S9bwYGNw2bBy5MHYK5AR+TizQewcmoBPMEQsqwG9OtqBAD8XOOT9NkqhVxwnjUA1PpDvB2aJr0aZZU1zPv09cUya2cNh8sf4vhRHxWBw2aBTpVcUC7UufnNMWezxPuJo4aa6rwEflrCbsXiuFM1fs57xcZgSfk/egQlbXNLJsZH+dL2/Po9g5r8dyMQWoPW9Ldse05Ti6ch6wIh9OlkSHqgeq4uyOSiyk7WoiCTW9RCn/8qsw4ln8T3qKumDxG1/3DkohrCyqkFSQ+5gItrw9NjuOMByBpBaCnaY6x8KaRrlbx2+8a0waL5p2dvz2WKUfjiAnrdWF16nBNbaJQKVLnrREdPd0hT48l/fM9bCDIq28qM1GyoUl9zv5/QelxpdtsUiOWt54y2ifroZZMHJO19HTYL9GoFTtf6EY3G8Oa0wUl7WZpabwj3vrUT/37yOtG4IV2rRHezvgl/a0Jbg9gugdB8iEtRtAHUajVsNtslneORRx7BX//6V7z//vtIT0/H2bNncfbsWfj98SSWTCbDb37zGyxduhQbNmxAeXk5ioqKoNfrMXXqVACAyWTCzJkz8cQTT2Dr1q0oKyvDL3/5S+Tn5+Omm2665N8zVao9FBZ/ehAmnQpLPj2EkvG5sNsszPHVpccx+wYbCm1WzufsNgtKJuRidelx3vPq1QoYNErM37gfty0vxd1//i/G/GE75m8oR+UFH6a9sws3vv4fXPBSmGGPz+Cm58mXVdZg5po9mLlmD279w3Z8tv8MVhcNhZ714GhUtpUZ/+MNhlFUfw42B0+7UDI+F4XZ3Gtnf5ZAIDSOukBYdO6llwpjaf2cTDa0xP/c9fuSPhcIi8/SrKuXV+2WocOL9efmWzfG/GE7Pi8/i1XTh3DWDXp0gUqiGEWo25nuXKe/6+G1e1H83rcoq6whXWyEKw5fOIKS8bmCNu6TUD5rbqho/PoS7fV/lTVYNCEXVLR1r49AYOOW8KlseXGPxHul/LNRp2a6LQGg0unFkk8Pitrz3PX7YOZRUGSjUcqZDspEaJUR2mcv23IY097ZleRHb8zpiMUT88E3g1Ooc/OD3ZWC175kYl6j43161NAoso+4bBCL47qbdZz3PvfJASyemMfcV+x48yenT9JeaOhZ8eyfPRJjaAkEgjRse/ZS4jYltLdTyWVYVG/Lq0uPM3kpIMHmL/gYvzp3/T5B+188MR+PrN3L/GzSCatxllY4eVWayRpBIDQ9XirMa7cqhVzURsORiwEpn+2vLj2OR0fbsLpoKCe2+MVb/0WfjgbMGZ2dlKcurI8jvcGwpCIJ0HClPqn36xIaMogSIOFyRmxfnKZRitp/lwRlErvNgpmO3giEI3jqw+8xbkVp0l6WnX+m88OPrivDkon8ufEXJ+WTQhQCgUC4BNq8MsoTTzyBP/7xj1i5cmWjR/T8v//3/wAA119/Pef1d999F0VFRQCAp59+Gn6/Hw8//DBqamowfPhw/Otf/0J6ejrz/t///vdQKpW455574Pf7ceONN+K9996DQtFy3bruQAg+KgK3P/7/x51eFGSaORKDu3+6gGt6mVFk7wWDRgkvFcHeyhp8Xn4GBZkZvM67ZFw/PLfpQNKx7RXVAGIodmRh5bYKlB514tBpFwoyzZg7Jgevbjmc/Jkj1ZAB+PzRQtT4KEZWlU4Cu/whRjY5UVJ12js7se7+EZDLZBxJ1ktJICfOqremXdr52vt1EK5MpOZeunwh9M0yYvHEPHiCYXgCEWToVagLhPDlobNYNnkApyP14GlX0oztRNhdGT0taXjlroEIhCJ49uPkbpbtR6qBWAwfPDACp2r8zJqwePNBLJmUL9jtfHO/TjBolTha5UmyLaGq+rLKWozPDyDTrEdZZQ2xR8IVQa03hEfe34tlkwdg7tgceAIRGLQKVLmDmPr2Trw5bXCrXp9arsBzmw5wYhp6vXlh0wE8NyG3Va+vvUFijuZFyqey/Z9YB6NerZD0pS5fiFEeOecOMNLk3/5Uw7Fno1YJk14FHxXGm9OugUouF+zwtNssKDtZm3StNLTKyIAeGcJ+dEAQT9ySg+PVHnQ36+HycWXBhX7ve4dlYtmWQxiUacaMhH3A4s0H8drdAxt9r7JHDTXVPqK5IbaaDP03qfVT0KsVKMg0o6yylule3FHhRPkpF27q1wk5XY0o6JEBlUKOKncQz94eH4MliwEvfnoQOyqcmDa8J377zk7GXvzBCHSai/4vsSAr0b5JlzGBcOmw92UFmWaMzumI/jxqeD+ccQsqWek1Siz+aB/jP2IAnrs9F1Q4Cm8wgkg0ioJMM4KsAutqD4VpLPun97g6lRyBcAiv3z2QWQ9qfeK2LlR0QtYIAqFpqfWF8fDa75L2rZLxN+s4bfuri4ZinkwGdyAMg1YBWUyGl7ccSopt/3vciVv6d8bi2/PgD0fgoyLI0KnQKV2TpBoIIEm5jQpH4PJRDVbqE3u/3WbB3spadDFqmdiQKAESLmfEbNwTEG9O8gTDWDV9CILhKNLVSpjSVFDIZTjnCmLe2H445w5g7vp9qPZQjP3Tz7ocNguUivgzx30/u/Hour1YPqUA/lAUdf4Q0nUqoohCIBAITUCbLEa58847OT9v27YNn3/+OXJzc6FScat8P/roI8nzxWI87XoJyGQyPPfcc3juuecE36PVarFixQqsWLFC8nzNBV0FTVdsKuUywbE7QHwuu16lYBRRlk8pgAzgyI0VZluR192EeRvKec+xvcKJInt8tNHq0uNYPqUAa775CQU9Mjgjgth8faQa4WgMgzLNvL+Dj4oIXrdcJkOfTgbB36kh8M2qH5VtxcuTB6Bbhk7kk01LW7kOwpWLlAoI3UERjQITVuwAAHz+mJ3pEHtly4/Mex02C0rG5yIqsbYmdmV0y9DFZ+gKrBvbK5woqgvi4foONZpnxobx8uQBeGb9Ps6m++Z+nVAyvn+SXCptW4FQJCnJQHfNvbvjOGfNI/ZIuNwx6lSo9lCCYztau4vKG4pgyvCevPOBZ9iz4A0RZZRUITFH85OqTwWEOxhpf5SmEd+OGbQK6FXx99R4LybP2PZMn+vlzw8xPva9oqGYYc+CHLL64vI4tE09uq4s6VppaJWRn6q9SfE6x49+tJ95PfEeE/q9C3rExypsO3ye9/ilzrqnRw21B4itJsP3N7HbLFg+pQCPritjClJe/+JHfPjQSCzYuJ9zjzpsFhTZs6CUyRhb0CjlHHvZNMfOxLp8pCfYd2v7RwLhcoCtEvbB7kqsnTUCL2w+kGS/SyflC67hnkAY2w6fx7bD5xlf9Nwn3IYqu82CW3M7cz6XGP9+9lghrn/tP8x/3/bH7QDia4MYBi1/ExpZIwiEpsWoVfLuWz9/rFD0c4n+u9pD4XxdkHOeVdOHcPLh7Lj2918cYV6n4zF6PWLHtezPsNcw+jPL6kdwfp0Q3/Ep9Zn0arxwR17S+BF2vD6sVwfOSE2+3BhRAiRcDojtsYV8MI1eo8Av3toJq0HNxBhsm3LYLFg7awSmvbOTKUgptmcxSolnawPMe/f97GbiBADY+vh1pBCFQCAQmoA2WYxiMpk4P0+aNKmVrqTtQVdBKxUyOOq7GsW6Hr855sT3lbX48KFr8ZPTB6VMhhn2LBQ7eiMQild6d83Q4vDZOtHvTdMomdl6+07V4tkJ/VEj0Tki1CGSWMnNrigHgGgsltRd2RiEZtV/faQaz6zfhxVTClokUG8r10G4sjEKzN0FLs69BLj2GYoAr2xJVkyiZ3K+VD96R+qcbKRm3KZplJg92saZ31njo2A1GJK6nQ1aJe/cXtq2Fo7vn3T+YkcWb5c3sUfC5Y5BrRC1V4O65VTeeIlBcD4wAJSMS7ZnQjIk5mgZTDqVqD2ZWIk0g1aJwmxr0r8J7Y/oJJjQubzBCDLrk19uga5sPt+2p17FrMjeCw9d3wcuf4hRIKEf6ot1UKapFVApkye6pupHDVol3p81HLX+EGc2dzAcTTonmyulw5zYKheXj0KtL4SFG/cnFS0ndi8CcYWdEoG58TEAT97Sl3ktcb9c5Q6K2lw4cvEeJV3GBELD4VN88gQvru33DstMekgExO134cZyrJhSAABJ52DvI4V80Y4KJ/afcqHQZuFtgGDbeKK9e4Nh0bWhyh1Mep2sEQRC02NOU/PaIp0HF7JRWtlAjMQ4NJW4FojnqVdNHwKZTIZYLIbVEp9piFKfy08lKZ6z4/XE2Lhbhg6v3j0QNV4K7kAYRp0SZv3FkZ4EQnslXSRvLeWjY7F4sVmPDno8z6P8T+exl00ewBSopWtVmGHPwtS34wpqfBA/TyAQCE1HmyxGeffdd1v7EtosdBX08q0/YsnEfCzefAAz6lVLhKqofVQET8dieH/XCY7Tpiun/aEI1IrkZDMbbzDMqBXYbRZMHHQVOkgkSIU6RNiV3HtO1IhWlF9KV6DQrHrg4kzPlkjytpXrIFzZXGXW48VJ+ViwYT9nHXDYLFgyKR8rtx3BozdejW4ZOsY+L3gp3kAfiAfy/nAEiyfmoWRjedI5F0/Mhz+U/NBMasatNxhm5nfS65fLH8KcdWV4efIAjmrS0SqPqG1Fo8nKLXRHttBniD0SLlcCUXF7DURbV3kkBvAW1qL+dWmNOwJAYo6WoluGTtCnvjgpn4lfT9f6sejjckwf2QvRWIxzj4/sbcHKbRX44Wwd1s4agcWbDySd67nb86CWy1hdmfxbNz7fRqsZrt11AlOH98TaXSc43y/WQUmrUxSN7JXSd9HQ95iXigiqW6RJFL5dKR3mxFYvwr7fhNTz6O5FGrH7cEeFE8+MvfhAirYF+tjc9fsEbW7xxHzct2oXANJlTCA0BiHFpxfuyINerYCPikj6kbPuAJZ8eijpHAvG9WN+FjvHkk8PYePDdjzP0xVN23iivdttFlChmGis/No/D3O+h6wRBELz0NmoxdJJ+ZifEGe/8/VRLJmYj4Ub+ePvN746wjnPqGwrupu5OWVNQqF1Y9ajtbOGC+5b6RiuTydDymuDQaMSVTxPjI2Jsh7hciUQDvPaOO2jF03IxQubkuP3Fyfl4+XPD+Hz8nPYNMcuaJ+lFU7MHZvD/FwXCDGFKd3NuqQRWMTPEwgEQtPSJotR2IwePRofffQRMjIyOK+73W5MnDgR27Zta50La0W6Zejw25v74oI3gOcm5MIbiqBkXH9EEZ+vFwhFsOdEDUfK2BeMYIY9C/Nv6wcqHOVUZrt8FHYdvyCosFLImisPxJN4iz4ux6t3D2z0rEp6pjvdAdccKgVSCgwt1XnZVq6DQOhpScPLkwegLhBm5l4qFTI8sGYPfqzy4HRtACumFDD2+eM5j+j5an0hPPH37/HGtMGYr5Az5wxHorhv1S68fs+gpM9IzcQtO1nL6YAtq6xB2cla3jVByrborm/2d5GObMKVyoW6EJ78h5i9DgQ6tt71eYP8ig+pHifEITFHy9HTkoZX7hoIlz/EdD2adComCcxWvvjmqBPFjiym4zFDp4JGFU+G0zPtl00egLljc+AJRGDQKmBQK/HFobMYkWVBJtIACHeK8vk2HxXBo+vKUOzIwlUZWjw3IReRaAw+KgKTTrhDk33dA3tkJO0PpPyoyx/Cc5sOJBVa7KhwQi6TYdnkAWTWPYit0rDvtynDMkXfK3XvsanxhZh7l20LdEGLTBbD0kn58FIRuOv9oUohw+kLPrx+zyBY0tSiXcwEAiEZMcWnRR+Xo2R8f8z7aL+kLZ+q8fOeY2xlLeM/xM7hoyI47vQySgNAPP9kUCvg9Abw5/uGMPY+77Z+jArBQ2u/w/IpBZhhz+L44yp3EPet2oVV04fi8Zv7pqR0QCAQLo3M+ji71hePs406FXQqOfxUEC9NyoeHijD72TS1ApVOH345ohfuGZKJaAyMHwfAUSgsO1nLUU5qzHrk8jdtDCeWI0uMjYmyHuFy5oInhIUbyvDGLweDCkdxwunj+Gi9WsHsmf1UBOlaFdK1Srz0WbwQBQA8AfEmK/q4nfWsy2GzIEOvbpCiEYFAIBAaTpsvRvn3v/8NiqKSXg8EAti+fXsrXFHbIEBFcLo2iDR1BL5QBB0NGvzirf8CiD/AHdqzA8bmdoFcLkNdvWxfF6MWF7xBpOvi4y2qPRSOVXth0qlQmG3FgO4mnHcHYTFoEAxHcN4TRIZOBYNGiRnvfcv5/q+PVMMbDF/SrEqTXh3vCpSoKG+s45dSYGipzsu2ch2EywM+2WO2jUgdj0VjCEejiMSASDSG07V+XPDF11i2zZn0anRIU+PqTga88cvBCEdicPvj51QqZHjkr3uRrlXhZI0ft6/cAatBjWWTB0CvUcAbjOD//fIa3g5uoRm3bDUnIP7Q6uHrbRjUI4N5LXFNkLItk06V9F2JnTCJEHskXApS9teaGHUqdDVpkKFTwVtfqCoD4uP6TJpWv/fTNOIhqdRxQhwSc7QMibbet3N6kq2zlS98VCSp43HLY4WcUZXBcBQXPCGEo1H4QxH4NRFkdzLCpLt43sROUdr3dsvQYd39I5CuVeKcO4C56/eh2kMx33tnwVWwpMXjbpksArkM8FIRnHG5k+S9L3gpFI3shafH9IUnEMG4/K5w+SnMfr8M1R5K0o/q1QpBxY/tR6oRCEXIrHsQW6Vh24nUvUUfH5VtxVVm8c5fi16NkvH9EYvFcM4dhI+KQKtS4JwrgGt6ZQCyGKKxi5pbMgAquQxyWfy/o7EYan0h/OT0wqBtW/6cQGirSCk+LRjXD6OyrZK2zobtJ6lIFAvG9cPYylpoVckqW+z3pmmUGJPbBTqVAhe8QcgAKBRyZOg0+NXq3Xhj2mCY0zVQKuUw6lTomK7Bx2U/QymTYU9lDeOX/SEFyk7WwumlEI3FcHWn9Mb+eQgEQgMJhaM46w5AKY+rnbn8YWiUCkRjcVVN2osHw1HEAGw/ch65XU3obNLC5aegUsjgoyKYM9qGZ8bm4KwrgOc+OYBV04cyykkNWY9oGpNTEssTCOXI+GJjoqxHaM+ccwdQ46XgCYZhSVMjFInBS4VhrH/2ZNSp8Jubr8bJC36YdEpGoZ9Gn6CwKZPFc9y7jl9gXjNoxVU4M/QqbHviOpxz+THzL9/BbrOgyJ4FbzCMzsbUFY0IBAKB0HDabGZ/3759zH8fPHgQZ8+eZX6ORCLYsmULrrrqqta4tFbndK0/aZ52YbYV7xYNgZeK4K87T2BQjwws/fxQkizpogm5OF0TwJ+3xwNvvVrBjMkpq6zF8ikFeHnLoaSRPy9PHsBRWgHiKiy9OxouqXK0ObsCG1Jd3py0lesgtH+k5Diljlc6vZi3YX/SurB21ghMe2cnY8c0VoMab903BAs2Jn/mrfuGQK+Uw2Gz4HD9iIHE2d8OmwVLJ+Uj05LG+T1o5ZWfa/34iVXpnrjGRGKxpNcSr0/KtkwJ1e1mPbFHQvPQ1uVyO6gVeOWuQbxrwCt3DYJOesR2s6KQcbvW2BRmW5HCCHACSMzREqRq61IxrlIhw+qioVix7QhWbqvgxOSJ43TY5860pOH1ewbB5aegVih4fTTbr9/crxPUCjlmryvD9iPVsBrUWDtrBBZ+/D2vz1bIZFidcA0OmwX/eOhaHD3vRS9LmqCtjsq2Qi4XN9am2D9cDhBbjcO2k7KTtcJKndlWZHbQY+vj18FqUOO8J4hCmxXbK/iV9r48fA653UxJ9lRos6CnRYduGXpe21kyMR8P/CWuGEgXSk95exeG9DS3GX9OILRVpPyen4ow6rhiMR/dqcz2i4kjnV+cmMc5h9B7aTue/u63GJyZgZcm5eP/Zg7ntf//mzkcwUgYZaU1SedYNX0IlCQYJRBaDL6897i8LnhqTF/M57HfkvG5OPitG4MzzXjgL3vwzvShvPve/5s5HIjFMH5ANxTbs9AhTS0YT7DXIzZi8QpfDJfK3oHOkUnFxkRZj9BeofPR9LOn33/5Y5J9Ftmz8OQ/voePimDppDyObdJ7WL68M3vvW+UO8iqJ0u89XevHuzuOY8nEfLx73zXYfuwCHl1XhvdnDW/+PwKBQCBc4chiMVZLUBtCLpdDJotv9vguUafTYcWKFSguLm7pS7sk3G43TCYTXC4XjEZjgz7r8lFw+ULYcbQaXU06mPQqKBVy1PoopKmVMOqUCFBRyOTx8RlUOIrvKmuwuvQ48zDXYbNg9mgb7n0rPht39mgbyiprsKPCyfnvROw2CwoyzZxN+ZePj0JHgyblLnC+SnCnl8Lo1/8j+Dtvffw69OlkaNDfic3pWr9gdXnXFkwmtpXrIDSOS7HbpsLlo/DEP75HTlcjBmeaoZTL0CFNjVAkCiocQY8OaVj0cTm+PFSV9Fl6o/vUh9/z2rejPkk3d/0+bPj1yLhkeSAMo1aJWlY3dOJnXpqUj3N1QXTQq1HySbnguV+/ZxA6G7VMFTzdhS2HDLf84eukz9BdbbfmdsYZVwA9O6QhEo0rs2ToVTCnxbu3gcbZFrHHK4OWtFuXj8L8Dftx5+Du6GTUwBOIMAoFG/aewouT8lv9Iesppxcvfn4Id13TI+ka1393EvPH9kP3hMKxluSk04vTLj+Onveis1GLYDgKrUqBsy4/+nQ0oJtJix6teH3tifa+xrUFnyuEy0cxRR0AtwtbJgO6m/XQKOSo9VPQqBTYvO8MJw5n85+nrsfCDeVMgk0sDi/MtmLJxDxk6FQw6dWMP631hWBIUEMB4r632JGF93b8hJfuzMczH+1nrnnV9CFJxSY0ifuExGMz7FnIsqZBrZBj3ob9SUn1ZZMHwB+KMLF9ovKLVqVAH2saelqJLQPt31bZNNZuj1Z5cOPvLt4vf/7lNThV40cno4a5Z865A7jh6o7owhqBVeOlcMYdwMqvKpKaKGbYs1D+swvf/nSB9z7/4IERWPPN8SR/GI3F4KfCkMvlqAuEsbeyBgdPu9C/mwkrt1VgVLYVK6YUAECbVUEjEBpCU/tbtj3T0ApenYwa+OvHxGmUckRjwLOfHEjyIy/ckYfblm+Hj4qI+sW/PzgCkWiMWQNSzWV98MBwvPX1MfTvZkJBjwzEAPSypCEYjqDOH4ZJr2IeHLP3v4U2K5ZMykNPVizalhURCZc3bTlWbixsezJolNhzogaLNx9kYmirQY11D4wAFYrCE4wrKSjkMpxzBbDrpws4dNqFqcN7YvWO45g7JgfLthwWzU9FojE8s34f9pyoESwGZ69HbOjitzXf/MS7hrn8FKOqBgCz15XhuxM1STHxOXcAt+V1adC6cbTKgwkrS5POtbc+9795joNRQyRrU9vicrRbPvh8YzAcxW///j/GX5+64EWxozeU9eOjjToVQpEoVpceQ/cOaUyjxqrpQ/DmVxXYXuFM2sOy95kAcJVZh59r/Fj2+WGsnDYYL2w6wClIoRu0p74dL1qJF6Hn4frX4nHLpT5/Ily+XCm2SyC0BG1WGeX48eOIxWLo3bs3du/ejY4dOzLH1Go1OnXqBIVCXHrrcuJ0rR+LPi7H07fm4ItD5zB1eE+89q8fOE6Y7aRp7DYLlk8pYNQFSiucmDs2hzle0CODKTBh/3ciOyqcmOnozfw8OqcjqHAUs98v41SQC3WBC1WCL52Uj5v7dcIXAg/QL7UrMNXq8uamrVwHof3i9FK4d1imYLfXoo/Lce+wTHxz1Jm0Wf76SDVc/hDvZhwASiucWDAuBx88cC2ekVBOYX/GQ0Vw15/+i01z7KLnrvFSCIYiSZ0pL03KS+qKY3e1rS49juVTCkQVVxpjW8QeCU3NBS+FR2+8mvdeLRmfiwve1pfL9YYj+M1NfQWv0RsWn63b3PhCEXipCD7bf4aTNCi0WTDDkQVfqHWvrz1B1rjmgy2NLdWF/ei6MgzOzODE4TSjsq2gwlFODC0Wh28/Uo2KKg827D2Fp8bkYL6Er4779f7MfcD2s52MGlGfzd4nJB6bN7YftEo5TtX6MTavC4pG9kIwHIVGKUdVXRAAYEmLK36wk/uJHe1EYSIOsVWuQowlTY3uHXR46+ujXAVQmwUj+1gAXNxT/uambMxcswfFjiwU27OQrlWhLhBilPZWTCnAH748wvudJp1C1B/SdkTbsrK+QWbPiRrU+EIo+bi8zaqgEQitSaLik1AXs91mwUxHFob0MuPX1/WBRiVHhk7N5H6u6WnG9iPVGJzQDMVGp1bgF3/eyawBHdM1ormsYnsWACBdq8TU4T3x7o7j+GB3JdbOGoFnE5oq+Pa/2yuqQYWjzHvauiIigdCe4LMndi5br1Zg7awReO4Tfr99tKoOU4b3RBdTPMZVKuSS+amcrka8dGc+Tjh9qAuGMXdMDqhwFO5ACFdl6NClvvlpSE9zkoqdj4rgb7sr8drdA+EJhFEXCEGnVmBvZS2neGVUthULxvXDdwIxsd1mwbW9LQ2K+6wGNUdZkX2ud4uGQsNSQ6QhaxOhpRDyjc/fnouyyloAwLW9OqDb4KuwcGOy7108MQ+nL/ixEnE7m7lmDzbPccBLhaGUyznPwPhsymGzYOW0wTjvDmD2aBsWjOtf37yhQJU7yBSiAPG1wB+KMtd4pahSEggEQmvSZotRevbsCQCIRqMS77z8cfko/OfH83j0xmws3nwAAzPNSVXbxY6spM4wvVqBgkwzdCoF/vTLaxCOxrC3sga+4MVkeJC1oWb/Nx9qhQyzR9twbW8LOujVWPrZQU6iEIg/9H5m/T6smFLABNTn3AHM/fB73vfO37AfL92Zj2A42mxz4036tpHUbSvXQWifhKOxJLsHwPxcUL8uFDuysLr0eFKnRJ0/xOlMY6sizF2/DxqlEiUfJ6ublFY4sXjzASybPAAz1+zhHKvzxyVAPQHxh8TuQAh/+k8F5o7J4VS+R6JR2DrH527Tm5ViRxbze84ebeP9nUsrnJi/YT+juNIY2yL2SGhSZEhKtAMX7WfJxLxWurCLqOVyLPn0IAoyzSi2Z3G6qF7ZcggLx/Vv1euLxYBVpcn2vr3CiSiAkla+vvYGWeOaB7Y0NttfsaF/LnZkYeW2CshkMmye48D5uiCMuvgMeYtOhZ/dAc7nEuPwRJ+doVfhsZuvxgubhNca2lfT87Sr6oKo8VFYXTSU6ZiU8tlix71UGHIZsGLrkaS4HgCjHPHy5AH4z4/nef8+fHuFpqS9dapf6bZq0qvx8uQBeGb9Pjx5a9+kxDQQ9wMLNuzHsskDGJWfB0b1ho+KMAnodfeP4MSpYvtajUKZpOinVyswKNMMpyeIN6ddA7063rH84Xcn8cCoPgDiNl2SMDIAaP57mkBoL7Dt+esj1Vg2eQBvfMzev059ZxfjO0x6NVw+CnNG2zA2rwsMGuF0pScQ4awBb04bzDnO50NXTR8COeSMb1o1fQhe2XJIMDZO3P96g2EAcT+T+LANIGsBgdAQ6HgtEoth8aYDSb51R4UTcgAPjOqN/KtMorZKK6IsvC2+X6TzVEK4AyGcdHrx+y9+xLiB3dAtQ8vkx1z+EFZsPcIom7LXNCAeL5SM74/BmRk4XeuHUadC1wwdFmzYn6RS/PWRakyv8YvuGUo+LsfKBq4Zb2yr4D2XXCbDbfldydpEaBXEfOOiTw4we+NuHXRYspk/L7Vk80EsHH8x76NXKxCOxiCHDG6/9D68tMKJxZsO4Lb8rpi3oRx/e2AEpry9U/Ca6/yhJn3+RCAQCARx2mwxCs0nn3zC+7pMJoNWq4XNZkNWVlYLX1XLUuMLYfO+0+hs1GJ7hRNF9qykro/ErhGxbs07C66CXq2Aj4pAo5Qzx9j/zYfFoMH3lfH5uaumD+FNQgPxQKPaE+8CP13rx0/VXtH3BkLRK74rkECQIhqNCXZ30N1eK7dV4P7C3hjUIyPJ9rc85hCdr0lFog3ulE6vf6hm0IqrVKVrVXjspqt5K9+XTMzD4jtyEYnG59tqVYqU1JrojhZ6XA+B0JoEQuL2Q3dctCbBSBRT6jtB+VQcgpHWvcYYILrGtcmZkoQrDqNWxfy3lKIg3YW9/Ug1jld7mQdaDpslnuDWqTifYcfhQt3khTYrptt74b/HLiSpoNG+mt4DLP30IK9aokErvv0T8+lpaiVOuwKSe4A+nQwY0tOMeR/tF31fU8f6pFO9fUIrxJx2BUR9qTsQZv5tMxLuncT7VmxfG0yIecW6K0vG5yIai/tHMZtvrnuaQGhvsBWfxPaXbD/Jth+nl4InGMZn+89g7liT4PeI2byQD3XYLFgwrj/zWleTVjQ27mri7jPT62OARMUxNmQtIBCkYcdrYrnl7RVOPD02BwqZTNJWd1Q4EYsLmTF5KiF0agWe33wQC8b1Q8nG8qRRHmxlU/aa5g2GYNSpUbKxnBPjFmZbMX1kL16VYkBa/bAha0a1h+IoKyaeq2hkL95jZG0iNDdivpF9bwbDEnmp+oJy2pc/X9+IsWmOnXmvqE3VPzcDwDSCCJGuU5EiLQKBQGhB2nwxysSJEyGTyRCLcR9D0K/JZDI4HA5s3LgRZrO5la6y6aGrxF1+CsFwFAWZZqgV8ciar9NLKZdxfharvH7244sVqWUna2G3WbCjwsn570TsNgtCkSizSZBSUakLhJiq2CnDMiXf26eToUHOv711PRIIl4qPCnNmYibOhqVtUqtSYMW2I0l2rFUpsICn25TuppZSRUjslHbYLDCoFdCrFYjFgLWzhsPlD3GuyUdFmPcljv+hv3vhxnIsnZSPCGKIAair7zgDpNcZdyAsepyGrBeE5qYuEBK1z7qAeHdWixCDqIpDyfjWVR7xBsXtWeo4gdCcsOPyvz0wAjq1giPXzwfbh1GRKGaPtjHrw8+1fvTI0OHGnI7Yevg8AHDicKFu8u0V1YgixsTxifiCETwwqreorc8dkwOHzcJJvNM4bBZBW3PYLDjrDqS0BwAAj4TNNvW62NKd6iS2aFpMejUOn60TfQ/7npEDnH1rlTuIG3M6ol83Ewp6ZEClkGPd/SPgo8JQyGTwhSKMX3YndEwn7pvZ/vxUjQ/dzTqsmj4ERolCrjbh6wmENgCt+LT7+AXR97H9ictP4Zw7ACocRSwGFDt6Q6NUYHROR2yr95NsvMEwx5eJ+VC2Tbv9IUYtTCGXicfG4/oz7/3hjJuR8HdL2DpZCwhXMlLxUWK8JhVXVrmDuCpDJ2mrAOAJhLF21nB4AmG8f/9wfHPUyeSlgHpVk3H9AAD3XdsLZ1wBDMo0Y29lLfMePmVTek1z+aj4CJyEYpDtR6oRjfHH5/t/diH/KuHCOqBha4bU+iP29yRrE6G5cPkoBMMRvDltcFJOOAmpvNS4/tg8xwGNSs4ZzVXlDjJ+X2rdoI8rFTJOrMCOBwBALgMC4SjELZRAIBAITUWbL0b54osvsGDBArz44osYNmwYAGD37t1YuHAhSkpKYDKZ8OCDD+LJJ5/EqlWrWvlqmwaheZm0oglfp5c5jVvtKV4lWo2Hru+DldsqsLr0OJZPKYAMYP4b4HYn09WpF+rn6gHSKio6tYKpihWqzKZJ14pXqiZCuh4JVyIZerWg2tHyKQXMPHuTTsVbUOaXUG6QUh1gd1I7bBYsmpALXziC5VMKsGzL4aQ1Y/mUAqzbdQLP1r9P7Lu9VARj/7gdALBq+hDmmNQ6I/VQACDrBaFlMOpUovYp1ZHREkgqj7Sy9EiaiBR7KscJhOaCz484bBYsGp/LKA3ywfZh3c06/HXnCc76UJhtxcJx/REDsO3weU5M3smoSambPBGDRomb+3XGH748IvhZlzeEkvG5WLz5QFIn6LMTcgEZkopVaL8/9e2dWDZ5AO+5aei43igR3zc0/peiJTvVSWzRPEh2L7LuGZkMmFFvBzsqnHjukwP4y8xhWLixPEndpMiehSf/8T1TJD0uvyvnvOx9s5hKipTNN/U9TSC0d6T2arSf1KsVMGhUePzv/0tSA6Pl+tkFKXabBdZ0DRZNyMULm+K+jOtDtZxCFKEYfXLBVSirrOW9NlqVr/i9by8qmtX7kJb2bwRCeyGV+CgxXpPK+QCpK2hGozFMe2cXc8xRvxd/dF0ZgHiu6c2vKjBvQznzHjvrPeyCFD5lU7FYky8+16sVGNg9A53SNaK/X0PWDKn1R+zvSdYmQnMg9Awr0a66m3Vw2Cwp2fP4FaX4dI6D87656/dh7awRWLz5gOS6QR9/5K978dZ9Q7Bw437srawVjPGXTspHpiWtkX8BAoFAIKRKm8/sP/bYY3jrrbcwcuRI5rUbb7wRWq0WDzzwAA4cOIA//OEPKC4ubsWrbDqEuvp2VDjx7CcHUDKuH6+CSTgS47wmVSWqV8nx1RPXIRCOoi4QwsJx/aFTKeD0BlEyvj8UMsBHRSGXA7W+EIxaFXQqOT5+ZCTkcjnkiCcH+OQBC20WqORyUJEo/t8vByNDr8bSSXlY8umhpOTdqGwr02FyKX8fMgOTcLnB7ihJUyuhU12cb52owBBP4CkxOqcjZAnnoedlA8C6+0cgXavEOXcAc9fvQzWrwMyT0F3GxmGzwKRVYt39I2DQKlDlDmLq2zvx/6ZdI1jRLpfJ8MLtuTjrDsKgUWD2aJtgZXxdIIRV04dg7vp9Kas1OWwWmNPitn7OHUCNl4I7EIZRp4RZr0Zno7bB60UqXTykC5rAh16lELQFGYClk/Ibdd6mvOc8gTCzHnQyapi52PR6IKVi0NykqRWia1CaWnwcGIHQHAj5EbprsmRcP05Cm8Zus6DsZC2AeFy8/5QLZZW1HHUUrUqB70/W4PGb+uK3N1/N2OTTY3JAhSJJ72V3mPHF+bRyCRs+m09TK0BFI3hpUj58oQhisXiS3+UL4XStH+WnXZjl6I25Y3PgCURg0CpgUCtx95//i2oPhbKTtRib1xl3XdMjaS35aO8pGLRKHK3yIBKNCu4VHDYLdGoFjlZ5msyntlSnOtmLNI5U/JlJp5L0A39/cDi0KiVkMhlMWiWW3JGHYCSKOn8YZ10BFGSaUZbQ4RwDMHt0H/TtbIzfs8EwPnhgBPRqBRTyuPrf5jkOnHMH8MM5t/AM+s0HsHBcP8znsfmG7mkJhPbCpcSi5jS1oE3bbRYA8YfDHdM1eGXLIRRkmlFcL9FP+71XtxzGwtv6Y95tMZxw+iBDXAXllNOPko/L8ca0wZivkKPOH4JJr8Kzt+figodi9svXX90RLn8Ij9/cF3PHyHDGFYBaIUc0FsM5dwB/+uU1CEdjvF3cnnoVztIKJxZs2I9X7hqIbhk6WA1qjMq24mueh9KF2VYoFTK4fGQcBuHKItX4iB2v6ev3d4XZVt4ij0KbBft/dgkWYNB2Ho3F8F7RUHQ2arDlsULUBcJI0yigVioQjkSw5dFC+MMRLNl8MGkk0I4KJ+SQ4Y2pBfj+VFzFJBiOIla/RniDYdT6KOg1SsgAbJ7jQCAUQbWHQsd0DVSKi+vKVWYd3isaCl8ogjS1EuY0FeoCYVzwUVh3/3DsSFBqARoeP4itP6OyraiqC/J+rjnjFJInu3IRe4YFgFELGpVtRRejFi9PHoAztQG+UzHQvtcdCOPqTga88cvBCEdicPtDiMZiWDopH1GRfWahzYILHorZS/94rg4Lx8efeS0UUOyev2E/Xr9nUJOMgSf2QCAQCMK0+WKUo0ePwmg0Jr1uNBpx7NgxAEB2djaqq/mrk9sbUjP2nh7TF18cOsfpBAPiCWT2a2JVolaDGhlpaixMGNlBz8acteZbvHrXQLzx1RFOoF5os+LhG/pg5pp4pfnyKQWIIcZJLthtFpRMyMWSzw5yulcKbVasmj4EM9fsYQLvwmwrlk0e0CCnTObzEq4E+CrL379/OFOIwlfNTXeORWMXN7Zi87LXzhqBae/sZApSDBqlYKf0ogm5OFHtw6/e3c25ToNWKVjRvv1INU5c8KHo3W8B8FfG0+jUCizfegRrZ43ArDXf4tnbcwEIqzXRleudjVpUOr2Yl7ChoI9HorGU1wupLh7SBU0QwxcSV//xhfi7qMVo6nvOqFeKrgeQta40SigawZKJ+Vi4cX/SGvTipHyEog3/GxIIl4poXF7hxIJx/ZOKJmlFwUfXlTFx8dS3dyb5br1agVXTh2DZlkOceNtus+DFifk4eNrFq7T06LoyZCQoSPApl4jFACXjc/H7L3/Eb266Ggs2lid1svXtYsQv/ryT8ddbHitk4oWPy35mFCgSz/vipHws+/wQPio7zcQrfHuFRRNysWjjfnzJ2itcqk9tqU51shdpOKn6s24ZOrw4KR8LNiT7gcUT8zH7/b149e5BeGHzAZTVdzf+YeuRJPtLjDd/OFuHJRPzeO/ZonpbpVVTFk/Mw+rSn3h/j+0VTswf159XOWjJxDzy70647LjUWLSzUctr0/Z6Ja6XPz+EbYfP472iobh3eE9e9ZIZ9ixUXvDhndJjKBmfi2nv7ETfLukYm9cZz96ey6vQWTK+v6Aaygx7Fh55fy8GZ2Zw7J9v7dCzCqFLK5xw+UPolqGDSa/Gy5MH4Jn1+zgPhO02C6aP7IWxf9yOIT3NZJ9IuKJINT6i4zU6Tly76wSmj+yFaCyWZMsP35CNQCjCUemlYefFVpcex8qpBVj0cXlSTD37BhvcsjDMaWp8J6CEtL2iGs+MzcF3Px3nqAuy4wTgorJK4nckriuLPi7Hy5MH4NUthznvdSSsM43JiQutP6Pqz0X/N9+x5ohTSJ7syiYVtSD6/nP5Q5i3YT/mj+0nek7a93YwKPDWfUOwYGNyvnfJxHy8ODEX8zeWJ8fkk/KBWAwbv/+ZEwOsnTU8qRiNprTCiRovdcnFKMQeCAQCQRxZLNbawuziOBwOpKen4y9/+Qs6duwIADh//jzuu+8+eL1efP311/jyyy/x8MMP48cff2zlq5XG7XbDZDLB5XLxFtmUVdZg0pvfCH7+T7+8Bt0ytFDJZZDJZIghrmhgSVPjuxM16NslHQCgUsix9LNDvEHBBw8Mx4ptFYJqA4sn5mHRxnJeJ223WVCQacbKbRVMFfrI3vGuFn/9w7a1u07wzvUttFnw1JgcnKrxI0OnQp9OhgY7eqm/z8aHR2JQprlB5yQQpJCy26aEmUObYLtvThuMh9fuxezRNpRV1gja79Njcpik3KrpQ7Cap7uTfu8MexZmrtnD2P3df/ovp4OaVkGZu34fXrgjDw+v3cv5fMn4/rj1D9uTzk2vDWNzu+DEBR/T2XbwtAv9u5mwuvQ4Z05nZ6MWXx46h6tMWuR0M+J0bQDdTDqoFDJQ4QiMOhUC4Sjc/jCMWiXMaXHlk3PuQJKcM/v6Fk/Mww2v/Ufwb02vF0J/cyC+cXj17oF48h/fCx4nXdBtk5a02z0/XcBdf/qv4PEPH7oWQ3p1SPl8UvdkY+65k04vnuHpBAHi9vLSpHz0aEVp0pNOL57ddAD9u5kYNQiNUo6yk7U4dNqF5ybktur1EVqOlrRdKfaeuIA7/5+wbf/joWvh9ocYv2nUKaFWynHC6UOGToUj5zzoYFBj/8+uJN8t5c8H1cfbbOw2C8bnd8WQrA4IhCLx79QqEYnFUPzet6iu7wI7fNqNR2/KRl0gDJc/lKSsQscLr2w5zNuxzo7ZzXoVelrSmKT36qIhWFUqHFs8PSYH5+uCCIajSFMrEY5GoVMrEI7GEKpXdBHaK1yKT3X5KMxZVybYKdpUvprsRfgRstvG+LPTtX64/CHUBUJI16oQikTxyNq9eO72XLy/6wT6dTMxagcymSxJ0YDer9Lx5oQBXXm7odnvpW2NHR/zsbpoKGKxGCtWVqLKHcCGvac4YzwIhPaAmL9tiljU5aMwf8N+3Dm4OzoZNfAG4vu6NLUCizcfYAoSNzw8Eiu2HWFiQCoSRad0LVQKGS54KHQyavBZ+VkcOu3CovG5cAVC0Crj5+Cz638/eR0WJBSf0bBtPtH+2T/TRWbXs/aS/3jwWgzNuhjP0+qctf4Q0jTxtYCtPkr2iYTmoi3FyjSpxkd0vHZNLzM6GjTobNQiHI2hm0mHYDiC854gjFoVqHAE+352YVivDuhm0mHhxnKOCgI7jp492ob/VdYIqjCNy+8KGYCfXQFObM1WHE5TK+ELRQRjCvp3lFpXRud0xG9uulowBi+0WfH4LVfjgpdCZgc9sjunN+rvTasv0LGS1XBRfUHsWFPSHDmLy5m2aLeXipTdf/jQtcjuZICPiuDJD7/Hjgonvnh8FJ7/5ICgEuKzt+fi5t99ja+fuj6p8ZD9vpcm5eNv351CQY8MhKMxdDVpQYWjoMJRyGRIUiKic+pC/P3BazEsK/WcXSLEHi5fLkfbJRBaizavjLJq1Srccccd6N69O3r06AGZTIbKykr07t0bH3/8MQDA4/GgpKSkla+0aZDq6rvKrMUrnx/Gd6xZd2WVtVg5tQCf/O9nZjNOd1siBk7AbrdZYNSpRTu4/aGoYLUoew6mj4pg5bYKrNxWwaierJo+hDe5DMS7yYrqgvhgdyWWTR7QqIpTMp+XcLkjVFmuVcWrw9lz7RMprXBilpdiVJLY87L53jt3bD+mcjwYDqHaQwkm39lqS/RnAjxqD2JzuWfYs6CSyzGoRwavssvwG/pwOrHpThGhCvIaLyX6+wV45vyyodcLqS6eGi/pgiaIk6YRD6ekjifSHJ33HkpcvcXDM0KrJfFQEWw7fF4whnjyVqKMQmh59Gpx203XKvGHL3/kVUZ56K/f4R8PXYvTtQFe3y3lz2ckzJ0H4nF4yfj+eOSve/FjlYd5fdX0IczDrw92V+IfD12bVFjO7vourXBigULOmwQE4jH7DA/FJOxu7tcJSybm4YXNB9HFpBNdS+bJZJxYgv57KOtfF9srXIpPleoUbSo/TfYiDaMx/qxbhg7dMnQ4WuXBjb+7+CC4q0mLKQLqCexO4x0VTtzv6I1BU+LxZkGPjJT2tgAdH+cI/j4d09V4+fNkJYYZ9iw4vSQeJFw+NEUsWu2h8On+s/h0/1nO65vnODjKWGqlDFNFlFHu+tN/UZCZgRn2LPjCESzbchjF9ixBu/YEhWNets0n2j/9M73XpRJU+djqDHzdz3abBS9PHsCsRWSfSLiSSDU+MunjIyS9wTCe3XSA158+9kEZ3p81Av+38wRyu5nw/OYDmG7vhSguqqew42ixmJpt551YOWixvFViTEF/Xuo79GoFpg7vmaSIwj7n9opqFNl7YeaaPdj6+HWifzMxTHrhAhOxY00JUQskSNm9uf5ePO1yM7Ybg7gibjASH+XlTSF/RTdKL59SwKuUxrZlsQkC8d/l0h6REnsgEAgEadp8MUrfvn1x6NAh/POf/8SPP/6IWCyGnJwc3HzzzZDL445k4sSJrXuRTYjU/Nn9p1zYXl/5Tc+znj3altSh6KMimLlmD0rG9cNvbs5GrS+EriYtPis/C5dPYqa6X/w435x6+jW+Y2xMOtUlVYNKzccks7oJ7R32DF02sVgMDptF0sZ8VARP/uN7FDuy4AuGRd/rp8IYlGnG4k0HMP+25FEDNIU2C7qbdXhz2mBGqeCFTQfw9K05SZ8pdmQxaxMb+udF4/tjyeaDSce3V1QjihgzUxSIj/phzxdOxB0Q//3qAuGU1guhv3nq3yP+ecLlj1YpT5Ltp3HYLNBKbHwTkbonG3PPSX2mte9jt0Ts0drXR7gykctlor6x7ERyhyT98xO39EUHvRpqhRyHz9YlfV7KnwsdP13rx9yxOZyCD/Z7n7i5L6/CYeLsbo+Eb1MqZMx/f3GoCgDw/O25OHnBL/q5RJ9Jf++Tt/QV/b1oLsXWu2XosGJKQbN2g5K9SMO4FH+W+Fm5TCYaY7JjSJNehdf+9QN2VDgxbXhP0WtIvCe9Qf7iR3ovLvT9z03IFf0eAqE90RSxqNA5kvxPLHXbXjiuv6RdX/BSotfFtvlE+0/TKJn98cJx/ZnX7TYL5PVu0eWjkgpRhK6XxK+EK4WGxEd6tQJP16sksKF/XjZ5ABZvPoCBmWZmbdh57AKKHVkotmchGI7CwGr2SDWmZj+Mlspbse1Y6vz0e1I9ZzAcvSxixubIWRDaF6naPTvXo5Gr8MLmAxiUacaMentm55kXjc9N+gwf9P2Vqt2VnawV3Nc7bBaY0y7NHok9EAgEgjQNezrSSshkMowZMwaPPvooHnvsMdx6661MIcrlBt3VNyrbynm9MNuKF+7IxZJPDwGIV36zK8L5nKmPimDehnLU+kKYuWYPIrEYVm6rgEGrSHovm3SdeGVrYjWpXq1Ad7MOq6YPQQe9GquLhmL2aBtnxi6N+RIrtIX+Ps05A5NAaEmEKssVMhmK7FkwSdhnhk7FqBZJ2bJBq8LKbRXYevg8gpEoZtizYLdZOO+5MacjXpiYhzOuAID4egwAO49dQEyGpM8IrUdAfDMQjYG3i02vVqAg04xbczvjzWmDmXXk4Bk3an0hHK3yoKyyBkfPe+DyxROMUpXrRq0ypfVCqppf6ntIFzQhGImiiMd+7PVzpoMR6QQWm+bovJf6TGvfx0adCnq1Il5gO30IZx3QqxWtfn2EKxOlXMbrG+02C0om5GJxfVyeyI4KJwZnZsCkV+Mqsx7dzckKX1LdWULHYzGgk1HD+95CmxUFPcVVIOgReQYJ32bWc23ui0NVqAuEkSaxj+DbZ+yocDLFLRnNbOsmvRp9OhkwKNOMPp0MTb43IHuRhnEp/syo5d4rkVhMNMak720gXkxFv7ehtmbUqZJs3mGz4PnbL+7F+b4/Eo1PPz7nDuDwGTd2H7+Aw2fdOOcOiH4/gdAWaYpYNPEctD0b9SrO2h8DUrLtHRVO0DPG+eyaPr/UAyX2ZxPP4w2Gmf1xoP4BdKHNgpmOLCjkMhyt8uDnWr9g93PiWkTiV8KVQirxkctH4ci5Opyq9YvGqp2MGmyvtyV6baBzXDPX7MHDa/fCw2q8SsXPa5RydMvQ4aVJ+fHck0Teim3H9OelviPVc5r1KrwyeQAA8Oa52gtELZCQit2frvVzcj2+UARbD5/n2PPMNXsY3+urV+A2SuSz07UqbJrtwNi8LinZ3erS45hhz0JhwrU6bBYsnZTfKPV+NsQeCAQCQZo2r4wCAFu3bsXWrVtRVVWFaJT7QGf16tWtdFXNB93Vd9YdwKkaP2QyGawGNU5U+5jxFWLdHInQx2t8IdhtFlS5g6Id3OFIVLBa1G6zoOxkLfOzXq3A6ulDRGUI6Wtuqsrvluh6JBBaC6tBjcJsa1KCyxeKK56smFKAQpuVM36LpjDbij6dDNj6+HWoC4Sgk1BrUMovdj3X+UN4dF0Z020CAN076CCLybAwYeY2bd8quQzrdp1AQaaZ6VBJkxhp4OFRaxGTSF07awRnpjgQX0tenjwA5jS16O9nTlOjs1EruV5IVfOb00gXNEEcTyDMsR92d8ej68rwl+JhDTpfc3TeN7V6S1NjqB8vuPKriqR1YNX0ITDwFLgSCM2NJU2Nlz47xPFzGqUc+392weWjmBiXjzpW53cXozbJpqW6s9jxNg0dh9v7XEyiFdqs6G7WYXXRUOytrMFP1T7R3ykYjsJhswAxiMb74Ugs6XV3IIy6QEh0LalyB3m/NxCKYuvj1yFdq8TqoqFYse1Ikq2vLhraLnwq2YukzqX4M6tBzblX3pw2WPS7gsyDYyv81MX9sZitJe5tHTYLzrr8HJvvadFDLgNqJGzeR0VQ6fQmzbenk9yZljTR6ycQ2hJNEYuyzyG23xuV3VH0POx8F90pnWjX7PPT55Wy+UT7T/y5LhDCqulDcM4dgEGjxL5TLjz+9+9TX4vIPpFwhSEWH52u9WPuh/uwvaJa0oa8geS8dyJlJ2tRaLNge4WT89+J2G0Wpii07GQtvq+sxceP2OH0pKaglLhm8KslWrH/Zxeu7pwueU6HzYJMsx5RALPXlXHyfnSeS2hMdVuDqAUSAHG7P+H0Yv6G/Zg3NofJ9RTarKLnqwuEsGmOHWlqheieM02twLwN+1NWQPRREazbdQIv35mPukAY7kAYRq2SyRtfKsQeCAQCQZo2Ly/y/PPP45ZbbsHWrVtRXV2Nmpoazv8uVwLhKF7YfBAz1+zB3soaLNtyGJHYxaSwWDdHIvRxlVyGWY7ecPkoLJ6YF09Es3DYLFg0IRePrN3L2wVaaLNi9g3ZWF16nHmtZFx/vPFVBa8U+Ls7jqPYEX+oLdQt6PJRSZXgfK8lvv9YtReQAVnWNFgNalR7qHZbTU4gJDL7BhsKE+zPVK94MmddGabbe/Ha5yM32BCJREFFogiGo6CiUZSMzxW09XO1AaY6PV2nwmt3D8TgTDNqfRT6djIgGo3LHM8b2w+rpg9hgmfavhVyGRZNyMX/KmuYinYvJS77z5ZTpRGTVVy8+QByupk4r39dP75Hq5Rj6aR83t+PXdku1SUtVc3f2aglXdAEUdK1yqRuLbq7w0dFkN7A+bPN0XkvtR5Q0YaptzQ1EcTw5lcVvOvAm/8+igiSH4wTCM2NSa9GyYRcfM/yczPX7EHndA1CPMUabNI0Shw+48YPZ93wURG8PHkAbu7XiVF5yL/KhOdvz03qzrLbLFgyMR8HT7uSXn/61hwMyTRDIZdhddFQvDQpD4sn5qHaHUTxe99i5bYKyUSXSafCkon5gCwmqPoyw56VNNbTalDDpFNi7vp9gmvJ4on5mLt+H+/3dqj3xRqlHG9s47f1N76q4P1sQ2gpVYrmVmC5XLhUf8a+V1LZ8zpsFky39+IUP9OdkHxqJzPsWczelvaHT3+4j+PPZQDG/rEUWpV4UWSaRpFUiALE59rP37CfKKQQ2hVNEYuyzyG23wtJKAiybd+gUWL2aBs+2F3JsWv2+VeXHsdMR1bSftrOsvlE+7cn/Ex/18w1ezB/QznW7PgJA7qbsGmOHT076CWv126z4OHrbaIFbATC5QhffOTyUVi0sRwDMzOwavoQXsVANsZ6dT4xv7+69DievyMvXsxcehwzHFlJD7ntNgvm3JCN7E4GDOllxtCeHTAwMwPLthyGVqLRgY4p6HVhdenx+jxd8nc8fIMNMhkkVYxNOhWK7Fn45pgzXpiT8NB6z4ka/OfH8zhyrq5d5LeJWuCVzc81Phw648auY06ccQWgVckxKNPMPKPZ89MFnK4NoNieBYVMxuR6pBS807UqvPz5Yfxc4xN8drV4Yj7O18WLx3t0EF9P6HXEYbPg2Qm5uMqsR05XI4ZldUBOV2OTFKIAxB4IBAIhFdq8Msqf/vQnvPfee/jVr37V2pfSotR4Kc4YnpXbKlCQaWYqsdmdIKl0e9ltFgRDUfSy6rG69BiWfn4YyyYPwNyxOfAFIzBolDjrDmDq2ztR7aGYDu9HrrcBANRKObRKBSKxKP724AjU+EJQyWXokKbGvA37eX+HHRVOLLitHyYNuoq3W/B0rZ8za1evVmB10VC8sa2Co/pAO+4YkPL721M1OYHAxumNd12Oze+KInsWwtEYepj1SNMoGMWURAUGk06FQCiC4ve+xdv3DcG0d3YBAGaPtuFYVR1m2LMwd2wOPIEIDFoFqtxB/P6LH9C3i5G3Q60w24puGTrMXLOHSaA56lVKpr0TXyN2VDgRDEeR08WI1+8ZhBovBXcgjI4Cyi70OU7X+pPWK3qN46O0wokZ9UotbL4+Uo1qD4U+nQyc729sZbtUlzPpgiaIoVbKBe/7wmwr1I1QHWnqey5NqcBLnx/mXQ/++MWPmDc2p1HnbSoCoaigXPP2I9UIhFq3WIZw5RKNRBmfTCujWNI0+PLwOdEOyU/3n0FZZQ1m2LOwbtdhPD8hFwvH98fCDfsZn6dXK1Ayrh/m39YPJ5w+qBQylJ2sxUmnDzf364xpw3siGI5Cq1LAalDjD1/+iG0spbDCbCtsndOx5+TFAn11/UMw3uvKtqJ7hg6T//QN7h2WiYOnXUmqL2Una/H+rhPozyoEtRrU+OCBa7H7uBN9u6Rj2js7mX0EvZZ4gxGUVdagmqfTlN0NVu2heNXdgLitV3uoRq9zRJWibdJYf5Z4r+z/2SWqDtjbmoYXJ+UjEI4AMTB+2UdFktT/zHo1lAoZFHLg3aKhSXthGofNAo0y/sBKp1QIf7/NCrVCLigTXlrhRI2XarKEN4HQEjRFLEqf44wrILjf+/anC8JxdL3iABDPbW05cBZllTV4efIAPLN+H+4dloliexa6GLWc88sgw9j8rnh6bA5O1fjR0aCBWimPX8fUwYjFYuhi0mDFlAIAYNQM2Xtf2vatBjUevelqPPvJAeyocGL2aJuI/7egY7oGBZlmzFzzLdb/eiS6krwU4QrH6aVw7/BMJu/0m5uyRf25Si5Doc0qmusuyMxAMBzB0kn58FEReIMhvDAxF75gBHXBMDM2/oczdejbNR1T396Fag/FFJ6ZtErRdaebSYdlkwfg5AUfXrt7IDRKOXb/dAHX9DKjyN4LQLy45N8/nsfMNd/ibw9eC6VcJnrOQCgej6yYUpD0u7PVneZ9dDHH3tbz2yRPdmVCK56wbfPGnI5YNCEXCzeWc2zAYbNg7tgcJtcTjkRFFU8MagWWTsxHFDGs2HoET4/JwXyFHHX+ENJ1KoQjUfz5PxWYMqwnyirje2Cxve9VGTpseaywyRRQxCD2QCAQCOK0+WIUiqIwcuTI1r6MFsfNkvamJcVWlx7H8vrNstB/J47SmGHPwvu7TmCGPQv/O1WLv+78CQMzzUxC/XwdhUNnXLixX2ekqRV4+74hUCrkqPFSUCnk6GLS4NQFP37/5Y+cc9MFImclOryocJSTzKZx+ShOYQkQ72ZZse0IdlQ4oVcrUOzIQkGPDATDUVTVBXHwtBvfnajhfT8bWjVhxZQC4vAJ7Y5wNIZ3So9xJIeLHVkYnGnG7BtsePKWvlDIgUgUkMtlcPtDMOlU+PanCwAAl/9iJzO9Nry74zgn0KfXhgOnXbwdatuPVCMai6HYkcUk9UrrVUqWTR6AmWv2AIiPJgGAzkYtOhu1cPkoOL0Unrs9F899ciBpA1Jkz8Lc9fvwcv18XPp7Ux01lkhdIP67apVyqBRyqBQyqJTyRo8bMenFNwlSxwlXLrIY8PD1fRCNxZL88MPX2yBrpKiHl4owSkfaSBReKgKTeDOmIIFIBL+6tidWJKiP2G0WzBmdjUCkdTs33f7QJR0nEJoDl49CycflSYVSb04bLBp/LxzfD5Pe/AY+KgI5gKfG5MAfieK5+gdZND4qgsWfHkLJuH7I627CyQt+DM4049A5F27u3wWnawNM0Wn5zy7sPHaBcx20n33ylr7IvyoD+3+uRSwGPDM2B1XuIGQyGfZW1mB16XEUZGZg+sheOHyuDtUeihMjJBakPnKDDcXvfcv5fXcfd6KLSYc5N2Qjihi+ORrvPvdRERRmW/HK5AHo2UGfJE+c2A3mDojbcp3EcSHOuQOiqhSv3zOIFAK0Ig2JoVw+CtWeeEzJRiYDHr6hD6Lg97XuQAh3vPFNvcJJf45fptXL7PVdkTPf+xbP3Z6LTkYNojFAIZehW4YWv797EOqoMLQqBc65/BjW24IAFcbs0TaEYlHh77/BBkpC3YG9vycQ2gtCtkvbqTsQglGngjVN2MZNenVc2VYAmQx4RCiOvsGG3T85mf0ru2Dk3mGZWLktLvk/50Yb87liRxb+b+dP6N/NhLyrTJDLZNAoFQiGI4jGYpABiAG44InvoxNt12Gz4Lnb8xCORpnxcS9svui/xfz/dHsW7n1rJ3ONjfVpBMLlRDga4+SdhPx5oc2KeWNz8N+j5/H8HblY+tkhpjFpR4UTVoMayyYPQBejtl4BTYYzLj/2narFmNyumL9hf9IDbr1agYXj+uFPv7wGVXVBaFUKnHX5kdlBx7t/L7RZMe+2HJi0SnQz6yGTyfDmv/dxYlt6Pbpv9W7G1qvcAeR2NWJZfaFc4vun23thTv36xZffElKPkspvN2Qtbi5InuzK4ucaX1IhCgD062ZKet1qUGOGPQsKuRzr7h+BdK0SF7xBvDgxDws2lnPs1VGvDopYDJDJEKSi+MXQTHiCYc6+026zYOFt/fHiZwfjDdqVtbw+2WGz4MWJeS3ekEDsgUAgEIRp88Uos2bNwvvvv4+SkpLWvpQWxciS9KclxRK7usLRGOaOyYFSLsepWh/mjslBKBKFj4ogQ6+CSi7HWVcA/buZ8Oi6Mrw5dTDyrjIlJ51tVgzp2QH+UJT3IdVMRxaGZXVguiZ7W9PQ1aSFSa+WlB1N1/LLr1V7qKRqcVodQWye8PIpBUwCQkxN4etL7KwkEFqLaDTGKURJtAW9WoFV04fgzYTxWLR9KGUy5jX2mrFgXH+ccPpwlVkLnUoBp4fCzf274PdfHOG9jh0VTqZ7lKa0wolnxvZjfk5jjdxhKx3RBTS/vq4PNCo59GolPt1/hrHdRGWXLKv45kBIntWoUyUpLAFtv3uEcPnhD0cxc80ezn1NKwzQXZENha/bxGGz4MVJ+ejZiA11KAIUC1xj8XuNu8amRCheSPU4gdAcnHUHeBV7NEo5rz+jbepMbYCJkbdXOFFUF0QnoyYpacfpgtxQzry2avoQLNpYzuvn2Q/igHhBStHIeIJ71fQheO2fhzmfK7RZsPFhOz4/cIbpxgSS9xXpWhU8wTC6mbTYf8qFFVMKEAxHoVcp0NGgwR+3HklK1m94eCTO1AbQ06JnOr+lusGMzWTrbFXJRIgqRfuBHdetmj6Ecyyvm0nU1/7twREA4v/ekSgE33veFcA704dyHi4DcR9bMj4Xv61XASy0WdE1Q4euJi3KKmtwW37XS/L1xgaO7CMQ2iqN2X+Jrf153UyCMSpt26FIjOP/dlQ4MX9sP1zb24L/HnNCp75oX0MyzRjUIwPv7jjOFI68vOVQkr0X2bPw4OrvmKLKT2Y7EIpG4fJROF3jhyVdheL3vsWncxxJhaSJ/rMuEEpSVwFI/EogANwcFxC3+TnryrC6aCjqAmG4/CHG5l/71w8oGdcfr/zzMB69MRsXPBSevKUvFo6TQatSYuHG8iRbXjwxD/5whLcQhY6z59fH2UA8pr62twVPf7gPb0wbzH8N4/sD4Ko7Hav2Mu9JtPXMDnp0YcXCYu/ny281Jr9NcmGE1sAdCPOrFSXcw1aDGmtnjeCNt5+dkIv5t+UAsrjiiVGnAhDD6RofumbosHDjfsF9557KGpxxBxh7F8oxd2gBJRQCgUAgNIw2nxEJBAJ466238OWXX2LAgAFQqbibud/97netdGXNA13V7KXC+MeDw6FTqaBnjeegu7poRud0xLThPaGQyXCqxg+dSoFoLAZnHQWdWgG63lqvVuCqDjq8kNCRCaBeHjCGsfldeWf4AqiXGd2DUdlWTkW21aBO6oCkYUtyJ8LXFUlXh4vNE6aPr9xWIammQLpQCG0Rqc4FHxXGgKvi43OiMeDZj7mb7WJHFlYmFI0BcfuQAZhhz0pSFtKqFJDLgH/sqcRWlrz/m9MGi15rWv1MbroCPX598f+32yygy174lI4AwB+KwB+KQKfizuNNXMe2PFYouI446keNJTIq24o0jRJP/uP7pO8l6kiElqaOR7VDxioMa6g/Ol3r5+02Ka1wYsGG/XjlroENTjB5eDqy2dfId7wlSVMrcGNOR/TrZuKsXXsra3DotAtpEnO9CYSmxuWjcKrGz/hkfygKd32yLE2tYOSAExPHo3M6oqBHBlZNH8Lcx2a9Cr7gxYQ17adv6d8Zr245nLKfZ44nfKdercTfHrgWy7YcSkrEb69w4vnNB1CQaUZBZgavTwWAWCwGk06FvZU1WPLpIcbfzx5twyqWYtvF81bjhc0HUZBphl6jRFbH+OtS3WCN3TtIIaU6QVQp2jYuH4VaXwgLN+5niqkS5fmD4WhSDMmmxnfR13rrJfoLemSgk1EDbyACk16F7mYdVHI5Sj4p5/WxbBVAeo/83O15KMg0wxcMi36/JxjGr4b3wMzC3pz1QqeSY9X2YzCnkZiU0P4R2vex918Akva7Yms/kLw/ZHPygp/32Pm6IPZU1qCgRwa8gTA+eGA4vMEIunfQ4XnWSB2+3FJphRMxXPSp249U49lPyvHkLX1x71u74p3X4/ph9ui44sqb0wYzcSm9N6av6YMHRjDKoQCS4obDZ9wwaJXobm6kvCGB0A44XetHXTAEtVyOQDiKunr7N+vVoMLcGCwYjuLeYZlYlhADA/EYeeexC5jp6I1aXwhqlRxbD1dhcGYGVpUmv7+0womSjeVYfEce83k6F9YhTY3f/esH3ph60ScH8PZ98Vj9258u4K2vj3GKS0KRA1hZn0+i49qlnx3iXcNu7tcJRp0KR6s8zLpnTlPjA4H3V9UFk9bDhua3U1mLSS6McKnw5a89Cfci7fPO13EVDZdNHpBUiALEbfb5TQfw4qR8xGIx1NTF4/uvfqhCplmH//efo6L7zpXbKpJy2YkxxD8euhb9uhqb4k9AIBAIhCakzRej7Nu3D4MGDQIAlJeXc46xH6JcDrCrmq0GNd6/fwRe+fwQpo3oxSsfeFO/Tnjq1hzeKtMiexZmvPctfFQEo3M64oMHRqDKHeTt7gTquzYTVBBoaIWERJltIJ5wfplHhpDvvWz4OmPo6nCxinC2WoOQWgIN6UIhtDVS6Vyw6tVYPmUwFmzcj2J7VpLNitlHaYUTswp7C8ruL5mYB+AAU5AiZUPeYBhllTWcTmyDVsnIktJLMFvpKFVlIw4y8K4jdpsFiybk4uXPD3HeTq8vnkCYdx4vQNSRCC2LKU0let+b9A3zRy5/SLTD3+UPNbgYJV2nFL3GdF3rhoT+cARPj+mHFzYf4Fwf3anuD7fuGCHClUe1h4JBJWd8cuJM7Bcn5sdH+LD80Oicjphbfx8ndnM9f0cuM7+etsWCHhkN8vN8qmVAvJDVR4V5Z2/Tn3vkehsG9cjAo+vKAKTur1O5noYoPjR27yCF1DUQVYq2Cx0fF43sxbGHxFEYUnFrOHJxJl66TsnbjWm3WbBgXH9RHzt3bA7z8/YKJ35yelFWWYM7C66CXq0QVAbtkKbErFF9BFXNSHcm4XKAT+GW5usj1TjrDmDJp4eS9rvLJg8Q3O91MmpEv5PP9vVqBbpl6FBWeixJXZe9h26IT91R4cQzY+Mb3LLKWmiUCpRV1kjuaU06FRw2C0ornPUP5ZLjhktRNyQQ2jonnF68/Pkh/Oamvlj4cbJyyZKJ+bAa1Kj2xB9Wa5RyXttk2/GODdxz3MbTPElTWuFEIBxNim1XTR8inAM/Uo2fa/2YuWYPCm1WrJxagNnvX7Tr7Qn5JKH49eZ+nVAyvn9Sk9TN/TphycQ8LNxYnhTv3nB1R1x3dUfOuRqa35Zai0kujHCpCOWvn789l4mH2T4vcY/KpwpKU1rhhDsQwrLPD2PxxDzct2o3Mi163JrbGU+v38/7mYY8DzJoyL6PQCAQ2iJtfnX+6quvWvsSWoTEquZlkwdg8aYDGJhpxjulx1BWWctIjlGRKDoaNOicrsG8DftRVlmL2aNtnE7isy4/HryuN37/xRH072bCs58cwLThPUWvQawS26RTcSqr2dWxJp0Kr949EJ5AWFCSOxG+zhi6+02qIpw+ntgtx+ZSOisJhObA5aOw6ONyDOyRgaKRvThd/89+XI7X7h4Ik14NuVKOeev3YUeFk9dmpexDLpfh3e08HcxHqlGysRxL78zHk7eG4faH0DFdw6guJWKvVyRhd2KXVdZAjrhS0rpdJ7D0zgEAuEpHxY4svL/rBAoyzYxEIv17vr/rRFJHt8NmgUGjRCAUwcLx/RGNxfBzjR9A3Manvr0T9w7LZP4WmR306JSugUmvRllljejfgqgjEVoKvVIheN+v23UCz03IbdD53DxKK2wac2+nqRSCqmMyAC9Nym/wOZuUGLBsyyHev+GyLYcwd0yO9DkIhCbEHQihq1mPeTwqRfGizgN46c58VDp9CMdiUMhkCIQigvfx0k8PoWRcP/zsCjC22Bg/n3ic9tf9Jbq/NCo5VpVe7PpM1V9LXQ8AUcUHvo46WvJcbJxPQzGnqZmHgYk4bBaiStFGYe+BpwzL5BxLlN2+KkMnGrfurY8LHTYLdEoFntt0gPf+dvvEfagnwC02SdMoUZBpZmx43obypM84bBZolErMrY/h2dCqZi9PHkCUEQjtHj6FWzanavy8nfpz6zv12Wt/mkYJtUIOKhIVtG0hlcyScdzCT7ZPS2ON7GmoT6UVloodWVj66UFJH+mwWdAhTY1X7hoIlz8Eg1qBZ0TUDck6QLjcoBU9i+1ZgioICzfux8qpg3HvWzsBxPM8BT0yks6VqJLNVjnhUyJlUxcIoWR8f87nU7F/vVqBgZkZ0CoV+NMvr0E4GmMUkBL33Hzxq0HLr9b7xaEqAODkyuk171xdAOlabh7drG+YcqDUWkxyYYRLQUx5Z9EnB5h4ePmUAqb4siDTzHlGkxhPJ+KnIphhz8KrWw7jjWmDcfvKHahyB0U/Q9t0VV0QhTYLb7GZw2aBVqJYhUAgEAitQ5svRqGpqKjA0aNHMWrUKOh0OsRisctKGSWxqrmTUcOoldAPbtkdH7//8kfcX9gbeytrBbsanx2fiz//5xhTcc7XSclGrLLUzJImFFN36NPJkNLvy1dVvrr0OFYXDUU0GhP9LH2d9PvlMhlv5w2pAie0JZxeCvcOy+S11Rn2LDi98c6FOtb8TT6blKoAt+jVgtXnXx+pxgmnD9Pe2QUgvrlfNX0IAHBsiL4munt6R4UTD9d3VJ9zB/G/yhosZXV4spWO2DO6+X5PJWvdpjvEVm47gg++PQUAWDV9CEfmGADnPFsfv46xbbHZ4wBRRyK0HL5wBFOH9xS8730NVPWIz8wVpjH3toeKiHameAQ6vVuKGCD6NxSPDAiEpseoVcErYjdbD5/Hk7eG0cuahuVbf8RD19lwxuUXvY+7m3XI9FDMscb4efZxtr+mRyMIkaFT49kJuQiG96O0wpmyv5a6nu5mnaDig5QiXFPG6p2NWiydlI/5G/ZzClIcNgsnZiG0Ldh7YL57jS27ve2J67BMQFmBtgNHvaqeLyTsl2/L7yp6TQYtdywcrRRI23Bi0RN9j7Fj+ERKK5yoI6OiCJcBUvsvIehO/T6dDLxrP59tj8q2YvHEPLyw6QDnvQ6bBQWZZk5hGNunsR9yN8SnAvGRdYnnE/KRif6lW4YOh864yTpAuKKgFT2fGZsjeu8vGNefKbZYXXocf3twRNL72GopiSonm+bYRa8jTa1E3lVGzPvooqqClP1rVeIqgXx78sRxlEerPIIKJV8cqsIzY8Po08mQUh69IcqBJBdGaE7ElHe2H6nGgnH94LBZ4A9FGbvffawar9w1CAs3xvdiifF0Ijq1Asu3HkHJ+FzEZKllezRKORw2C4b1MuOanma8sOlAUky+qIGNYAQCgUBoOdp8MYrT6cQ999yDr776CjKZDEeOHEHv3r0xa9YsZGRk4PXXX2/tS2wSEqua6QrSxEpudqX4tOE9kyrHaXbUz7wudmSlpCRSaLPgnDvAe22F2VbIEJde1KkUePHTg5LqDqkg1BUZCAt3xozKtsLW0YCND49k3r+yiTsrCYTmIByNCdoqAJSM64/dxy8wCTCA32bF7Nhhs0ChEC/Sc7E6SnxUBDPX7EHJuH54ZmwOTjh90CjlKDtZmzROJxKL4YPdlVhwWz+8ctdAzogQg1bJ2KxJr8JrAnN56d/z7w+OQLpWhXStklOIAjRsVq7VoMb4/C6YNLg7Ohk18AQiSNcqcc4dwIa9p4g6EqHliEHUvheN79+g07HlvhNx2CwwSRSr8CHVHdXq3VMSf8OSBv4NCYRLxWpQ4/DZOtH31AVC6NfViDmjs1HycTmeuLkvVn5VIXgfP3VrDhSsosyG+vlCmwVdTVr8/cERqAuEOf46FcVAk/5i97YMwOJPDwpe65O39GXGCq2dNRwuf4iJ+T/YXYl7h2ViZG8LvMEwjp73wJrGjb9bY5Z9piUNr98zCDVeCu5AGEatEuY0NSlEacOw98B89zDdFT2ytwW1PgoZejVevXsg3P4QTtX60TldC61KDqcniPW/HgmlQoaztQF0TNcI+hS3nxL1seyuzESlwKduzcEMexbmjs2BNxhBhk7F3GO7jvE/hKNpdT9LIDQBfAq3NIXZ1iQVE7aygdNLATz+AkjODaVplFApZKh0+vD0mH544pYcuP0hGLRKaFRyuBIUjth7UHZ3tphvpO2bxmGzwFx/XR0Maizbclh0T/v6PYOS/Esq6oaHzrjh9scVho06VYNHbxIIbYVz7gBzz0upINQFwtz8r+ZiDslqUGPZ5AGcAorEXHeVOyjqu8+6A6Ai3FySlP3HYsI5OhmA1+8ZJPk3SEWhhB0Ts9fEYDiKE04vFHIZOhu1DVIOFFuLiVI44VKRvq/DeHnyAEbVGgBeuWsgXth8AIMyzZhhz4JGqZCMt0vrn10tviMPQNxmhZ4HFWZb0c2kxQx7Flz+ELyBCJ67PQ/BcARufxgGrQJV7iCWf/kjXmxt1V8CgUAg8NLmi1F++9vfQqVSobKyEv369WNe/8UvfoHf/va3l00xSmJVM11BmljJza4UF5qzSUMrq9Akzt2mKbRZMXu0DT4qkhSoF9qsmD6yF8avLEVBZgYeuzEbj910NZ7fdEBU3SFVEqvKAcAE4c6YZZMHoGuGDj2RlnQeAqEtE43GBDtFdlQ4EYpGcc+f/4vPHytkXuez2dWlx7Fq+hDIIcP2Cm5XaJGE+hGQvKb4qAjmbSjHZ48V4uG1ewU/p5DJcO+wTIxbUYohPc1MV/PpWj8WfVyO6SN7IRqLQamQif6eADAsywIg3kXCLkQB4t0pYrATFCa9Gk+NycH8Dfwzucm6QGgpojGI3vcSgl9JdMvQ4cVJ+VjA0+H/4qT8RiWtpbqjWrt7Kgbxv2GMSKMQWhiTXp2ySpE7EMa2w+fx25uvFr2PnxkLRFk3s5CfX100lNfPT7dn4a4//Rfrfz0S9/x5J+f8gnE+q6OS3ZW5aY5d4lrlWD6lAKsTkvSjczpi7awRWLyZuxdgK54ArTfLvrNRS4pP2hHsPXDiPZzYFU0zKtuKxXfkIRaL4cXPDibFgEX2LEQh7FNmv1+GDx8ayXRusj+7aEIupr4dty0+pcBnxgIz1+zh7EuZ36UZVM0IhLYGn8ItELfLF+7Iw23LtzOvidkw21+wz53oq2hoeyxe8y0KMjMwb2w/zmfZe1D2WiLkG+m1grZvei+tlMcVT5QKueSels/XpLIOjP3jxb8RHdv3tKSJfIpAaHtUOr2Yv2E/5o+LNwxIqSAYtcqk/O+yyQOw9NODmHPj1Xhh8wGOmndirnvu+n1M/Cnku5dNHsD5TiH7p9cThUw4d1Va4YQnEEZn8SmYKSmU0DGx0JpIx+q0amAq8bHYWkyUwgmXitR97faH8Mcvf8SCcRcbhvyhKLYdPo9th88DiBdMSdksELe1QH1T4urS4/h0jgMLPy7n2CYdYxyv9ibtTWl7nrnmWwzpaSb3P4FAILRh2nwxyr/+9S/885//RPfu3TmvZ2dn48SJE610VU1PYlVzlTs+/y6xkputGiA0Z5NNMBzFwTNuphqVPXdbpZTDrFdh66Eq7DzuxMCrMvDkLX3xzFgZanwhhCMxmPUqTHtnF3z1MuXj8rvi8/1nBDtEnmsiObTmmCVPILQmPkpckpeeT61TyRl79VERjs3KZEBXkw6RaBRP3toXT4/ty9jq3soaPLquDB/9eqRgJXli9xcbWQwindhWBEIRpvua7mp+9e6BTKLwm6NOFDuy4KfElU3Yait81faxWEy0et6gvei2zrkDSYUowMWZ3HzdagRCc+CRkNyWOs5HT0sao2BA+0HTJXRPapVyUdtq7bm63qD430jqOIHQHKRrlaJ2k17vk+iu0BqveBdZMBRFn04Gxk8n+nkgroyUrlXiml5mFNnjKoSJqmWy+u9nXxd9roXj+uG3N12NqrogNEo5quqC0KsVSUol0tcawRqebtH+3Ux4YfOBpNcTFU/ILHtCKrD3wIn20DFdg1d5lAm+PlKNb4458em+07wxYAzAYzdeLfid1R4Kp10+zLBnYd7YfvBSYejUSsRiMUSiUbxwR56gUmAgFMXWx6/j3Zemul4QCO0doVwNAAzpaWZyWkIqvmIKWUKqWvQ5ih3xMdb7TnG7p9k+LXEtCUdjeOH2PNT4KLgDIXQ1xRsqFDIZVk0fCh91UWnsvRlDMcOeBa9E7O4TGG8ptQ7oVNx4m963JiqPEghtmXPuAObV52HCkSijciB275vTknO53TJ0mD+uP5768HtG1ajQZsH2CmeSYm61h8K0d+IFJ3PH5sAXjCBdq4JSIcPUt3ei2kMl5c/Za8Ej19ugkMsQjsbw32Px3Phrdw8U/T1TiVVTUSg5Vu0FILwmbm+kaiDJmxOaC7H7ms4rl9YXjtN2n6gMxrbZBeP6o9YXYtRLaJuloW1tcGYGlHIZlk7MBxWJwhsMM/d1lSeId0qP8T6PkgPYPNsBC7n/CQQCoU3T5jMiXq8Xer0+6fXq6mpoNJpWuKLmIbGqee76fXj//hF45fPDmFGfnN5R4eSoGgjN2WSjUcpx8LQLJeNzmcQxXYF9U04nPHFrX/zhyyOCn980x4FiRxZWlx6Hj4qgs1GL7SIdIpGGtn+LkGpFOIHQHjDpxO/ljgYN1t0/AlQ0giUT85luTR8VwcptFUzXlI+KYPyKHcInkvErCxVmx1WO6O6vRKKIctYa5nM2C0om9Mfn5Wc47//6SDVqvBe7nunrHJxplvg7XKyw56u2V8hkKLJnJakk0N1q7AfSNV5KtJOlxkuRYhRCi2CQeMAkdVyIbhm6JktMU9EoSsbnCnamUFHxQrLmJk0j/jeSOk4gNAeBcJjjk2lonxwIx30S3QkdloiDzXo1tEo5Xrg9F4s+Lsd2lp+nu7ruW70b6389UjQ+hwwosmdBJpNxHtgVZGagk1GL+1bv5jwoG9arAwBw3it1rWkaJW/ML6bKyFY8IbPsCamQuAem7WFUthULxvUT3Hd2StfwPvAC4vHjvLHiHdqBUAyrdxzHDHsWupo0GLe8FACwumioqFJgulYJg1aJM64AfjjngVGnhFkfH9OT6npBIFwOCOVq2Pacqr9gI6aqtaPCyRRuLvn0ED6d48CznxzA10eqk3wavZbQrC4ailWlxzDDnoVoLIqZa/YAAFZNH8L8NxD3TXWBMHRq8TXEpFPhnDtwcSxc/VrQ3awXVTec837y+lJa4YTLHyLFKIR2AzsP88javfjLzGF4dcthwb3mi5PyBfMybn+Io2q08WE7nt98IEnRF4ivD2zb9dTnhuiH2nxKKD4qgu8ra3DHwG4IhiPxMZeVNfBREd7vYJNKrJqKQolRG7++xqyJqXw/yZsTmhqh+zpRNXDO+3uxfMpgLNy4n1cZjLbZzXMcmPL2zqTjNHq1sj73nIuquiAy0tTolK6BqXM6854zroBg/nd7hRPBSOvmswgEAoEgTZvP7I8aNQp/+ctfsHjxYgCATCZDNBrFq6++iuuvv751L66JYVc1O71BnHMF8OyE/vCGIigZ1x8xADIZON2UWw9VodBm5ch40xTarOhq0qJ/NxOmvbMT9w7LRLE9C8FwFCadCoFQBF//eF5UReGfB86irLIGy6cU4NH/z96bx0dVnv3/n9m3ZJIwAxGUQHCiQAgQRUVmgoq2iqyR6rforwLBbojUrbKDCiJobSugTx8riLaKT59SUHDpo9IWElcgyiIqQSRogJAhmcmsZ7bfH5MznJk5y2SfSa736+WrzZx1hvO5r+u+z7VsrU6KTk9EKEOEIHo7YpHlNosJbx06HZuY/uyagXiyvAQuJoRmbwDZOhX0agVC4TCy1OJ9N7M1St4MCa1KjhVvHObVqM1iwhmHHwu2VuMX44dg0cShqHf6AUQrME1/rgqlBbmxcYA9h5MnY+xAbaNghZXE3rV8v4knEMLD//tFLJMtMSP8tXuuie3Ld30uUtsJoqOQ0mWWxIJ2V6CWy/H0P6MBrgsnDoXLF4plpvzxva/x25uHduv9ySBcnclqMUHW9bdEEHC4A8gzyGLBoIk22dlS1SxHp4LNYpK0gVqVHPO3VmP/yUZU2Apj7fX6GTX44Gg9FmytRmlBrmQlI41CHrWJP78Gs8cNhl6tjMvsTrT1zb4AEkNPxO7VZjHBF+D36aXmAmxmG/WyJ1JFKLOXzSTmQ+o5DITCIhX/TDBnqVFakIetn5zEndcMim074/DGsrITsVpM0KsUePBvnye1+1hTXgKHO4DHdn6B9TNL4Q2EY+OFTiXHfa8dwLLJw4G+qfwiBJG5xK9pMaL78lUdkKqqxWrfw4Tg8AZi1wqEwyLrYvyaT6waGm3PI8PmqhMoLcgTtedqhUxwLBhkMmDtjJFo9gVjY1qWWoF7XzuAgz84U/4tCCJd4a6znGr04u5Nn+K5u64AZBGsmjYCvmAYzb4A9Golzjp9WPfOUSyaOAwFPO2ouOfyMCG8c+Q0JpX0R99sjag9ZrU7IEcb0ypfxUGTQQO5HJj5548x8pIcPPijy7DolmGIIAKVQi64Ht4aX1WqQgnrE6fqQxNEOsA+1983eXHS7uGtGnjwBydcPj/WzhiJSFi4yrXLH5CsHjixpD+mP1cVO3diSz+pauMnGtx48u2jvG0ACYIgiPQg7YNR2KCTffv2gWEYPPLIIzhy5AjOnz+PqiqR6gAZChvVHDgdxrvHz+CFPccxqiAP1bWNsd7ZG+8sBSIR7K2x44U930b/BuIm3mUWM+ZPsOCs04/q2kY0uJjYi26rxYR7bENw6AcHyorMGD0wF7++/lJ8eNweq4DCjXZlHYEKW6Fk5HiORI9cguitCEWWJ/arBoBt1XUYPiAHpYPy0OBm4GJCOFDbiKN1DqyaUownppfgw+MN6GfUwh8MQ6tS4KzDC6vFjIvz9LHrJWZIrJhSDH8wOUuL7dfpYUIIhiNY+05ySfTE0sgAYNQlm5DNlSew8c5SyIG4hQO+3rV8v4lGKU/KZOPCzU4xSlSbkNpOEB2FHBDNhm5rAxyHh0GDK1pS3KhTwWxoe+aTDMCDP74cj76ZnK326NQR3R/sIQNvdSbWH+n+GyR6KnVNXji8ATi9AeToVDBy2mGZs7VYsv0QqmubUGErROnAXDS4mTi7CwAGtQKrp5dg1a4jvM/x+CIz1pSXYOWbR2IL3nG94i1mPPjjy3B1YR9kaZRQymV4dGqxoF4VsuiCvb0l2ywxszsRvsxOvuxR9hqzrYVwePgXxPUqBeZPsKB0YG7MBzlQ2xibQ7DXol72RGvg81vZTGI+pOakDk8A99iGYFJJf+Rz/OUzDi/65+jw0xc+xhUFuXE9620WE/rn6DDHVogwkm3RyinFeHRncouqyho7lmw/hFXTRmDdT0YhEI7gN1ur8U29K24/qgZE9BZiek7QQCJ8mpCqqsXVfrZWFbvWiXMuLJ8yHPu/Ox83RxbSfOIc3GYx4fFpI/D0P6Pz4OraJl4bWVZkxuryEqx887DgWPDMHaNxSV58deejp52CgShCvwVBpCvcdRa9WoFppRfjXLMfBX30WPZGsjaAaNAJ20aZO8dNbGH33//5FutnluKP73+DWdZke1xmMWPeDRbMffkz6NUKvDT7aoy6JBdnnD7IZLKYT3plQR7m2Abjzhc/RmlBLn56dQE27q6BPxhGaUEeNu6ugV6twNsLyrDijcPt9lXFKpSwPvF3IkG2AI0DRPqRo1fjtMOXVDXwsn5ZeO7/uwLBUARObwBKRRC5LfNhvjWxi3N0WDmlGI/tPBJr71NhK8S1Q0zQKOVw+4PIN2qhVyti76ASW/pJVRvXKOWibQAJgiCI7ift39QNHz4cBw8exH/9139BoVDA7Xbjtttuwy9/+UusXLkSmzdv7u5b7BT6GNT40bB8/PH9Y5htLYxbsJZBhokl/TG7pWqAHDLcd6MFi28dhuaWF1YapRz+YAhZWiWWTRqOcDgCu4dBMBTBoR+aEEEEn313Pq4EeFmRGdvnjcPpJh/21TbGBaKwJVHPOn2C0emU5UgQ4iRmTGhUCrx16HSc1vRqBdbPLMVLVSewePvh2LHsC1knE0R9M4O3D52O02FZkRnXXd5P9PqDTAY89ZNRcHgDsYwNhzcQ169TrHQotzSy1WKCVinnzXpOHKM0Sjnqm/0p/SZ5+tQzqfMM6lb3JSaIzqA5EML5Zj8enzYC/uCFbGiNUo4fznvQJ7v1bQXrmrxYuO1gXKZWYnZIa/CHwrjrxU9ifba5lVF++sJHeJVTdag7MGpV2PrJVygtyEuqirT1k5NYNb2kW++P6JmctLuxpKXnPQsbRDbIZICHCcVeSL1UdSLOPlotJowdYsLpJi8e2XYQ3zW48dxdV0CllMcqGnqYIHJ1apiz1LC7Gbx/tJ73PvbWNGC2dTDmvrwPNosJSycNx882Cev1lbnXYHyRGZa+Wdgxb1zKtpO7Dzd79N7rLdCqFNCrFdjV4pdU2AqTssL1agVyDWpU1zYm/RbrZ5bifz6tjbPT1MueaA9i1XXqm/2i1T2/+KEJJRfn4O1Dp+P8xLIiM1ZOKca2X12LQDiCs00+/NddV0KnVkAhB8KRCFy+EB6bWgx/IAyXPwijToW3Dp1GKBTG7q/O8d5rZY0dLiaIKRuqYLOY8MLdY/CLV/bFAlJsFhMlbRC9jrZUyDJnqUW1zVZDSDy+j0GNr8+6eOfIK6cUY9uvr4VGoYDDx2DjnVdAr1ZApZRj06yrYvb1h/NevHP4LAAkVVjwB8MY2EeHw9874GGComMBX6tYtoKa0LyVxgcik2DXYQ5wfOTNlSfw91+Pk2yjHApH4ua4m2aNidMGV3vZGgWWTx6OUCiCZn8QBo0S4XAEaqUM2349DnKZDKt3HYnXvMWMnfNtePfIacx/LbrOxl3H4v7/MYPykKdXdYmvOiBXB4Vc1iGVWAiiK0lcd72sXxZeuHsMlu6In0O/dZ8Ni/9x8EKFwBY96VRy3PvaAdQ5fFg3YyQW3zoMGqUCj715OG4+abOY8Oo9Y3HXixfWp7ntq8R8Cq5/0NaWVwRBEETnI4tEIuINw9OUL774AldccQVCodTawuzZswdPP/009u/fj9OnT2P79u2YPn16bLvL5cKiRYuwY8cO2O12DB48GAsWLMCvf/3r2D5+vx8PP/wwtm7dCq/XixtvvBHPP/88LrnkkpTv2+l0IicnBw6HA0ajUXA/h4fBvpONmPvyPjx/1xWxKNT5EyyxKimJTBjaF3ddMwj9jBp83+jFwDw9vqxz4JzLj/GX9YW9mYEpSwO1UobVu74ULHfIRoknsmnWGGRrlcg3arFsx+GkF2TrZoxEfyqFRvRAUtVtKjg80ZLFwXAEgVAYJ+2euKziClthnMbZiPHSgbkAgEKzASveOMy7kDW+yCwZAc7NAM/Vq6BTKbBsx4VMEO54w8fzd12BrZ+cxBxbIcwGNczZ2risZ7ExKpX7Y+9RKJM6cYypbXmRmBh5v6a8hLcMrBh8fb+FehsT6U9H6laKr0478dQ/v4pWNEqoFvBlnQOP3DwUQ/unfg8OD4P5W6sFF6rakunx2XfncfufPhLc/vdfXYsxg/u06pwdzUm7G0t59MwGBhC9g67Sbl2TF7/9+xeCbWqe+skofN/oxZ5j5wTtWlmRGbeW9MfifxyKfcba7XFDTFAp5cjWRu3JGYcX0577UPB+Xv/FWFTWNGBz5QlsmXMV9hxrEKw+8vovxiLfqEGTh4FRp4bZoIabCcVsJ/ceNEo5cg3RfTxMCAtF7Gt1bSPKn/8w9j3YFwzsd58/wYLPaxsFX6atmzEyVqGtLZAdzlw6S7dCPuGT5SX4weHDhg++iZvTstUODv/gwGffnRds/fbE9BE44/TBoFHC6w/BoFXijMOHhdsOwsOE4nzvAbk6OLwBKGXAT/5buN/91p+PxUxOlZWVU4vxo9/vITtGpC1dYW/F5nV6tSKpAiAAHD3TjA27j/FWyluwtRpjBuXh8Wkj4PAyyNJeOG7+a9W8bXqsFlPs5TMADOyjw3k3A4NaiTqHDwNydPAHQwiGIvAEQnH2lgs7T37952Px0z8LjwV/++W1uLow2acmP5foKLpynitErd2NqpoG7Dp0GlU1dsyfYIHtUjN++ueP49awuH7s9ZeZ8ewHNXFzXHOWGq/eMxardiVXA1xTXpK01sOypnxEUsApi9ViwlWD+yAYjsTuYWAfPeqdPihkMmhUCgARDMzTIxKOoJkJwhsIwWRQIxCKxAJR21OVVIjWrHURPYt00G1bOWV3o7ImWp3bqFMhEArHVdcH4v1gvr9ZNs0ag5eqTgjOJ+dYC+Mqfv7j1+OQo1PB5Q8gR6dOqmTEV9l/x7xxGF2Q12Hfn+jdZLJ2CSLdSPvKKB2F2+3GqFGjMGfOHMyYMSNp+wMPPIB//etf+Otf/4rBgwfj//7v/zBv3jwMGDAA06ZNAwDcf//92LlzJ15//XWYTCY89NBDmDx5Mvbv3w+FQtGh98tGgQLxpUiFqhbo1Qrcec0gbKk6kZQJcu/1l2LOS59h7YyRWPvuUVRYC3kDUYD4KPFELs7TwahR4om3j2LUwFzMHjcY/mAYuToVBpn05DgThAR1TV6seOMwfnp1QdzLHeBCVrFSJotpnPsiiP1s06wxvE47IB0BzpcBfuPQvnhi+ggwoQiafQFoVeJj2cA+Okws6Q8ZZMjSqpKynrUqhWBllVQj1FuTSV1gMuCZO0ZfeHmlVSLP0PqXV7V2NxbzZMe3JaiF6IXIgDuvGcRbOaEtLWYaXAxvIArQ9kyPLI24y2eQ2N4VKAEsnTQMEchi1WVkiPQeZ5XoUhzegGj2psMbgFGrFK0YtvdYA2aPGxz7m89uA1F7smr6iLjSw4m4/UFU1zbiuTuvgDlLI1h9ZMHWahi1KkxaXxnXU3vdjJHYMLMUdjeDCIBH34jPNmMrK4nZV257BL6s8EKzQfC3qKyxwxcI825LBbLDBB9CPuF5NwO3PxhXiS9a3ScaANY/Jz+uAiiXqpZndcPumqTn7bWfj0Vdkxd/3vttkoYfnyau4SztBR+6ssaOYCiCd35ThhxO6y+C6G0IadjDhJICr8cXmfH4tBGY/9oB/PTqAlRYC8GEwuibpYFaKcdphw/bfj0On59qwq3r98bZwKWThvEGogBRzc+73oK7Xvwkzk6zlc/WvnuUd17OfbEFXFiXM2jF58tCrWL5qpTS+EBkKgUmA3yBcKyab+nAXBi0CkFf2GoxYUbpxdh/sjHuPA0uBne9+DHWzRiJpZOGo9kXgEGtRCgSQbMvKLj2lW/UCm6rqrFj0cShWPvOV0m2fLa1EPNe/gweJoSyIjPmXX8p7ttajbUzRuL3732T1GazrVVJhaCqgUQmolDI8fahM3F2NtFWZiXYxsS/WcS0W1ljx6KJw+I+8wVCuO2/LiRLLJ88HItvHYYTDe5YJd1Ee00trwiCINKTXrO+P3HiREycOFFw+0cffYRZs2bh+uuvBwD84he/wH//939j3759mDZtGhwOBzZt2oS//OUvuOmmmwAAf/3rXzFw4EC8//77uPnmmzv0fp2+AKpPNaGspdQYWybbH+Rf5K2wFSa93Aaii+ThSATrZozE5pbtd10zSPTafNewWkxo8gTwhEBFlbZmanc03N6jnRXJ3trrA+jWeyLSA4eHwcJtBzFqYC6vVtm/H/7x5bHP+HQtNAawNHoYODzJL6rrmrxJgSgA8MFX5+APHsJTPxmFS/tlweFhREsf/vPIWWzcXQObxYRn7hgNIL4/bnVtY9JxXM67GdhPnJfMeBbruZuIVimHSiGHSiGDSimHlhPAJ0Ri9nWTh8HXZ5rj9uH2/abMbEIMGSCq6xWTh7fqfE1epl3b+dAq5aLlwVPRTWdy1unD6neO4idXDkQ/owbhCBAOR3DW6cOG/aewcuoI0mEr6G5/KBNwegOi25t9AQwyGfBDk1d0P65dFvLHK2vsWLHjcHTxjFNFhYUtLVxVY8ekkv7YXPmt4HiyfNIwnHZ44xbc9hxrwMKW/tgmgzr6gi/heG4P7Uv7ZcVtY58Xh5fB1p9fgypOphu7iD++yIz7byoS/S2afeK/KReuHb7IqEkKRAF6hx2majDJJI5fOpUCwXAYTCiCYDgMNxNCIBzGXz7+DsMH5MT9XpU1dnxZ58Cvr7OIXuOHJi/v87b/u/N4uyXLO3HbyjeOYPmkYXFtNFlsFhPqnfEtKZt9AVxdaGrt1yeIHkfivM7hYbD8jcNxCU5s5YTVb32Jn107CIFQtIBzJAI4fcFYtZLn77wCPzR5sWFmadxxTR5x++NosflcOz1/gkXUf6+wXWiXzW0BUO/0t7lV7IBcHQWfED0GNxOM/X9/MIx6px/LJw0T1NWKN4/E6YqlwcVg7sv7sO3X1+K1T06iwjYESoUczSK+utS6WL3Tz2vLI7igbXa9fPPsq9DsC+KuawZhrm0IDtQ24vVPazFyYC6+a3DjjMMbbRPSMp9q7zyrNWtdBNHdsGvZiQGfibYy0TYK2UpvQLzDAXe7zWLCh99eON7DhLD4H4fw5G0leOfQ6Va1ASQIgiC6n14TjCKFzWbDm2++iYqKCgwYMAD//ve/8c033+DZZ58FAOzfvx+BQAA//vGPY8cMGDAAI0aMwIcffigYjOL3++H3X1iYcjqdKd2PUavC5soT2DHPiqf++VU0sxrxVVK4iGVtslHhrKMgdA6WxH61bGa3jwkJVlRJh558dU3euN6jQOdEsqd6fb1agc2zr8Jzu2vinLauvCeibbRVt2KwlQ5mjxssodULJRT4dC2lX41KHsvs4D5jqWSAD8jVIUevxtoZI5NKh3JLH7LHuHxB5CdUqDNKRKA7fYFYycWOyHhui+6Fsq8T+5MCwn2/ifSjM3SbKuEIBPVVVWNHuJUNEfVqcfdMajsfTDiM5ZOLeUsgr5hSDCbc9ooGHYHDy+D+my7H47uOJGlz+eRiOLykw1Tpbn+otXSXdo06cXuVrVUh36hFk0c8+CuVCoYAsLfGjqWThycFfCba13yjVrSC4fJJw/H/bfokaRvriwNoVWUlvufFlpDpxlZeEaoIwaJTp1YpMtEO77zPKuqj9FQ7nMnVYDpLt0LP42xO+W220tDPxg7Gi5Xf8lYkyxKoTCBFPxH97a1pwJJJw5IW1lk7emdCKXLKyiTSje70lbnY3UysUmiifufaCjEwT49Hdx5J2rbxzlJcnKfDn3l0P3lkf9Frsraaa6el1tDYisGJdnrhtoP4+6/GYdkO/laxPdFeEd1Lumg3Ee7aj0Ypx8JtB/GXudfwBm0CyRUFEzGolfjNTZdh2Y7DqKqxY9OsMYL7Sq2LCZFYDbyqZV3rrhcv+NYThvbFq/eMxeO74sehHw3rh+WTh2MpT9v6dJ1nEd1Huuq2tYhV7eXqaeG2g3EttxL/ZpGq2MtuLysyY9a4wTHby2XVri/x9oKypJY97JyVgr2I9tBTtEsQ6UjaBqPcdtttotubmpo69Hrr16/Hz3/+c1xyySVQKpWQy+V48cUXYbPZAABnzpyBWq1GXl58z7n8/HycOXNG8LxPPvkkHnvssVbfj06twCtzxkCrlGPJrcPgZUK4/8bLYNQp8fs7RmLZjiNxC8JMSPwlkst3YV9upZVEyorMyDdq8fdfXYtzLj/Uigslz353+ygAEOz/6fbzR623JWq8tcfEInUTHCRuFmhnOiN816+wFSb1Ou7KeyLaTlt1K4bDy2DSiH5JwV6J+AJhlFnM2FvTwJvtIaZfq8WEYCjC+4wJZYBfPTgXv7t9NNxMCJ+dsMOcpUEgHMayycMRCkdwzuVHMBTBgdrGpNKHfBnQ5iy1aGWV6lNNcWPIsXoXfMEw8rM1SRlzUmNAW3R/1ukTzL5etesI1s0YGdefFIhm4xHpT2foNlXcfvFnRGp7IjJAVOet7PoDAIiEgWc/+BpzrIVYOHEoXL4QsrRK1Dt9+ON7X2PBjZe14awdh0oux7I3Dgtqc9W0Ed10Z5lFd/tDbaG7tJujU8W9VDZnqfHsHaMx0KSHmwnB6Q3gq9NOZGmVuK10AP5RXZd0jrIiM+qdPgBR/1ilEF8Yb/YFY/bV4Q0gS6NEIBSG0xtEha0QmytPSGZ6NvuD2PqLsbj3rwfwTb0r4fwBSMW+cW230PNSWWOHTCbDG/daIZfJYuXDpaqnHahtwkVGrWjWKJ8d9vhDmD/BkjS3YKuz9EQ7LOaPZEI1mE7xlUWeR24mc2WNHSveOIKJIy6K+/30agVKC/KgUykglyHmTydSZjHHKhwkIqU/hzeAJ8pL4GFCsVYCZ5w+3Pnn+GBmm8WELLUiNoZckqcH0L5KOHVNXji8ATi9AeToVDBSew+ilXSnr8wlGI4kVU5g9atVKlDf7Mdc2xCUFuTF7EBVjR1yALeW9OetuNDkCQhWK+FWNeFqXErvBo0Sm2aNSWoBMPSibKhkwNoZI9HsC8ZabejVCpxr9sEXDEGvVsLlC7ar6hVpnmBJF+06PAwc3gDcTAjN3qh/t/vB61DX5IU/FMZ4iylWhai1jC8yw6BWYBHHNxJb+6p3+lFWZOZ9SV5WJGzngWTtNyXc8/ABOUkJEgBweX8jr++WzvMsovtIF922h7omL867xRMzsjVKvPObMgRCYfzPpyexcmoxAqFItLKRLILV00fA7Q/B5Q9Cr1GktNb1wYPXIRSJYPpzVbzJEB4mBKeXoZZXRKfQE7RLEOlK2gaj5OTkSG6/++67O+x669evx8cff4w333wTgwYNwp49ezBv3jz0798/1paHj0gkAplM+LXQ4sWL8eCDD8b+djqdGDhwoOi91Nrd0RdDN12GHxxebPxXfD/rsiIztsy5CrNfiva51KsVKGhZ4BKC26tvc+UJrJ9ZCiA+k9tqMeHeGyz4odGDX796IMnga5Ry0f6fP7nikqTrtiU7ty3HiEXqdkXVFr7ri2XapEMlGUKYtuhWCpNeid/eMhx1DvFy/25/ELOsgxFGhDfbQ0y/c6yFcHqjL2wSnzG+DPCrB+fiqZ+MxuLth2I9s//4wTHe87ILgVz4Mj6lKqss2naQdwzhajzVMaAtum90M6LZ1wsnDk36XKjvN5FedIZuU0UqA7u1GdoyGWIV0fj0KOJ2CJ9TDsy4cmCsZV/SObu3Sw98wbCoNn0SLwyIKN3tD7WF7tLugFwdnigvwdLth/DVmWa8/suxUMpkvJUqVk8vQTgSwY7PT8c+t1pMeHxqMb6zezBhaF/cec0gKBXi4mz2BXH7nz6KnZdb7YHtuy2XELjTG8Cz73+DF+4eg1+8si8uICWVSgzcfcSel73HGiCXyeJa+uTo1XhsWnEsY5WFmzV+9eA+cDMhQTve7AskvYDsm61BdW1j0tyCrc7SE+2wlD+S7tVgOkO3qWZeAsnZ1YlzVPbvCCJxL6etFhMem1aMyRsqea8jlWntYUK47ul/R88zpRgqhRwvVZ1ICkRZXV6C7897MHPTp7BZTHiyvAQRoM2VcE7a3UntNm0WE54oL8GgNK+iQ6QP3ekrcwmHI0l2QGiNiVula2+NHbM54wAXHxPCbGshIoj3ncssZsyyXsis5mpcSu+5ehU27j6WVP1kdXkJas978Nx/jmP19BHQq7RYsiOqT3OWGq/eMxYLtx1sV9Ur0jzBJR20e6bJCxcTwso3Dyc9lyumFOPFvcex4KbLJdtbXpKnSwpsZqsZOBJ8RLG1r4tytJhjHYxwJJKk+cemCtt5IFn7iX8LreXSGi/RGtJBt+2BtUNzbUNE93MxIdzxwsexOfMf3/86ac48x1qIgXk6rNr1JZZNHi661gUZcGm/LByvd4lW5TRoVNTyiugUMl27BJHOpO3K3ksvvdRl1/J6vViyZAm2b9+OSZMmAQBGjhyJzz//HL/73e9w00034aKLLgLDMGhsbIyrjlJfX49x48YJnluj0UCj0aR8L2edPjy+8wgW3joMHx634y2entXsIt3rvxiLc81+XJKnw4GTjaKRpfVOf2y7hwlhwdZqVNgKY4t6OToV/v3NOVRs+QxXFuTy9vGsd/qxfPJwwf6fy984jOWTh0Mhl8Hc0ie3tdm5bc3odUr0qG9ND/u2wHd9yczWTr4nou20VrepIJdHszwqrIWiPaYLTQYcb3DBajFhsMmAMosprlw4q99lk4bhgZsuQ32zHxpltILR1k9O4s5rBsX2bfQwcHiiE2KDWoG54wZhlrUwlvGdo1PhjNOLr880x/XP5sLXMxsQ78M5IFcXF6GuUsrxzuEzsXGH7zqsxp++fVTKY0BbdC+VXc2tIgVI9/0m0ofO0G2qGFQKUV0bVKm1rmDJ1avx1LtfobQgDxXWQviD4Tidr7ltZOtvMgJRja+YPLz15+xApGwi2czU6G5/qC10p3YHmQyxzGaVTB57mcSlssaOZTsOYfX0Ebh9TAEc3kBMj/XNftz72gFsmFmKLVUnMFvCxkcikbjzcqs9sNe9b4JFONPTYsZXZ5yxe3px1hjUnHPjQG0jvj7tjNlloeoliba7tc+Lw8PgZIOHd2xiXxY6vAE8uvMIrx1fuO0gHptajK0/H4tsrRJnnT58dcaJlTxVkdi/l08a1iPtsJQ/ku7VYDpDt1LPY+Lcivt3on/Jne/++noLQpEIAsEwqk81odbuwRUFubw6rXf6BCuq2CwmAJFYFZ+T5z3oY1Bj9fQR8AXDcHoCyNapoFTI8IuX9+H+H0UrjlXW2PGDw4sNu2t4xxepSjh1Td6kl9LssUu3H8JTPxlF1RKIlOhOe8vFw8SPb62ZhwqtsXgCITz8v1+gwlaIhbcMxQ9NXvTN0iBHr8K6t4/GXmhxKy2IVV2wWUxQyGRYPnk4VAo57C4/srQq6FRyLHjtAH51vQWVNXZ8dNyOtzlrdutmjOStqNCaqlekeSKR7tauw8Pgu/Me3srPlTV2PL7zCFZPH4HlOw5hVEGeoK7GF5lxkVErWM3g1LeeuP0T166ztUq4/CEcqG3Eva8dAIDYNn8wjEvydPAwQez/7jxKC3IF18e5VVMS/waExxla4yVaQ3frtj1w7ZDUGjY7v2Xnp4/cMjQuGOXCnG44lk4aDo1Cjq2fnBRc61o2aTi+OuOEUavC5JKLsOtQcjcCsfVogmgvmaxdgkh30jYYpSsJBAIIBAKQy+OjoRUKBcLhqLN55ZVXQqVS4b333sMdd9wBADh9+jQOHz6Mp556qsPupcnD4KfXDAITCCPfqBXMmNt7rAFzrIWY+/I+7LzPilVvHeWNGC+zmHHvDRbM33oAa2eMjG33MCFs3F0Dq8WElVOK40qf7a2x41fXW+JePNtaIs/N2Wos/schwXs6dd6DuS/vw/giM5ZOGtbq7Ny2ZvQaJTJBO7tnN9/1pTJtqI9478LVUl7457YhvFlb1pYM6RMNbmyuPIHlk4sRQhizrIUIJ+x7ZUEeCs1ZuHvzpzHdslHkCk5GtV6jxH1bq7F2xkhEwiH8bFwhb0bmq/eMxWmHN6We2UBqfTi5EepfnXam1Jt7z7EGNLpTHwPaonup7GpuFSnq+02kijvAn43J6todEM7o4CPfqMXKKcVYsv1Qki1u6zMZjkDQp6iqsSMs1dujk5GyiWQzU6O7/aFMo9bujtnFt39TJlqpwhsIx/WTB4Cbi/Pj/Oe5EjZekVD1hK9v/ZJbh2LVtBFY/kZ8P3qrxYR5N1hgylLjparvUFljh5sJoWLLZ7GxgbWPfBXK+Gx3a5+XBheDUCQiaMeBaIa7WLWVEw3uWDs8m8WEpZOG4+l/fsO7f1WNHSsmD++RdljKH+mJ1WCkkHoexTKZ+fxLdr67cXcNNs0aE3vuzFlq/O+vrsXyHYeTKh5ce6kZ/XN1CCPCq+GLjFreKj5zOFWO+O7PoFG2uRKOwxsQPdbhDdCLaSKjyNHFzyHF5oeJdlJojUWjlMc0XzowF7/+a/RFNVt1xdtSgY+ttCCDeNWF2dZC/NDoxewtn8U0Puulz1BakIsFN10GZYs972fUxiWO9DNq2l31ijRPpBsNLgYGjULST95bY8f+loq7QMLadIIfmriWVNfkRTZPNV9W1wDw2j3XIByJxFXt5Y4dm2aNAQCs3Pkl7z1wqxKy9zRr3IXKSSxi44wYNM8iegpcO6SQyVKe31bW2LGUp21tVY0dYQC3PrsX/3ygDI/cMgyrdh1JWutaMaUYTDiMW/64N1YNDEBcQEoq69EEQRBEetJrVrlcLhdqai4YuRMnTuDzzz9Hnz59UFBQgOuuuw6//e1vodPpMGjQIPznP//BK6+8gt///vcAom2B5s6di4ceeggmkwl9+vTBww8/jJKSEtE2Pq0l0pK5PP+GIsmoa7YUuMsXSooYZyNLD/3ggE4tx7oZIxEMR7D01mEIRSL4vtELtUKOs04f3jl8Oqn0WSgSwaZZY6BSyqGQyfDRt3bc+9oBPHPHKNF7Yu95z7EGzGoUL8/IX7WgbRm95ix1ylmgnQHf9cUybSiKt/fhbOlDy83a4ssq/t3to1BZY8eqXUfwZHkJ/ufTWpQW5OGBmy6DwxtA32wNdn9Vj0+/s2PDzFLe44GWXpuRCxVF1txWklQuGEDsWvNvKBK9/xydCjvmjWtTH848gzoWSS81rkllAnPHgLbonnsvidgsJuRoVfjbL6+FUatEnqH1vb2J3onDE+C1wawut8y5qtXnLDAZ8Mwdo9HoZqL95tv5TLr94tqS2t7ZaJVyUW1qJRb/iCjd7Q9lEmedvrgAzWaJHvd82+udftgspphtS8XGJ5JoF2vPezH8IiUmjrgIs8cNjjvH3Jc/wxUFuVg3YyTmvrwvZhOjmWiHY9XDEiuUCdnu1j4vTl9A1L8tKzJDLhdvM8T9vpU1dtRJlHP3ipRnzmSk/JGeWA1GCrHnMTFzuazIjLNOX+xvKf+Su/3yi7LxzuHTmGMtxOKJw+BmgjColTjj9KGuyYN5rx4Q1PCf7x6TUvWGxPtNrLyXiJj/65QamygTm8gwErWeqn7LLCbUc3TPpd7pj1UU5dqpxHUyg0YJHxPCHGshFt6iQZ3Dh4W3DAUTDOOcyw+1ItlmJ2pchgvtNBPvvT1aj+1DmifSDKcvAF9AYh2HXe8SWJu+OE+H/gJBVGyF7NXTRgj6RlaLCR9+a8fntY28lbxZuzu8v5H3HrQqBSKRCPKNGvzu9lHQKOUoNBmw5u0vk9bDq0818d6H0OcAzbOIngXXDrV2fis0p3a12L9IGHj2g6+jdnjiULh8IWRpFah3+vGH977Gb268UFmQrQb2wI8uF53TEgRBEJlBrwlG2bdvH2644YbY32zvr1mzZmHLli14/fXXsXjxYtx11104f/48Bg0ahCeeeAK/+tWvYsf84Q9/gFKpxB133AGv14sbb7wRW7ZsgULRuvL7YrCRposmDoWHEX/xkqePRl2zmfzciHEuJRfnYO7L++L65bK96edYC7H6raNJxwSCYcx9eR82zRqDu1uyyABAzRPhykUqUpwLf9UC4UhyvVqBPL0ax+tdcPoCMOpUMBvUsQoMqWaBdgZ8199ceQKbZ18FuUwWlyFKUby9E2NLlgc3a4sPVkOVNXa4mBAemzYCi7YdjGVuNfuC+OP7xwSvo1HKY9oO40JwWLMvKJrJsmSSeIuOPL0al/bLkvyefOQbtVhTXoIl2w9JjhFSmcDccaMtuufeS2I2LNvHO9Ve3r0Bh4dBg4tJGnOJeIw6laiu25ollW/UdlhAlEEjri2p7Z1NIBzG8snFWLXrSJI2V0wpRiAsvgDalaSzLrrbH8okGt1MnF3ky8bkwrd94baDePWesWhw+QGkbuPFPlMr5PAEwliy/TDvOSpr7Fg4cWj0njhjS2L1sFR6aLf2eTFqVaKZ5KumjUA4Il5mqTVzBaDnZpmK+SOrp5fA4w/GWi32BhweBnY3g5VTi/Hom/FtnhIzmW0WEx6fVozvGjyxF85SzxW7nVvFpLQgF3Oshbg4V4eJz+4FAOy8zyqqYaOO31Zyqzdwr8HCrbzHe14R/9coNTb1UI0QPZdE25OKfq0WE+bYCjEwT58UEGm1mDB2SB/k52gQRnLFE25V4OWTh+OWFz4GEK2i8Mu/7Be9LgtX45U1dlTYhiTtA7RP67F9SPNEmmHUqqBUiAdScZ9bPjv6zm/KBI9lK2R7g9FqozLI4trlJVYgm5dQyZu7fUOL9oVs+aZZYzDv1WjlpLcWWPHTawbBFwzH+WJfn3ZiTXkJlu04HOcfC31O8yyiJ+HwMHF6bu38VmhOrVe32EcZMOPKgdic0J6P1TE4eQ2VNXY4vQEM7W9s47chCIIg0oleE4xy/fXXx/VpT+Siiy7CSy+9JHoOrVaLDRs2YMOGDR19ezHY/rn1Tj/qnT7hzEOLGcFQBFaLCfVOv+h+fQxqbJo1BgNydWjyMPjTz66EUaPCl6cdSeWEo8dcyORKzPQQy4ZMzACrPtUk2PNeKGpcKCNOr1Zg8+yrsGzH4bhJyfgiM9bOGIkBubqUs0A7C6Hrb+zGeyLSh2ytErYWjaSqoWZfAMP6G2PPldsfQK5eLairMosJfbM1KC3Iw9ZPTuLOawbFtkllWMki6NRKPmyVB48/KDou5Blal6XdFt13dMWJnkpdkxcLtx1MCqZjx1ziAllqhWiGe5a644JW24oMwhq3WkwQr2XQ+eTo1HjszcO8GTJ/fO9rrJw6opvvMEom6KK7/aFMITE7ORgKi+pYqZAlaajBxeCuFz/GX+Zeg7Iic6tsPN9nVosJ9c1+ZEu8rHL5QrxjS1uypVvzvJiz1BgzKI8347W+2R8LlE+1ugXQtvlCTyHeHwnEqnP85E8fosHFpN3Y0llwx1W9WoEKWyF+fd2l0KjkyNWpoVMr0OwLYMucq2HUKWHUqtDsC+AvH38X6zffx6BGmcUcN09kKSsyo1+2Bn//1bVQK+U47fBhw8xSVJ9qwmufnMQvx18a25edXwtpOBgSXk/I1irx6j3X4KNv7UlzbLc/2OZKODk6lXhVP4kX1wSRjnBtTzgSSWl++9rHJ3Fz8UUoLcjDwluG4vtGbyw7+6Tdg1c/PonSgjwsmjgU9mYGC28ZCpkMONfMwKhVQq2UA5w5b2ttNndtzNfSgrPe6Yu7d7ZiWnuqXpHmiXTDnKXG0TPiz7ZWJRfVU2KrSi5shWynN4gFW6vx6j3XYLZ1cFIFBtauyuUyvHrPNXB4A0nbzyZoMvE+WF3bLCYY1EoMMSvxzB2j4fIFk/xgIf+Y5llET4X1yX978+UxvbfGVtosJuhVyWtfNospVtHQoFJg6ycnYz48V+dbPzmJR6cUxx2bSkUxgiAIIjPoNcEomUJuS//chdsO4u+/uhaDzdEM/cRem4/cfDmUCjl+c+NlMGjkWD1tBFYkZJFZLSbMsg7GXS9+Ag8Twms/vyb6v5+cxM/GDkah2YDSgtykc8+xDsb816KZXIkRrmLZkIkZYJsrT+DtBWVY8UbqUeNslszKNw7j8v5GXFGQB6Vchr7ZGgRCYdxTNgRjCvMQiUQrvviDYZy0u6GQy5Bv1KaUBdqZCF2fJibpnUneXtjv5moJFmGCYbj8wdj3dPuDCAaDWD29BKt2HYmV9ZXSEFspiPtcnbK7sWCCBbeOuAj9jNpYydEzDi/65+jw0xc+xhUFuVgxpRh3/vnjC+eSWLQKI8x7X1y9/tDogdMXhNMbQI5OhWytEhfn6VP+ndhgj3UiWdj5Rm2rs/rbovuOrDjRE2FL5SYu4rBtn9hWEEQUfziE1dNLsGwHT4Z7eQn84TRoMyED7r3uUqyaNgL+YBhOb3Qs1ijlONPkRXdHo+QbtVg0cZhg1aJ00Gsm6aK7/aHuRMrfYLfLAGyefRUO1DZic+UJ3PvqAbwy92os33GYt1LFL17Zh0cmDoUMiNs+vL8ReToVnpoxEpU1DZg6cgBW7TqCvVz/2mLGvRMsqNjyWdx5udUerBYT7ptQhMF99GiSCCA1apVYXV4Cb8LYomtj4Fuqzws3m52bHce10XVNXiy+dRjubRljAqEw7n31AApM+iQ/B4jOF966z4aVbx7psVmmYs9kvlELrVKOJ94+mhFjS0eTOK6ymZcbd9dgfJGZ893jA3K+PhPAndcMwktVJ7Bxdw30agX+dNeVuHfCpTBolHD5QjBqldCpFWBCUZtn0ChxxuHD0u2H0OBiYhrUa5SxIBi1Uibqpzs8wto0GTRQKmT4vLYxLhDFZjHh4hydaGU+MRs3IFeHJ8pLsJTn2CfKSySDldJxDpaO99QaMv3+0wXW9jg8DO69wYJwJJKku1nWQvz0hY9xZUEuVpeX4LsGN3Z8UYfSgblY8cZhrJsxEjcX58PlC+G3Nw9Fk5fBQ//zBZ77/66A3eWHQaOCQa2ATq3AGYcPF+dpcI9tCCaV9MeAHB2mjOyP1buOClZh4MJdG9O0tJccd6kZ4y41Y2nLHICtmMZX6W9NeQm0SnlcpV+dKhps5/AGYdQpkdfSaq+tmu/sZ/Os03choaPlftPBRyc6nwFGLR6dOgKPvpnsJ6+YUoy6815B+/nIzUMRQQTVtY1xz6XDw6C+2Y9QOIJ3flMGGYB/zBsHrUoOpzcIP8KQ8QSxeJgQwpEIXv3kZPx6tsWMkotzcNXgPnh05xHB9TZuVVyWfJ7CC2LruzTmE+lCe9dpWRweBiveOIxRA3PR6GFw/02XYd4NYXz23XnMtSVrm69y4arpJfAF44NH2DFi7pbPMH+CBd83efHr6y1gQmF8eNyOzZUn4GFCMRv32Xfx86FUKooRBEEQmYEsIlYuhOhwnE4ncnJy4HA4YDQme7sOD4P7tlZjz7EGPHLLZRgzKA99DBr4A2G4mRB0ajnkkOGZ977G7q/OxY6bMLQvfvvjyxGOALWNnlivW9aol1nMWDm1GL5AEAq5HNGGQIBGqYCHCcHlD0Ipl6HZF8Crn9Ti/aP1AID5Eyyorm2MczjYxbpxQ0zQqOTwB8L48NsLDgQLu4AIoNVR49+f92DxPw7GLeRbLSbMtRXCoFZg4+6a+EX+lgXrnp45mKlkQia5GGK6Zb/b/pONWD+zFC8llBosKzJj3vWXYu7L+3DDZSYsmjgc7kAIiERV6PIF4QkE8dl3jXEasllMeOaO0UmLO1+fdUIGGVbtPJKkgUenFMMXDOGMw4eF2w6iwcUAiP7WT0wfgcUJC1osrNN/zulDn6xo4NcZpw/9jTrkGzXI0atx0u7Gku2HkiYfT5SXYFAb2tqwC2VC44LUdqJzOV7vwo2//4/g9g8evK7NbZu6Cil725HUO334odGFHH00QKzZG0B2S6CHw+PDxXlZ6NfNC7Wn7W74I8DSHck6Xj29BBoZ0D8NWlTFLXKnWdWinqCLTKA92pXyN/i2cxenTQY1nrvrCqgU8pj9ydYo4QkG0eSOvtjJ1ijhC4ST7FNdkxcL/34Q+1t62ZcOzAUAXJynQygUQdXxcygekAulXAaVQo4mL4NcnQpMKIJsrRJZaiVy9Srk6NU46/Thob99Lmiz15SX4Ll/HcNdYwdj6saq2PdYNW0EhvTt/GdQyEYL+Qqrp5fgi1ONWLz9cFJFRpvFhN/fMRoapbxH2v1UfOCeMLa0Vbdt/e5nnT4s+cdBDBuQg9KBuYgAuLSvAct2HBZcKGcXuldPL4E/FIJOqYDLH4ROpcAZpw8b/1WD0oI8fFnnwPCW83KzNb867cSNw/Kx+B+Hku6HGzjzfaMHzZwM62ytEpe0vBRoq4373u5GMxNEBLKYjyFDBNlqJS4Rsd3pOAdLx3tqDZl+/1y60lcW43i9C1M2VqLCVogrCvJgUCugUSoglwOnHT4o5TLUN/sx3mLGk+8cxeC+WZg2uj9kkGPlm8maXz29BDIAS3h83ieml6De5cez73+Dyhp73NqWSiFHIMS/tmW1mFBakIeNu2tQVmTGY1OLoVHKEQiG4Q0EkKVRw8WE0OwLIEevgkGthMsXjNN6JBzBbxOeHb4xin1JXtfkhcMbiI0lOTqV6DPW2c9mrd2NxTw2PvGlPtH5dKV265q8WPHGYdw9djAuylVDrVDAy/GDDWoF1r37FQr7ZiXZT61KAXOWGn98/5u49evxRWasnj4Cj+/8Eu9/VR/7nPXJX/+kFneOLcD81+JbzC/YWo0rB+XhsanFOO/2R9fKg2GctHugUshQfaoJR+scWDppODz+EORyGU41ejAgVwudSgG7i0GWJqrHTBuvicynM3Tbkeu0355z4dsGN++a9qNTiyEDYnPgCABTlhrBcAROT9QvDYbCeKnyWzz4o8tj9pCt+vjom0ewcmox77lXTilGMByGQaXAYzsPY+Y1gzH35X2x78K3Lk4QXUm6+MsE0ROgYJQuJpUBjA3E2F/bFPdyW69WYMPMUmhVCji8AWhVilg2J+ugTx45AMUDjGhwMThQ24jXP63FQz++HCMvzkFtowcaZfSYo3UOLJw4DLXnPbinxcgD0UCTN+fb8PjOaHaiXq3A+pml2FJ1Im5BnM1W7N+ysC9UxaB/Gxx8h4fB/K3VgmVaJ5b0x5Lth5O2jS8y4+nbR7VM+ilLKV0Q+/eMz3hMX4R0y/1ufIFbLNzFKxabxYSnZ4xEMBxBZU1DXJWTsw4vbBYzBvJMHmpbJhtCL6jmTyjCT1+4UBGF1WKT2wOdRstbueGJ8hLc99oBHPzBGfuMu6j0Q6MHj2w7yPvdbBYT1s0Y2abIeyJ9qa5tRPnzHwpu3zFvHEYX5HXhHbWerpww/NDowco3DmNowuLbgdpGfHXaicemFne7Rk7Z3ViUsFDBYrOY8GR5Ce+YQ1ygJ+giE2irdqX8jadvH4WH//eLuFYgrF5z9Sp4mRDu21odV12swcXwBjwnZh5naZSxcyeS6AOUWcy4cnAe/vj+sdg+f/vlWFxdaIo7js/es5ll//WvY3jgR5fjhN0Ntz+EXH30HoKhEK4YFH+ejoD7fXN0qpbKE/H+tocJ4eG/fyE6xiQGxfb0l1ip+sA9YWxpq27b8925Gtk0a0xS73lW59cOMSEUjiAYjsTmwY9OKcYPDi8MGiWUMjnWvP0l9rbMt/mCy1l/WgbgX9+cQ79szQW/3enDDZf1xUVtmPemUmWgrsmL34po66mfjOJ9qZaOc7B0vKfWkOn3n0i6LK5zxwGxOfX4IjOevK0Ei/9xCBW2Qrzy0XdJL74P1DbiqzpHNHCsZc2Ia/P7Zmvw9LtfxSV1sNw0rB8euOkyfPF9E/J5KpDe+9oBjBmU1+p1rrNOHzz+IFa8cZj3uol+QltevnX2s3nW6cODf/tccByil4VdS1dpl32uRg3MxYAcLd46dBpVNfY4nbJ287WWNtFc+ymkZ71ageWThqEoPxv1zf64te3SglxUWAuhUykQ5NjuL+scuGlYPvoZtbGglHnXWzD35c+SAp1ZTZUOzMV9La0l2SDxgXn6WMIVQXQlHa3bjl6n/eZsM9a+c5Tfrp524sEfXYa3D5/BG9U/4MVZV/FWAFsxpRjvHz2DUZfkQa+SIc8QXYMeXZCX8nr583ddgXmvHujx80Qic0gXf5kgegJU6yoNYUJh/Lalv21dkw+PTS1uKS2swuqEst9WiwnrZ5ZiwdZqVNXYUWEtxLlmP+a+vA83De2H//3VtVix43BcBldZkRnLJw/H3C2f4dGp8b34PEwIoXA4rgemUacS7KEJtK7XfCo0uBjeSTQA7K2xY3ZL6cdE9hxrwPF6F+588ZPYZ5mapdSTEPv33HOsAQ0uJmMngtzvVjowNy7YhAurTS6VNXY4mSC0SgXePnQ6qZz/OIs56Tx1TV40+4K8gSjsOZdNGo4PHrwuSYtN3gAe+fvn+N3to+FmQrGsyiy1AnVNHqz7ySg0eQLI0irg9oegVlwoQ+z0BXknDbHv4QviYvGfisgw2BZRQmRLbO9tNPuD+CmnXQALm8XV7O/+PrcuJiSqY1fCIh6RDOkivZHyNxrdTCwQhX3ZzNVrWZEZu+6zodbuiQWiAMDeYw040eBGMBSOZSonZh5v/fk1gteuqrFjrm1I7O+9NQ2YbR0ctw/fs1NgMuCZO0a3vKiO2nStUg4mEsaCmy7D0u2HkuYEq6eNkP6hWgn3+4q9qH9sajGqa5t4z8GOMRe+T/pVPuoMUvWBe/PY0p7vztVIBEgKROHTOVtpMxSOYMPuGlS1BLKwWvIwISxoeXHF9rEf2EeHwz84IQMQBvD2wdNxLT3GF5lx3WV9W/3dU60y4PAGRO23wxvgneum4xwsHe+pNWT6/acr3HFAbE6951gDfIHoWtVppy+uVRcL63srW1p7JI4FXL0n8uFxOxbeIsfbh07HzbfLisxYNmk4/jFvHPq3tIZOFVbnFdZCwesmrhVU1tjR6GZaZR87+9lsdDOi41Br75fIDNjnava4wQAu2FmuTrl2UymT4eEfX46lkxRocPmRp1cn6TnOl+QkGXLXtrXXK+LWdVldX5yrQ+15DzbMLEW/bC3+3wsfJQWisPdZYS3EIJMeby8ow/Idh5LaS9I6MZHpdPQ6bQQRUbta7/Tji1NNeGnO1QiGg1g5tThaxd8fRJZWCa1SgTDC+KjGjqfe/QYAMDBPhxfuvhKALOX18kEmPd79TVmPnycSBEH0RuTSuxBdTZOHwfeNXpw678Uv/7If35x1YffX55L6zwNRo/1S1QlUtPTv8wfD8AfDAIChA4xYtiM5+2LvsQY8tvMIfn39pag+1RS3zWYxIbel/+Wl/bIwuiAPQ/pmId+ojf19ab+spIksd3++7a3B6RPuxc1+RyGavPHHsr3WHR6mzfdDtA+pf89mie3pDPe7iT2XQtvVcjmWJLxMAqIvqpZuP4QfGj2xzxweBgu3HYQnIP7C2NXy0jsCAJz2utHeoSr8bf/3qGvyosHN4LTDh//Z/z1e2HsCgVAYM//8MaZsqMJPX/gYj3B04/T23H9Dgh9zlhrji5IDooDo4o05ixba44gg6eUscMFGIw1q0JGO2w/pIr2R8jecvqh9rLAV8up177EGLH/jMEKRCNbNGInn77oCm2dfhfkTLHD5g1iy/RBvIAoABELiIlcq4vvdc30Cm8WEHF30RZzDw+B4vQvVtY04fs4FrVKOof2NuLrQhGH9jdCoFDhwopHXv6+qsWPFm0c61OdlfQ/2+wr9dnuONWDFG0di8xE+mn0B5Bu1Ld+nD4b2N/b4BcZUfeDePLa097uzz1SiDRN6Vqtq7Hip8gQ++tYe25boo3uYEDbursHcl/dh3qsHcOq8F4v/cQj/+uYcFv79YFwgCtC2+eZZpy8pEAWIvjxYsv0Qzjp9sc/aar/TcQ6WjvfUGjL9/tMV7jggNaeO/cYSvneOPmpXE8cCsfNX2Arx+M4jSYkfe481YNWuIzBqVa1a5+LqvLVrBazPkiqd/WxK3U9r75fIDNjnirvOzP7NhbWbs7d8hvLnP8R3DW7cvelTnDrvQSKi9rllbduRYPdic2oAh35w4L6t1TjV6OENROGSrVVhOU9FIlonJnoCHb6+k4Jd3XusASvfPIxdB8/iR7/fg8kbKtHkDeCdw2fQ6GFQa/dijm0I5k+wQK9W4FSjFxOfrURdk1f00uyYws6Le8M8kSAIojdCwShpiF6thEYph0YZ/efRKOW4oiBPsBpCVY09VnKQe1zpwFzBKNmqGjtGXZKLzZUnYp+xmVjdbfClMuTY75fqNjYThOgeenK2J/e7iT2XQtt9wbBkJDsLm5WSpREvaGXQKHHj7/+D8uc/xI3P/Af3ba1GXZMXA3J1WDGlGNW1jbHF9Yotn+Hz2kYsn1yMh//2Rdx5uLox6nruvyHBT45ejbUzRia9IGLL1FPWZzyJGdlcqmrs6RCLQjruAEgX6Y2Uv2HURu2nlH+sVSni7GR1bSMKTQYcqG2CwxvgzTzOM4hfO08fv531CdhWeQNa2l7O31rNa8NZBuTqUDooT/D+93awz5uYaS322+2taYjNR/jojWNMqj5wbx5bOuq7Jz5f4s+qHf04891Uffh+2ZqkQBSW1s43U6kywNJW+52Oc7B0vKfWkOn3n65wxwEpPerUCszfWi3pe7NBoIljgdj5SwfmClYvqayxw9vKKoJcnbd2rYD1WVKls59Nqftp7f0SmQH7XHHXmdm/xeCuZSci5YeXDszlPa6qxo5gOIzq2kasn1mKXL34M31Jng4uX1CyYhBBZCodvb4TjqRmV7nvoPRqBQpNBlTXNuInf/oIc1/eF5s/r59ZCr1akdK1NUp5bF58CbWAJwiC6LHQjCENkctlqHf6EEG0HNrhOgfGFor3f8/WqvDqPdcgS6NEg8sPvVohmX3hDYSw7dfj0JxmpbLZzJg9PJOGMospLlOMi9ViSqr0wkJZSt2H2L9npmd7cr9b9akmWC0mwR6Y1aeaYv2qxxTkoU+WGs0SGUTc55bNSpG1nE/oOjLE98X2B8M4aXcDAFbt+pI3A3PpjkP48YiL8E1C2UT2+katEjaLiTcgzmYx0eJTD6WjW7D1ZNwSbXiktncFWWoFbhzaF8N4egAfrXMgK8WFgt4O6SJ9SfQ3uLYQiPrXT95WAiYk7h+HIhFsmjUmTiNPvXsUFbZCwQy0YCgiapuDnMopZUVmXJyrwzu/KUOOToUBuTo4PAz+8/U5zB43GDOvLohdd3PlCSzadhAbZpbGnjGpl2Ed6fMmZlpLzS2E4FZ/6U20xgfuzWNLR3x3rUoe56u2pgpB9akmTBjaF8N57OOXdY7Y/DLlig0p4PQFk/x1ru65Aek5OpWoHy6krVSfP4eHQYMr2g7MqFPBbOi85y7T54WZfv/pDDsONHkCKCsy875AHl9kxoHaJuw91hCrBipEsze6PVG3YnN2KRo9DBye1NvdcHWeo1Nh06wxkMlkMZ2zVR0S17FsFhPyDK17llJ5Ntuj9TyDWnQcau39EpkB+1xVn2rCgBxtTDuJOkr0uXP1asyfYMGhHxxJz42UH56lUcIfDGPz7KuStNLoibatk8tkWDN9hOhYcZFRi28b3KLXonViIpPp6HVal8T6dKPngl6YUBjzJ1hw07B8nGr0YK5tCEoL8mJ6ZceGClshNu6uQfWpJpRZTLwBn2VFZhSaDVg7YyQFohAEQfRw6A1iGqKUyzBmcB+cd/uxYIIFgAyhsHhedbMvgLkv7wNwodcm2ydXiLyW1jrpBpsZs2jbwbjJtNViwhxbIbI0yqRJR1mRGbPGDcaCrdW856Qspe5D6N+zJ2R7cr/b5soTWD+zFEB8NHlZkRnzrrfgvq0HsH5mKV775CRGD8zFune/iuuLyQf3uWWzUkKRCOa0HMe9DtvHM4JIXF9s7n3MGjcYHx63J5UzTezRmXj9i/P0eKK8BEu3H4qb6LCR6xfThKHHkqPvHS/C2otUxSKp7V0BEw5h+eRiLE3omc3qmAm3LtuzN0O6SE+4NnnfyUZBW7jolqGi51HIZLi7xacGLthXpUwmmIHm8AREbbOjZfHOajFh1bQRGGw2xB1/3sNg16G6pGPXzyzFgq3VaHBdePnVlZn5ideSyoS9OE+XtCjKrf7S22itD9ybx5Z2f/cIsHxyMVbtirbYaE0Vgtc/rcWr94zF47uOJNnH5ZOLcdeLHycdw0drtJejU/KOUazuc3QX/IYBuTpRP1xIW6k8f3ytx8YXmbF2xshO0Wymzwsz/f7THXYcWCfwGz8+bQRuXb8XAKBTiQdR92kJnkjUrdCc3WoxSSZmOX1B3Le1OmV9SOl8wdZqXFGQi9nWwtg6VlurFYs9m0/NGAk3E2qX1vONWqwpL8ESnnEoHaorE50D+1ytfOMwrizIw/wbLADidVRd2yT4nC+YYMGtJf2xaueX2FvTAL1agUvyxJ83lz+YtLa9YGs1PEwoFty991gDAuGI4FjBjsdGrXjlE1onJjKZjl6nzZYIXolELryXuiRPh79+fFLQtrEBKew68+bKE9gxz4rHdh2Js72sXvv3wnkiQRBEb6T7344QSZgMavzfl2cRiURw5aA8PPrmEYwqyBOMIk3MpIhFoFoLBaNk0z1zh5sh5/AGoFcroJDLoJDLYDKosTEhey5Lq8Sy7Yd4e4am+3ftDfTkbE/ud3P7A1gzPZp17fYHY9/T7Q/ib7+8FivfOIxRBXmxPpylBXmCmVk2iwlazuIZm5VyxuHD1k9OorQgDxXWQviDYWiUclSfasLWT07iNzddxtvnc++xBoQjkVhkeiKJWWOJuhlkMmDdjJFw+oKxf0OjVkmBKAQBwKBWiGalGNKg6kggCKx46xBvdaQl2w9h+aTh3XRnBNFxcDOrl+1Ift73HmvArSUOwUxKm8WEj75N7pMNAAtvGYocnYo383hfS4UhPtv8+ie1uHeCBZtmjUH1qSY4vQyAC8EoZ50+rNhxmLc/NxDNKONmbnZlZn7itcQyyscXmdHfqMVTPxkFhzcQ8xXY6i+9lZ7sA6cTfQxqLN1+CHOshVg4cShUcrmgzsssZtRzKm3+9OoCPJ6wOA5E7ePju47gp1cXYOPuGpx1+kTHjqxWZKBma1V4qSq5YmFVjR0yAE/9ZFTc54NMhjZpS+z5c3iYpJfTQLR1QWJFpo4k0zWR6fefCQj9xt/Z3bH1nrNOn6DvbbWY8MFXZzHHWohBJj3KLOZYiy0PE8KCrdWosBVi3vUWhCIRBIJhVJ9qgocJivrzkUikVfoQ07kcMrx1nw0alQLNvgC2zLm63dWKhX43AJi/tbrdWi8wGfDMHaPR6GbgTLPqykTnMSBXh9/dPgp2N4NwJILV00bAw4TgDQTx6JTi6Gc8FXijzzkw9lITZlsH41fXXwq9WoHD3zskKwpzzwFEfeHq2kYcqG2MbXN6AxjSN0t0PKZqVkRPpyPXabMkKq3kteiqrMiMw987ROeu7Jozu85cWpCLd46cjs2VAWBgnh75Rg35TwRBEL0ICkZJQ3L0aoy71ASnN4BAKIJFtw6DHMBtpRdj5ZtH4iaRbMZlYkWQqho75t9gwZryEizbcTgjM3ekMuQStz02bQT8QcpSSld6crZnKs/q8XoXjp5pxiMTh8Ycc6HMLJvFhBVTihGIRB33s04fGt0M5k+wIEujxMopxVj7ztGk7M0VU4pR1+QV7fMpVI2FmzUmpJuL8/S4WOyHIIheiicQwmxrYVL/eqvFhNnWQngC3V91JPHeuFTV2CFef40gMoccvRoNLoY3gBuItqx7e0EZVrwR7x+XFZkxxzoYh35wJLXp2Vx5AiqFHANydbHM4y9PO7Fuxkj0M2rg9ocwuaQ/mrwBzH/tQKwHPeun//yVffjp1QXRdhyhCI6fc8XK4ze6he+VtdvczM2uzMxPvBbrt8iAuIVK7rVz9OjVwSd89GQfOF3I0auxZNLw2LO6ZfZVmDVuMMKRSJJdnltWiAG5F6r4lA7M5Q3UBi5o0GoxoX+ODismD8fjO4/EabasyIzHpxbj1Hk3Gj0M8vTSL2e9TAjVtU2YP8HC26aHrx3XgFxdm7Ql9Pw1uBjewBog+pKaW5Gpo8l0TWT6/WcCfL9xlutClYOF2w7i1XvGxqohsXDXxzxMCHq1Ijbf5gakfF7biNEDc2P7jS8yY+qo/qL+/MV5OmyaNQYLtx2E3R29F7G2N1I6D0dYe9lxNpPvdzte7+owrecbtRR80gthnyu21ZM3EEIwFG39HggG8dtbhmKxQo5mb1QLgVAY9756AHtr7JhtLcR9W6tj/uOqt44KVicSWtued70lplcW1jcWG4+pmhXRG2jvOi273gwZRG2gQh79/8snD8fcLZ9h06wx6GfUwOULIVurxFmnDwu3HYxbc9Yoo200Z3PsMltRq8Bk4LkbgiAIoidDwShpSF2TFyvfjGZhvfbJSdx5zSC8VHUC1bVNqLAV4rc3X47vG724JE+H//vybMygJ6JUyFFgMvSazB3KUiLSGQ8TwKv3jMX3jR7OZxcys9hM6kF99Djj9OEP732Nh2++HLV2NxZvP5QUrLJ6egl+86PL4PBEs5KMOhXWvPUlbh05QPQ++Prdjy8yw9I3CzvmjSPdEEQbcHgDSVpmqyIs2FqNLXOu6u5bhIcR7wEstZ0gMgmnSA94DxOC08sk+YzhSBjfN/rw6Ynz+MN7x2L7syWH/S1BZay/2egJYOmOZPv891+Nwym7B0w4mmm9aNtBrJ0xMql8OVse3ynRnxtAUuZmV/q8idcy6lR45o7RcHEy8MhvINIB7rMajkSw7t2vUFqQhwduugwOb3RMqD7VhHmvHoBercC6GSOxeOIwuPziGjRolCgtyMPf95/CL6+7FBNLoi+sWVtf7/ThO7sH9752IOVFdpc/INq+w+0XHsM6CrFxEkBcRSaCSAe4VQ4aXAzuevFjrJsxEgsnDoWXCSMYCuPDb+1x62MeJoTXPjmJ2dbBmG0dDAAo6KOHUaeC2x/Ea/dcE7Nj3za4Rf35390+Cq99chKv/XwsgORqI4ltb9JB5wBpnegY+Nq63TSsH5ZNGo5lO5LbhLwy92rcvelT+IPh2LrXKxVX866BSa1thyKRuG2tqWpC68QEIQx3vXnrz8eK2sCXZl+F0oI8nHP48OKsq5KqCtosJrx6z1icalnzLrOYcWnfaGW/jqoARhAEQWQ2FIySZrDlckcNzMVLVSdQymnpAQAbd9egdGAu5r16AJtmjRHM4gKAbE30n7e1mTtstLtQhkeq+3QHlKVEpCu5OjUWbT+UVJnEw4TidLxp1hhsrjqBOdZCqOVyLNrO31Zj2Y5DeOaO0bg83xj7fOmk4Tjb7Je4j/i+uD8a1g+PTi2GLxCOVkaQte37EURvJkenStJy4vbuJlcnbhulthNEJmGU6AFv0KiSfMaTDW68WPmtYMnhNdNLYp/5guGkQBTggn1eO2MklvzjEPYca8D8CRbe9nlsefwlk4aJ3uvFeTpR37Y1trut/juff81xPwgibeA+q6umjcC/vzkHpy8Ig1qJMKcGmIcJob7Zj0vydMiWaK/j9gdx8FQTVk8fkRQgzmK1mGJlydn2d8/cMVpwsT1Xp8ZT//w6pfGms5AaJ7MlthNEV5NY5aDBxWDuy/swvsiMp2aMRBjAn/5zPFYRpcJWiGuHmKCQyeANhHDG6cMNl/XFRQkVhljbqFHKRf15jVKOyho79n93Hm8fOp1U1Syx7U066BwgrRPtR6it29D+RkF/ePmOw/jL3KtR7/Rj53wb/MEQdC2ta/nWwMTWtgMtAS1A26qa0Dox0RthK544fUEYdcqkyn1nnb44vzZLqxC1gXqNAtW1jfjJFRdjKU+L2coaO1btOoKVU4ths5jwRPkITmA2Vc0kiJ7MVeNsOH3mrOD2/hfl47MPK7vwjoh0hYJR0gy2XO7scYOxcXcNKqyFSY4A269drG97mcWMPEPrnW2+aPfEDI9U9iEIIh43E0JVjR2lBXkiujWhb7YGpQV5+J9Pa/HQjy8XbKtRWWNHo5uJm0xEABytcwqef3yRGZf2y8IHD14Xy25WK+RY9I9DpGeCaAcqhVy097VKIec5qmsxZ6lRVmTmLdNdRj2ziR5GW3rEM6GwaCsrJnShslijmxG1zy5fMJaF6Q8KL+rtOdaAx1vKF/P15y7j9Ofm0hZfnPx3orcRAfD2wdOx1hxA1N7tus8GhUyGZTsOY/E/DmH+BIuwb95SPXDDzFLUN/tTboXJ56dzac1401m0ZZwkiO5GqsrBhpmlsLsZRAA8+sbhpIpk113WN+58XNsoNhaw628A0M+oFWyvx217kw46B0jrRPsRausm1uaussYOTyAMpz+IZ3cfi7aSF9BY9akmQV+YqvgSROsRqrDNrdyXOJ+td/oFdWizmKBVKVBakBdb2+ajssaOYCgiGpBNEETP4/SZs7AtekVwe+Xau9t1fgp26Tl0/9sRIg62hCbbSoOvpcbmymjVhC/rHJjT0sOai9ViwsqpxWj2BeDwMHHbHB4Gx+tdqK5txPFzrrjtQtHubIaHw8OktA9BEMmwZfhZ/SbqtsxixixrIX76wsc4eKoJj08bIVm63+kLoK7JC+CCfle99SXv+dkMknyjFpf2y8LogjyYDGos3n5IUs9nnT58ddqJT0+cx1dnnDjr9LXrtyCInobd5Re0x3OshTjvFq9Y1BX4g2HMu/5S3nucd72F198giEyFzZ4eX2SO+1wsm1KqVYebs12q5L3TF0SOXo1L+2VJasvpDWBNeQlsCdqMZpSVxC3kOTwMTja4sfDvX7TKF2+P/04+AJGJxJ75mvhnfu+xBjz65hF8+K09tk3QNy8y49EpxfCFQvAFw5JjRKLWxfz41ow3nUVbxkmCSAdY+zq6IA+X9suKe1Zz9GqYDGo8+uYR3solC7cdxEm7m3dtS2gsYP35zZUnAPCv0XFh296kg84B0jrRfoT8XiktuLyBuOqAQhr76rQTq6eXoCzhGS0rMmNNeQkGmQ0YXZAHc5YaDS6Gdz2bIIgoiRVPWNjKfexcLtFPXbjtIJZPLhackz773jfYuLsGTq+47Wr2BXDezdDckSCIDoMNdhH6TyxQhUgvqDJKmsGW0NQo5XH/y4XbY7N/jgYP//hyLJooQ6MngGAoggO1jfj+vAezt3yGspYJ5oBcnWRGpFC0O3AhwwOA5D40mSWIZIwtJcD5euRqlHIUmg1w+QLYOd8Wy/Zg+9sLoVMr8Mjfv8AT5SUIhiIxbfKd39I3C/0TMp9T0bzDG5CMqCeI3k6WVoVZL30m2F9326/Hdfct4rw7Wsqc7x7nvvwZ/vHrcehH2StED6K1PeJTLWNfa3fDoBafQhk5bT9SaRlUYDLgmTtGXyilzNNPm/XjZ48bnFJGNpdU7D3f75JKVh1BpCNSz/yscYNjfyf65lkaJVz+IM46fag978G9rx3AFQW5WD55uOg1E+ftRpH2P+nSNqO14yRBZAJi+t97rAEnGtzYXHkCSycNi9uPOxYsnTQc3zW44/x5tk0I3xodF1a/6aJzgLROtA+hZ1lSCzpVnA+ZaG+NOhWYYBiffXcep857cOuIizB73ODYPPWs04c6hxdKuQxhgCr8EUQKSFXwZCv3JfqpDS4Gd734MdbNGImFE4fCy4Rg1Kpic9InykvwwI8ul6zqZVArMfHZvbG/ae5IEARBsFAwSprBltAUasXD9r4tHZgLAPAFIvjX1/XYXHkiNjnmRpnvbcl4fPr2UaIZkRtmlkpmeTb7ApxO28L7EASRTJ5BjRuH9sWwATkoHZgLfzAMmUyGL087cbTOgRVTiuENhKFWhtHsj2ZU5xnUomUS651+VNbYsXT7Idx/02WxbXx9PnfMG4dBiHf+pTTf5GXw+/e+EYyop9KLBBElW6vEtUP6xH0mk8kAANcO6YNskRdSXYXTFxDtASw1HhBEJsLXI97hYdDgYuBsaVdnNkT3SaWMPZtpVmEtFLXPRp0Kx+tdcPoC6GNQ40fD+uHy/saY/deqFDhQ24ivTztj5fHzjVpBm8rN3p55dYHod+bzxVPx8RORyqojH4BIZ6Se+cRsbq59/N9fXQuZTIY6hw/vHz2LClu0be6Bk424aVg/DOXR8pd1jlgLDyA6DmiUcnx12gm9WgGHl4Fe07rxpqvgGycJIpNp8opXS9CqFBg5MBdNnuRxgh0LSgfmYtv+U7G5++9uHxXT+3mXX7D1JVe/6aRzgLROtB2hZ1msvU60rUc0WIW7js21nWMK8jB7y2eYP8GC/95znPc8VosJ900ownO7a5KqnXHXs+nZJogo0hW2o9v51ps9TAjVp5pw7ZCoflVKObQtQWesDTnr9Inq/kxCJRSaOxIEQRAs3f92hIiDLaG54o3DmGMtxGufnMSclv7T1bVNWD+zFC9VnYh7mWS1mLB+ZikWbK1GaUEu5lgLsWBrdWz7nmMNaHRLZ0R2ROZGV2Z3EEQmkW/UYsWUYizZfihOvzaLCaunl+D/e/ETnGr0xj57orwEg0wGrCkvwZLth+IcfZvFhBVTinHnnz8GEHXul04SH875tCmleb1amVJEPUH0dkLBIJZPLsbSHcn6fqK8BKFg15ThFkPKPpP9JnoDUlUCV00fgaU8NnfV9BHI0atx+rQTVTV2fH2mGa/eMxardh1J2veJ8hI88daXeOvQGQDRBfzXf3EtVr55OGl8WFNektLiOTfLO9WMbC5t8fFTzaojiHRE6pkX05FBo8Ttf/oo1ppD2RJc+sx73+DvvxrHa+uXTy7GXS9+HPt7xZRi3P7fH6HBxcS2/7///gjD+xtj483aGSOxaNvBuJd71DaDINqPXqJ6WY5OheraxliCFx+PvnkEf5l7Da/eb7/yElwzxMQ7R2f9BSC6trd6+gje/VZz9iOIdIddp060WUfrHFg9vQTLdvBpoQR15z3QqxWC69hTRw6AXq1A6cBcwYSJqho7Fk0cmhSIwkIVugkiHrHKfNzt+UZt3HqzkFYTKxAlHseSuE7NheaOBEEQBEDBKGnHOacPoVAYS24dBn8ghEduHgqZHHh86gjIZMDKNw4nLQxX1dghl8nwP7+4Fv/88kxcCVEWqcjYZl8AhWZDSpkb6ZTdQRDpyveNHjT7gnB6A8jRqZClVWLZjmT9VtbYsXTHIUwrvTjm8LPVTtbOGIkCkwFP/WQUHN4AXL4ATFkaMKEwzrsZbJlzNc46fVi47SBkaL02pbK1ZBLfUWpcIYjeglyuwBKBCgLLth/CmvKSbrqzC2iVcvHMNYkX3ASRyXBt8pJbh8GgVuDh//0cn37XFMuqfPK2Ejy28whGF+RhTkIrq8d3HsGq6SUxu9fgYnDPy5/hubuuwBKFHO4W+xwIhXHW6UOFbQiK8rPxwp5v8dOrC7DyTX77v2zH4ZSyOblVHhKrJnJpq73nOybVrDqCSEfEnvmyIrNg/3qrxQSFDNg53wZ/MASHN4B+Rg3mT7BAKZdh+Q5+W7/6rS/x17nXIAJAp5LDGwhhw8wrkK1V4qzTh2ff/xrrZozE3Jf3YeG2g1g+eTg0chnW3FaCZl8Qzd4AsnUqGLXKpLaaBEEIw1ftTAaIVhcGgNKCPByuc2DC0L4YzqlcylZsKMjTCep92Y7DWD5pGJ4sL4GLCcX0a1Ar8HLVCcxuaT8CAI/v+pLXr1i160v87vZR9AKdSCscHgZNngA8gSBkMhlkAGQyQCWXw9+yTr0YgNsfhEohx7++rsfur89g6aRhAGRwegMtz34Ed2/6BNNKL8ayScPwUtUJ3nXsVbuOYMPMUvTN1uD5u66I6Y9b+RsAXL749e1EqEI3QVxAqsI2W7nPqIu2il07YySafUHIADzx1pdJWt3Dqbjv8gXh9AWQq1PF1qkd3gAMGgUMKiXueCEaiM0HzR0JgiAICkZJI763u+ELhbHyzSNxE+dNs8bg+X/VYLa1ULBH/N5jDXjklkiS084iFRmbrVUJRrsnZmhRFhdBiHPS7k56Mf3qPdcIVieqqrGjoqUCEktljR0ufzCWxb3/ZCPWzyzFHz84Fndem8WEV+8ZC5k80mptSmleqsS51LhCEL0FdyAkbJ9r7HAHxBfQuoJAOIzlk4t5KzmsmFKMQFi89y9BZCp8NtlmMeGpn4zGI3+/EJDi9AWx+6tz2P3VOd7zPOwNxOyeXq3AyqnFWPfuV7HKhYn2ucxixsY7SwHIBLM9U83m5FZ52Fx5AutnlgJA3PXaY+/5jkk1q44g0hGxZ/6xacX4rsGTFNRltZhwj20IVAo5Ht91OGnboolD8cf3j/Feb++xBpxx+hAMR5JeurGVUcKRUGzfcw4fBvTRYcm2g0n7stURCYIQR6ja2ZJJw1KqLvzzsiGYOKI/Htt5JKn6yaSS/nhk2yHe6+491gB/KIzHdn2ZpN/V00vgC4ewdOthLJ00DO8frcf7R+t5z0PVHIh04nSTFyfPe/DCnuO485pBeO2Tk/jZ2MHQqxXYuPtY3FzXajFh/g0WjLokFzIAE5+txKZZYzD35X2x6goFJj02V57A3355LZZsP8x7zb01dvzqegumbqyKOzdb+Ztd287SKkTvXacW304QvYl8oxZPlJfwVvt8orwE9712AAd/cOLWEflYOHFYbJ68adYYwTWtPccacLzehTtf/CT22fgiMx6bWowZWz6Dhwlh531WwUAUgOaOBEEQBAWjpA1nnT587/Biw+6auAltha0QG/8V/WzmNYNEz1Hv9Md6WnMZX2RGniG1jMgBuTpsmFmKBheDZl8A2VoVzFnxvWVT2YcgeivfN3p4KyQ4vOKBHQaNMikbBBHEFtjmT7DwZpRUtmSUsGUTW6tNsWPkTploRH2egTRPEADgksjykNreFeTo1HjszWgLwIUTh8LlCyFLq0C9048/vvc1Vk4d0d23SBAdjpBNjmY2H8Lvbh+N8U//GwDglLDTzb4ABpkMsFlMGF2QF7PJQvY5Wk48gp+Pv1TyvFJwqzx4mBAWbK1Gha0wFsha0EePftmaNtt7PqSy6sgHINIdoWfeHwzjrx9/h9KCPFQkVCs41+zD5spveTO4651+0etpVQps2H1M0Fd/nGNnB/TRCVdM3H4IT/1kVKwcOkEQyTg8TFIgChB9YTbPE8DWT06itCAPC28Ziqff/Yq/ujCAiSX9eXVY1+QVvX690y/oWzxZXoI9xxowq1H8HFTNgUgXHB4G//7mHHYdrENpi49bWpCH0w4v3j50OskXZJ/9SSX9May/EQDgD15IbDhS58DCW4YCALw8yZJx107wv9lzs2vbVosJbn8IZUVm3uQuq8WEA7VNuMiopTVpgkA0UHPtO0d5133WvXMUq8tLMHVjFWZcOTBunszVMB/BSASbZo2JqyL2xFtHY1qtd/pp7kgQBEGIQsEoaUKjm4FBo0ya0HJ7Z0r1iAeAa4eY4oJRyloyHvON2pQzInP00oElqexDEL2RZl+Qt3S+lH7d/iDmvXoAwIVskAgQm3CL9dGtrLHHXna3RZtCx4j1Al1TXkL9PgmiBYNG3J2S2t4V5Bu1WNSS+UJ6JnoLQjYZiNpON2eBnC2pL0S2VhWzi6cavTGbLGaf99bY8cjEoZLnlSKxyoOHCWHj7pqYH59qW4/W+AjkAxA9AaFnfuWUYizZfiipGsJkkWoIUhh1KtHxxh+6sMjvC4RF93V4AxSMQhAiNLgYwaqj8187gL//ahyW7TiE0oG5otULZydUJ20vlTV2uCRevrOkYv8JoitocDHol62JVezduLsmFvDM92IZuFDdV6mINnfWKOWxqigvVZ3AH96LVhLbeZ9V9Np862Tsua0WE+6bUITCPnqsmjYCSxNaZ1ktJsyxFmLB1mpcPbgPrVETBKIBXu8cPot3Dp/l3T7/xssAAP2Mmjg9Sa1ZK2Qy3P3yvtjfrP6UsugYsHDbQbx6z1jeSrw0dyQIgiAACkZJG5y+IELhSNLn3MjU6lNNKLOYeCfTVosJ1aeacP1lffH2Ahs8TAg5OlVcliRVNCGIzkcos7r6VFNSOXAWVr8sVTV2yADcf9Nlsc+kotQ7q/9mgcmAZ+4YjUY3A6cvCKNWiTyDmiYSBMEhsTc9F6vFBFnX3xIvpGeityFZ7aRl+/giM4xapWg2V05LsEqByYBzrgsVEiSzyEIRwfGBW51Qiu7w42nMIHoq8c92ADp1NGP0O7tH8BipubgseSofB1sFwWoxpVSJiSAIYcTayTa4GLh8DJ65YzRqRTQNCNtwMb2XJczdE2H1W32qSbCaQ2vsP0F0Nk5fIKaFxP8Vwx8Mo9ETiK1nLZs0LKlaoJgfnLgOxsWoVWHN9BLk6qMt5b841chb0Yxt50N2kyCipDr/dfniAyfF1qxtFhM++pa/QhJbBanBxeCuFz/GuhkjsXDiULj90fdSfWjuSBAEQbRAwShpglGrRCCc7OxzI1Nf/7QWf/vltVj5xpGW0t9RuNHg5aMvxqX9sgSvQxVNCKJzEcqs3lx5AutnlkIuk8UtSFktJjxy81A0upmkNj1ZnGoKUlHqndl/M9+opckDQYghA+baCiEH4hatyywmzLEVIm2iUUB6JnoXQjZZr1agwlaIbJ0Km2aNwcA8PbI0SsFKIE+Ul8RVKcjVXfClpeyzwxPAfROKkuw/X3VCKbrDj6cxg+ipsM/28XoXbvz9fwAAm2aNEdx/c+UJ7LjXilU7j/Da+jDEX9xla1WxeXt2CpWYCIIQxiihEZ06Ws1MqlWmkA0X0/uKKcWY9lyV4DlZ/W6uPIG3F5RhxRuHJasTE0R3YtSqcN7NALigiVQqc2uUcgRDEcyxFuK1T07i5uJ8LNl+OG4flzeI3948FHJ8HbeOXWYxY5Z1MBZsreY9dx+DGoPMhtjfWRqVYCVCgOwmQbBIVvts2Z6lVcR9vrnyBDbeWZq8plVkxhzrYMx/LVmrVTV2qBTyWEJHg4vB3Jf3xebPg0yGpGMIgiCI3gsFo6QJeQY1TjS4kzIy2cjU6tomrJ0xEk+89SVGFeRitnUw/MEwcnQqZGuVqNjyGa4clEfZFQTRzWQLZFZ7mBC2fnIST95WAn8gjGZfAGqlHMFwBH98/xvs/upcbF+2TY9SIcP4IjP2HGuQjFKn/psE0X1kqRQwqBWYWNIfsznZWmedPhjUCmSpFNInIQiiw+GzydwS4txF7fFFZqydMRJP/2QUmryBWPWRHJ0qqV2GOUudkn0uKzKj0GxArl6FjVSdkCDSklT1bL3UhFA4LGjrzzkZUV9dq5SjtCAPC7ZW4/VfjE2pEhNBEPxwdZsIt+qI2H5lRWbUN/uTPgeAsUP6wBcI8erdGwhh7JA+cfN3FpvFBJ0q+hJ/zKA85OlVVJ2YSHvMWWp8+t35WKUS9n8H5GhFK4LVN/txTWEfnHf7sWzScNhbAlpY9GoFsvUqrP/gm6R17H7ZGvzhva/h4WlrxVc5KFXNE0RvJ0enEvUxgy1tI+ud/qT9ZJAl2b36Zj9kItlVXiaEtTNGotkXjNm5bK0Sl+TpO/7LEQRBEBkNBaOkCflGLQKBEB6dOgKPvnk45gxsrjyBTbPG4Du7J1bu8IOESa/VYsKDP7oM4y4106SWILqZS/L0eKK8BEt5MqtXTCmOc8hPNrixJKHvLXCh3OGa8hKsnTESi7YdjFVW4W5nz0v9Nwmi+9m4u4a/lHeRGU9OH9ENd0QQBJ9NrrAVJpUQB4A9xxqwaNtBbJhZiv4JwSeJ5OjVWDtjJBaK2GerxYRV00bEZXWSn04Q6QerZzF/e3yRGY9OLcaibYfiMrtZyixmjL20D+ZYCyEDeOcAwUgYB081wcOEcO+rB/DK3KuxfMdhyUpMBEEkw9WtWNURqf3Y/78noXLp/TddhnXvfiXYWmThLUPBBMO8+r3vtQO890EQ6UqOXo3rL+uLQrMBL+w5Hqt0cmVBHuZPKAIgS6rOfd+EIgzuo8dFuToM6Rutzh2JuOLOW2ErxNP/jOooMXjLZjHhyfISuPyhlCoHpap5gujtDMjVCa5Jr5pegrs3fQIA2Lb/VNx+FbZCvFj5raDdq7AV8lYnytGpKPCEIIh2cdU4G06fOSu4vaEheVwiMhNZJBKR6G5MdCROpxM5OTlwOBwwGo1J28+1ZFq4W3peZmtVMGqV8DAh/OgPewTPu+NeKwpNenLACaITkNItH983eiQjw4+dbRbV9XsPjEdRfjYcHgYNLgZufwBGnQq+YBhObxBGrRJ51H+TIHhpi27bSqpaJghCms7QbqJNnvjsXsF9P3jwOtGWl1zOOn04Xu9Csz+I/jlaMMEwzrn8UCuiWWS3jriIfHOiV9CVNrez4PrbOTo1mFAYbn8wVsmgwcXE2vnw8fYCG5p9AejUSshlMjT7gsjSKlDv9GP7ge/xRHkJAMQqJOTqVFAp5XByxia+SkwE0Vn0JN1KVR0R24/d5vAG4AuE8OG3dlxRkIeKLZ8JXvfd+8uQpVHG+RZZagXcDAOVgqqfEJ1LZ2nX4WHQ5AnAEwhCLotWQpDJAJVcDl8wDJcvCINGAYNaiVy9KukZd3gY3Le1OhYssmnWGMx9eZ/g9T548LqYfU21clCqmieIdKOrbW5dkxcOTrXPbK0SnkAQTe54n5PdLxyJYNL6SsHz8el5fJEZG2aWkgaJHk1P8Jc7m0uGFMG26BXB7ZVr78b33x5r8/HbHrgFM/7wbpvPT6QPVBklzVAr5fAFLpQplMkApUIOl5+/fChLMBQm408QaQDryDu9gViEuNCisssv3sPa3bI9R588wT7r9KHRzeCk3YNGD4M8PQWlEER3kaqW0wF27HD6gjDqlDR2EL0CNhi0rsmLHxq9ovs2+wIpnzffqEUoHMGibQex72QjKmyFKB2YCwC4oiAXvmAYOW2+a4IgOhIp+8fnb3P5tsEten4mGMbAPoaUKjVwubgN34V9Gef0RQPVzYb4eydbT/QkxJ5nKd2yiO3H3VbX5MWf/nMcw/uLv2zwMSEMvYhvHwPPZ6khpWshSO9Eqjg8DJq8AXiZEJrZwBKNErk6VUwH7VlXTqxe4g+GRfe3uxlAFm3Bk2ogeHvvkSB6Golr0MaWIBP2PykU8mgTHpevdWtWVJWIIAiCaC0UjJJGnGnywsWEsPLNw0ltOJZNHi56bCAURl2TlzKpCKIbOWl3Y8n2Q0n6faK8BINMyQtTRq14P/hsge21djcW81xnTXkJCniuQxBE59JWLXc1NHYQvRnWRldYC0X3a61eB+TqsGFmKc57GKzYcTiufDHpiyDSg46wf6nYenY86Mys7bomLxZuO4i9CQEva2eMxIBcHdl6okfR1c8zq+HTDp/ofh3t20vpWgjSO5Eqp5u8qD3vwcbdx+Jay7Itdwb10Uu2qUwFrh30BUOi+zb7Arjjvz9K6VknCCKZ1q5BJ8K1IZtmjRHdt6CPHh88eB1VJSIIgiDajLy7b4CI4vAw+O68JykQBYj2nK4+2Ygyi5n32DKLCVXH7Vi07SAcHkb0GsfrXaiubcTxcy7RfQmCaB11Td6kSQAQ1e/S7YdQ15SciW3OUmN8Eb+uxxeZoZTLkvR61ulLWnBir7Nk+yGcdYovnBEE0fFoVXLYLCbebTaLCVpV97tbNHYQvRmuja4+1QSrgF7HF5lhzmr9opovGMayHYfjFveBrtcX+foEkYyY/Vu6/TC+OeNMSS9Sfjs7duTooxneowvycGm/rA5dqHd4mKQX1gCw51gDFm07iLomL9l6osfQFt+1I+xgjl6N/jnalPTeEUjpWug7kG9PpIrDw+Df35zDhoRAFACoqrFjw+5j+Pc35zrMb8zRq2HOUqPZFxRcx7ZaTKg+1QRA+lknCCIZqTXoHxo9ovYw0YZIzZH7ZWs6zb8lCIIgegdUGSVNaHAxMGgUSU4Ey6q3jmLXfTYsfyM+WMVqMWH5lGJMf64KHiaEBhfD6xC0NdOCIIjUcHgDgvqtrLHD4Q0kaS2xjClLWZEZ826wYOL6vfAw0WwSVq9On/h1Gt0MleUliC6m2R/EbGshIkCSjZ5tLURzGrTpaXQzNHYQvRaujd5ceQLrZ5YCiNdre0oNp4O+yNcnCH7E9Lm3pgGnGr2Y+/I+Sb0I+e1dWaa8wcUkvbBm2XOsQXI+QraeyCRaa1s70g52pd6ldC20xpcOvgeRGTS4GPTL1qBS4HmpqrGjwloo+Ky1hUZPAC/sOY5Z1sEII5I0R55jLcSCrdWxz8SedYIgkpHy+Zy+ICY+uzf2WaI9TLQhnTFHJgiCIAguFIySJjh9AfgCwv00PUwI55r9KC3IQ4W1EMFwBP1ztAiGwgiFIvifX16LRjcDJhSCwxPvwEtlWmyYWYocvbrNPWoJggCc3oDo9mZfdDufzp6+fVRcn+cmTwDzXzsQC0QBLuj1vhuLxO9Dos8n6ZwgOh6HJ4DH3jyC5+66AkqFHM3eqL4CoTDuffUAnrljVHffouTYILWdIDIZro32MCEs2nYQ62aMxKKJQ+HyhZCrV6GPQZ3yS5tEWwoAerUizm7HXb9FXx1lgxPPk6VRpuTrE0RvRMq++YPROfieYw1YuO0glk8eDoVcxqvPAbk6rJ0xEg5vAE5vADk6FYw6VYe0NkgFp098viE1HyFbT2QSrfFdU13z4u7f4GLg8geQq1eDCYbh8geRo1PBoFHC5QvC6Qtg2eThUMllsLsZZGmVyNOn7iuk/j1TW0dIPo58eyI1nL5AzNYJ4Q+GBZ+11uLwMPjoeAPuumYQmFAYD/7ociy8RQYvE4LLH0T1qSYs2nYQFbZClA7MhT8YhlalQDgS6ZDrE0RvQNLnS9ieaA8TbYSHCSWtaXW1n0sQBEH0bCgYJU0walVQKsQni3qNAht310CvVmD9zFL88f1vcOc1g/BS1TdJUavcaNdUMi3cTIiyKQmiHbAvo8S2J2Zr6dUKbJ59FZ7bXYO9NRe0Z7WYsHbGSCzYWp0UkLL41mHi19EKD+uUNU0QnUOuQYUXZ12Fx3cdSerX++KsqwBZ9y+siY0NqWwniEyGa6P1agXWzhiJzVUnRP1nIfhsaVmRGetnlibZ7dj1tcoOs8F853ntnmvalFVNEL0BKfumUV5opbf3WANOnfcIVkqptbuT2mLYLCasKS9BgcnQ8TefgFErPd8QP55sPZE5tMZ3bU11EdaO7j/ZiPUzS/HUP79GVY09ts72UoJ/wFZxuHvzpxgzKK/D585Sus4W2E6+PZEqRq0K593iLXA0Srngs9ZaGj0B7Dp0OklHKycXY86WzwAgprWNu2ti+5S1VGCgtSmCkEbK58vm2c61h4k2wpylFlzT6io/lyAIgujZyKV36Rns2bMHU6ZMwYABAyCTybBjx46kfY4ePYqpU6ciJycH2dnZGDt2LGpra2Pb/X4/7rvvPpjNZhgMBkydOhXff/99h9yfOUsNtz8Em0B/PpvFhHqnHwBQYSvES1UnMHxATtJEGUjut+nwik86mrxt61FLEMQFcnQqUf1m82QtV9gKW/r2xmuvqsaOl6pOoMJWmHQuuQyi1xGakAhli+072Yj/fHMOx842t6u3NkH0ZvRKRdKkHYiWR1216wj0SkU33dkFsrVK8TGKFqyJHgzXRrN+tJT/zIeQLd17rAFbBOw2a5vb42s7PAyO17tw4OR5nLS7MWpgLvTqC+NKU4rV2Qiip8NqhevT5hnUgvbPajGh+lRT3GfcSilcfZ51+pICUYCorV+y/RDOOn0d/4USMGepMb7IzLttfJFZcj6SZ6CgNCJzENNu4vOcanURrh1P9AeE/APu3Lwz1sikdG3O4tdta34fondjzlKjvtmPMhFbWN/sF3zWWoPDw2D5jmRbWdUyL142aZig1vbSGjRBpIyUzxcM8VdDYu1h4vrQuhkjBde0usrPJQiCIHo2vSYYxe12Y9SoUdi4cSPv9uPHj8Nms2Ho0KH497//jS+++ALLly+HVnuhBOf999+P7du34/XXX0dlZSVcLhcmT56MUIi/JHdryNGrMbiPHo9OHZHkTNgsJjxRXoLtB6KBL6UDc1FVY4/9Lx9stCsA6NXiL5gMGiX2n2yUPA9BEMIMyNXhifISQf36AuGkl1BiGmY1noQMWD65mPc6K6YUwx/gH4/4ssXY7K9dB+vwoz/sQfnzH+LGZ/6D+7ZWo67JK/GNCYJgcTEh0X69LoHWHV2JJxDEqun8Psaq6SXwBKiUN9Fz4droVP1nPsQyrytr7Lh2SLK+1pSXwB8ISWZsC1HX5MX8rdW48ff/wW3/9RFm/vkTVNdGs7nZgBRuZQc+OirTlSDSGa5WuD5tOBzBGh4fna12sLnyRNznXD1x9dnoZkRtfaNE1nlHkKNXY+2MkUkvrsdzssn5vis7FnV0exGC6EzyjdqUn+dUq4tw7XiiP5Dq3Lyj18ikdC1U2aw1vw/Ru8nRq3H9ZX0xf0IRyizxz5nVYsJ9E4pww2V9O6SKXoOLwV4BHe2tsaPkkhyMG2Jqsy9OEEQUsTXoVdNLcO+rB3iPY+2hmwnGrS33M2q63c8lCIIgeja9Jg124sSJmDhxouD2pUuX4tZbb8VTTz0V+2zIkCGx/+9wOLBp0yb85S9/wU033QQA+Otf/4qBAwfi/fffx80339zue7woVweHh8GT5SVwMSE0+wIwalXIa+lh/0R5CR740eWwtzgAUj0/2WhXuVyGMouJd0JgtZhQXduEClthXHlEvvMQBCHOIJMBT/1kFBzeAJp9AWRrVcjRqTAgV4fq2uSAr1T69nIZX2SGDDLc+eLHWDdjJBZOHAqXL4QsrQL1Tj/u/PPHePHuMbzn4ssWk8oOT+ytTRAEP1J2sjkNeraHQsCTb3+J0QV5mGMthD8YhkYpR/WpJqzadQSP3Dy0u2+RIDoV1kb/0CgebCmmZ6nMa61Kjnd/UwanLwijVhnz4fl8gFSuKVSJhZvFvXF3DapPNcFq4V/YF8uqJoiegpBW9hxrwMIWn/aZO0aj0c2g2RdEIBTGh9/ak1pr8VVKYfXplLDlUts7igG5OmyYWYoGFxObb5iz1DGfvcBkiH3XxLGIIDKNVJ/nrJYM70oeO2izmJDVUgGQa8cT59qtmZt39BqZlK6FIL0TqdI/Vwe9WoHV5SPgZUJo9gVh0ChgUCuRq1d12LqPlK98rtkPg0TCJK1BE0Rq8K1BZ2uVeOafX+EUz5yXaw+bPEHMe3V/bG3Z4xdPoOoqP5cgCILoufSaYBQxwuEw3nrrLTzyyCO4+eabUV1djcLCQixevBjTp08HAOzfvx+BQAA//vGPY8cNGDAAI0aMwIcffigYjOL3++H3+2N/O51O0XvJ0QtPOGPb6l0AUs+CVMplWD65GI8llFtjs8EWbK3GhpmlkuchiN5Ca3XLZUCujrfHLV+2lpSGudvZzChvIIQGF4O5L+/jPUa4p3Ty56UDcwWD0BJ7axNEutMe3bYXqWzMdOjZHgGw+6tz2P3VOd7tv6VgFKKb6ErtDsjVwStRqUjM75XSeq5OjUv7ZbX6OKFrilViqaqxo8IabQu0ufIE1s8shVwmi9t/fJEZa8pLYHcz+LbBDaNOBbNB+uUWQUjRnTaXDzGtsD7tpf2ykG/U4ttzLnzb4EZ1bWNSIAo7N+bC6lPKlnelrRdbMwCiFRPoZTSRSLrpNlVSeZ7d/iBmWwsRAZLWvGZbC+H2R1+ice1x4ly8NXPzzlgjk9K1EKT3nk9Habetz1hrkPJ5B+ToUOcQb/dh0Fywpw4PgwYXA6cvQH4skVF0lc1NXIP+9pwLk0ZdjHoXw2sPz7v9aPQwMGqVcWvLO++zil4nHda0CKIryFR/mSAygV7TpkeM+vp6uFwurF27Frfccgv+7//+D+Xl5bjtttvwn//8BwBw5swZqNVq5OXlxR2bn5+PM2fOCJ77ySefRE5OTuy/gQMHtvt+2Z6ybBYkH9wsSJNBjbomL0oL8rBp1hg8f9cV2DRrDEoL8pKywcTOQxC9hc7SbVlC6V0pDVv6ZmHHvHH44MHrsGFmKfrn6mAytK2nNF8v6lSrKxFEJtAZuk2VTOjZ7mHEM1mkthNEZ9HV2uWzhyxSfm9bj9Wq5IJjhNhxUtmlrB33MCG8/mktfnf7KHzw4HUx3+HJ20rw6M4jmPDMf6gVH9GhdKfN5UNKK1yf1mRQ4/VPa2Nz41fmXo1X77mGd25cxtFnJth6ghAj3XTbkTi8ASzYWi245uX0RscA7pw8cS4uNjfnVk2iNTKiq8kk7Yr5ymUWE/zBMA7UNgpqrcxiwr6TjTjd5BVsv0d+LJEJdJdupezhiQYPbvnjXjR5mTi/tt7pJz+XIJBZNpcgMg0Ka0S0MgoATJs2DQ888AAAYPTo0fjwww/xpz/9Cdddd53gsZFIBDKZTHD74sWL8eCDD8b+djqd7R7E2J6yK984jDktGZHcaNfE3rI5ejX652qxcQt/BQS9WoFBJj1evecaOLwBaFUKHKhtxNE6Bx6bOiKlqHOKVid6Ep2hW38wjHnXX4pwJBLT6+bKE9g0awzkkGFvTXwm87oZI9E/V4dBMMT0xWY1P3lbCR598wjeO1qfdIxYZaW1M0Zi0baD2NOSOapRyqFXK1BhK0TpwFz4g+GY/jdXnojLSCGIdKczdJsqcgCPTh2BR988HFce3GYx4dGpI9Ii8teoVYnqXSqLjSA6i67WLp89BKTtaFuPdXgYrHzzSFLGtl6twPJJw3DFoLwW+84k+c9SumSztK0WE+4pGwKtUo78lsosDg+D+VureduWpGMrPppLZBbdaXP5kLJx3CoG/mAYc22F2PivGmzcXQO9WoHn7rwCF+dosWFmaezYMw4vLJxKR/lGLdaUl2DJ9kNJtn5NeQlVJiDSnnTTbaqkYh+MWhU8TEiw6ic7BnDn5JsrT+C5O6/ApJL+yDdqEQxHMHXUAKzaeSSuxTW3alIqvgJBdDSZpF0hX9lmMWH5lGLYXX68/mktXpx1FeT4Om4dzGox4bFpI1Br9+DbBjfkMmDUwFzsP3mhklm6+rEEkUh36TZLo4RerUDpwFz0M2rg8oWQrVWidGAu9GpFbP44/7VqvP6LsXj0zSOorLFj4baDePWesVi16wj5uUSvJpNsLkFkGvSmEYDZbIZSqcTw4cPjPh82bBgqKysBABdddBEYhkFjY2NcdZT6+nqMGzdO8NwajQYajabD73lArg6/u30U7G4Gj04pRigcgYcJIUfH31v2IqMW44vMcZMBILoQvmnWmJjzwVJmMeOhmy9HICReOQEA6pq8ST26xxeZsXbGSN52JQSR7nSGbs+7o+UPK2yFqLAWwh8MQ6OU49PvzuPKwXlYMmkY/IFQUn9oIX2tKS/B4luHwelNvad0Yi/qXJ0Km2eNwYaWxXgWq8WETbPGQKNIh1foBJEanWVvU+G8h8FZhx/zJ1iwcOJQuHwhZGkVcPuDqGv0IpSjQd9unrxrFHJsmjUm9vKNhfROdDfdod1Ee5iqHW3LsQ0uBu8frceHx+0xHyAYjqDQZMDju45g8fbDsX0T/Wc2uzTRfweivnofgxqbZo1B9akmVGz5DDvn22L3kUrbknRZxKe5RObRnTaXD3OWGptnX4UNu48l2bjNs6+Kq2KQ6JNna5XI1auxufLbuBfQZRYT5tgKYXdf0EqByYBn7hiNRjcDpy8Io1aJPIOaFuiJjCDddJsKqdoHMXvJrWTC1f+SW4dCKVfEaZ8NFH1k4lD4A2Hk6FRQK+RweBnsnG9L2VcgiI4k07TL9ZUbPVF7GYlEcLbJh4vytNh45xVY/8E3GFWQi9nWwfAHw8jVqzAgR4tVu77EB5y2slaLCetnlsZVLks3P5Yg+Ogu3WoVcrz+i7FY+eaRuMRlm8WE138xFv/3ZbS6f4OLwU9f+Bj/+PU4eJgQnL4gZLII1s0YiWZfkPxcoteSaTaXIDIJCkYBoFarcdVVV+Hrr7+O+/ybb77BoEGDAABXXnklVCoV3nvvPdxxxx0AgNOnT+Pw4cN46qmnuvyegdb1+2Sj0xMn8ssnDcPz/6qJC0QBgL01DQgjgkenFIue1+Fhks4JULQ6QSTi9AVFs7XGXWrG1YV94j4T09eS7YewYWYphvTNQmvgjhvHzjbjuX/VxE1QgGjWthwyrJgynO8UBEEkEIkA/733eJKWgOgC2vJJ3a8lfyiM50nvmjpkewAAUu1JREFUBBGjNX50e45l24dwfYD5Eyx45aPvkvSY6D8LZZdaLSbMsg7GXS9+EtdShNuKpDVtS7oTmksQHcVzuwVsnEyGjTNLY58l+uTb543DYzuPJB27t8aOMJA0H843amlRniC6gNbYh1Qrl3H1f+PQfljzf/Ha9zAhLN5+GFaLCY9OKUZRfnbLFkPnflmC6GGwfmx1bSMqtnwW+/z+m4qw/7vz2Ftjx25O0Mn8CRZU1zby2nEAqLAVxq2lpYsfSxDpRgiRpEAUAKissePRN4+gwlYY+6zBxeCM05+0Fk0QBEEQnUGvCUZxuVyoqbnguJ44cQKff/45+vTpg4KCAvz2t7/F//t//w/jx4/HDTfcgHfffRc7d+7Ev//9bwBATk4O5s6di4ceeggmkwl9+vTBww8/jJKSEtx0003d9K1ax4BcHVZPGwGnP4BT573QKOXon6OLy8jkUlVjRygcET1nJmVdEkR3YtSKD7d82ztbX6FwJC4DlMvemgZJ/RMEEYXbeiORqho70kFJpHeC6B74Wu2UDswVDE5NtO+J2aUObwDVp5riMkRZuK1IpFr8ZKdJay6aSxAdQYOLiSv1z2VvwnOU6HMrFTJRG072kSC6h9bah1Qql3H1T9oniM4n0R8tuTgHf3z/WNJ+Yr5xVY0dFdbCuM/SxY8liHTDGwgL2rbKGjsWThwa95nUWjVBEARBdBS9xuLs27cPN9xwQ+xvtvfXrFmzsGXLFpSXl+NPf/oTnnzySSxYsACXX345tm3bBpvNFjvmD3/4A5RKJe644w54vV7ceOON2LJlCxQKRZd/Hxa2f67LH0CuXg0mGIbLHxTspZurV+HDb+3YdbAOVTV2vFJxtej5Exe5E8mUrEuC6G7yDGrcOiIfM64cGNe386zTh237TyHPkPyipbP15WGCEtvF9U8QRBRpLYlv7wpI7wTRds46fRfacuiUyNOnXq6Yr3WAPyjeBjPRvrPZpQ4Pg/u2Vku2IRC6rtC+3QnNJYiOoDXPUZ5BDZvFFKsM2ugWP9bDhNo1BhAE0TbaYh+kKpdx5+ReRtwWk29M9HY6wvYl+qNCPrCUb8zdnk5+LEF0FB3la0rNnVy+C7bNZjHxrkUTBEEQRGfQa4JRrr/+ekQi4pkNFRUVqKioENyu1WqxYcMGbNiwoaNvr02w/XP3n2zE+pmleOqfX8dFv/L10s3Rq3H9ZX1RaI6WGQ1KZHvk6MSjzTMl65Igupt8oxYLJw7Dku2Hkvp2PlFewjvJ6Gx95ejEJx1S+icIIkquhJaktncFpHeCaBu1djcW89juNeUlKDBJl+3nax2gUcpFjxGy76m2IWjtvt0JzSWIjqA1z1G+UYs15SVYsv0QKmvskvNhg0aBB//2eZvHAIIg2kZn2AfunDyx0kIi5BsTvZn2+r8sif6okA8s5Ruz29PNjyWIjqCj9AZI284srSLu/BRcTRAEQXQVvSYYJVNhK584fYFYtRMAaPIEsGzHIeytsWP+BAteqjoh2XeepX+uDnq1AmumlyAUjqCsyMxb/jSVaPNMybokiK6CT7M5ejXOOn1JgShAtEzi0u2H8GR5CRrcTNwxna0v0i/RmxHSalvQqRW4cWhfDBuQg9KBufAHw9CqFDhQ24ijdQ7o1N1XQY2F9E70FNqj3dYee9bpS1oYBKK2e8n2Q3jmjtEpLeAltg7I07ddj6m0IWjLvt0FjU1ER9Da56jAZMAzd4xGo5sBAMH5cFmRGftPNrZ7DGgLHemnEJ0H/Tt1Hp1hH7hz8tKCPFgtJt52Bu21P/RcpD89+d+ovd+N6//q1QpU2Apjc9zvm7xQKuRxSY9ScP3RcIR/Dbr6VFNc1TIuZUVmFPTR44MHr0s7P5Yg2ktHzTdZEisAcrFZTMhSK/Hub8qQZ4hWXunJYyFBEASRXlAwShrDVj7hOullRWbce4MFPiaEvS2ORWv6zrNwy5eua0fWZKZkXRJEV8CnWbZCUbMvINq3s8kXQPnzH8YdMyBX16n6Iv0SvRUxrbZmYY3F5Q/gkVuG4fFdR+Lssc1iwvLJxXD5AwBaf96OhPRO9ATao922HNvoZkRtd6ObSXlxMLF1QHv0KNWGoK37dgc0NhEdQVueo3yjNqZfofnwY9OKMWl9Je81WzsGtIaO9lOIzoH+nTqXzrAPXLu+ufIE1s8sBYCkCsPtsT/0XKQ/PfnfqCO+G6sTvVqB9TNL8VLVibg5blmLRlrzW0mtQX992ok15SVYtuMwr977Z/i/C0EI0ZHzTSDq3z5RXoKlLRUAWdiq3IM4lVZ68lhIEET6cO7cOVwypEhwe0MD/xhI9DwoGCVNOev0YeHfv4gFnLDsPdaAcCSCh398eeyz1vadT6S9WZOZkHVJEJ2Nw8MkOfHAhQpFS24dJno8t28nt6pRZ+uL9Ev0NqS0mlhNLBXCYWDVW0d4s1ke33UEyycNb/d9dwSkdyKTaY9223qs0xcUvSep7WKQHi9AvwXREbTnORI69li9Cx4mJHhce8YAIcTGq4XbDmL55OFQyGWUudrNdIY/SSTT0faBq1kPE8KCrdWosBWiwloIfzCMQSY9LsnVtfn8rX0uKCO96+nJ2u2o7+byBzF/ggU/Hp6Pp9/9KmmOu7edv5WYrskfJHob7Z1vJtqRLI0Sz77/DeZYC7Fw4lC4fCFkaRWod/rx9Ltf4YnyEuTo1T16LCQIomO5apwNp8+cFdwuFUwSDkdgW/SK4PZtD9zS5nsjMgsKRklD6pq8+K7BnRSIwlJVY8eiibLY323tO8+lvVmT6Z51SRCdTYOL4S3vDUSd+cUSx7N9O7nHsFWNOltfpF+iNyGlVb5qYlJEAMFslqoaOyKtvclOhPROZCrt0W5bjzVqxadKUtulID1egH4LoiNoz3PEd2yWpnPHAD7Exqu9xxpw6rwHc1/eR5mr3Uxn+JMEPx1pHxI162FCcRUf3v1NWbuu1ZrngjLSu4eerN2O+m4mgxrVtY0oHZgruC7d3t9KSNfkDxK9jfbMN4Uq6s8aNxj3ba3mDah+4EeXI0ev7tFjIUEQHcvpM2cpmIToEMSjGIguh41MbfKKVzNp9ARgtZgARHtrsv8/Eeq1ThBdg8PLiG73MEHYBHRqs5hQ7/QnfS5V1YggiNbjlNBVW3Tn9otnq3iYjs+cJojeRnu0K2WjHQJ+N9tzmw+bxYQ8A/nYBNGT6Y4xQGqsY6uispmrDo/4+EZ0Dp3hTxKdT2drOtXnQiojnXTdefRk7XbEd3N4GKx4I1rxs71VuAmCkKatdknIjuw91oCXqk6gwlbIexyr2548FhIEQXC5apwNlwwpEvzvqnG27r7FXgNVRkkz2MjU2eMGi+4XDEUwxxp1LDZXnsBzd16BSSX9kW/Uwh8MQ6tS4KzThxsu60uRrATRBejV4sOpQa3Ek+UlqKxpQD+uTh1ejCnsg5kvfJx0TCpVjQiCaB1GCV21RXdZGiX0agUqbIUoHZgb0/eB2kZsrjwBg8T4QBCENO3RrpSN1qsVvJ/nG7V4srwEtY1eOLyBmK6P1jmwckpxq/p3EwSReeQbtVhTXoIl2w+hkpMdbrOYsKa8hHcMEGu7kUpLDqmxjlsVlTJXu4/O8CeJzqctmmZJRdupVi2mjPTuoydrt63fjfts69QKjCrIxf7axg6pwk0QhDhttUtidqSqxo4KK38wilGngsPDQKdS4Pm7rohbt+JWUiF9EwTRU5Cq7FK59u4uvJveDb0dSTPYyFS22glf2X+rxRRzFCpshfi5bQgG5OmwufLbuBKK44vMuO6yvl127wTRm5HLZaKaDYbDiECBtw+dwd4aTglFixn9c3VJ5ROpqhFBdA7mLDXGF5mxh2fi3lbdKRQybJo1Bhv/VRNX6ttqMWHTrDFQKmQiRxMEkQpt1W5dkxdMKCxqoxVyfo3WNXmxZMfhpNLHT5SXoKCPvo3fhCCITKLAZMAzd4xGo5uB0xeEUatEnkHN+3JArO2GDMAjKbTkEBvrrBYTqk81xX1GmavdQ2f4k0TX0BpNs6Sq7fkTLIL+Bve5oIz07qMna7ct343v2bZaTFg/sxSH6xwpPc8EQbSPttilVCvpcfnRsH5QK+SYv7WaV/MLWlr7lJG+CYIgiE6A2vSkGWxf6s2VJzDHWpjUfqesyIz7JhTFIlY37q7BaacPq3Z+mdTLk0p8EkTXoZTLeDVrtZiiVYwiMizefiguEAUA9tY04MW938aVUBxfZMa6GSMpG4ogOoEcvRprZ4zE+CJz3Oft0Z1KLsPz/6pJWqirqrHj+X8dh1LgRTdBEKnTFu2y5YvPuxhRG80XjCJW+njZ9kPkXxNELyLfqMXQ/kZcXdgHQ/sbBSuiiLXd+Pc351JqySE01rHj1ebKE3GfU+Zq99AZ/iTRdaSiaZbWaFtoHS/xuejJ1TnSnZ6s3dZ+N6Fnu6rGjpeqTiASQUrPM0EQ7ac1dgmQtiO5uvjt44vMeHRqcXRdWkDzFbao3u+9wdK2L0EQBEEQIlBllDRDrZDHIs8XbK1Gha0QFdZC+INh5OhUKMjTwahTYed8G5p9AWRrVQhHIlj8j0O856MSnwTRNZgMajz59lGUFuTFNKtRylF9qgmvfXIS86638GaUAEBljR3LJg3HTUP7IVurgjkruWQ3QRAdx4BcHTbMLEWDi4nZ0vbozhcMJwWEsuytaYBPot82QRCp0VrtsuWLRw3MxZd1Dl4b/T+f1uJ3t48SPJYP8q8JgkhEasyYJdCGl2884Y51Dm8AvkAIH35rj2WsslBmevfS0f4kkZ60RtseJhS3jpejUyFPr056LnpydY5MoCdrtzXfLZU2H/dxnmcAuDhPh/5GbY/4rQgik5GyI5f2y8IHD14XNw5IaX7RxKEAgIotn2HnfBvpnCCIjODcuXO4ZEiR4PaGBv71eqLroWCUNKPJG83cBKKOAFvun82EavQwGGgyxDkE1bWNouekEp8E0fnk6NV4bNoILNx2MKlNxxxrIc65/KLH+wIhjC7I6+zbJAiihRx9xy04Or3Bdm0nCCJ1WqNdtnzx5soTWD+zFC9VnYiz0WVFZjwlkNlJJfQJgmgNbSmXzsI3nnDHuromL/70n+NJgSiUmd79dKQ/SaQnrdU2W8EYAHbMG4dL+2UlHcNWsFi07WDci0TSddfRk7Wb6ndL5dlmn2d2XYsJhHrs70YQmYSUHck3apFvjD/m2wa36DlPnffG7BfNdQmCyBTC4Qhsi14R3L7tgVu68G4IMSgYJc3I0qgw88+fxFVEYTM3F2ytxs75tqRjqMQnQaQHA3J1WD1tBGrOuZK0u2FmqeixpFOCyFyMWnF3Smo7QRCdA+sjJ2Yqszba0jcL/XN1oscKQXabIAguUmOGRincIVlqPOnJWfwEke50lrZJ10R3I/VsD+yjw/N3XSG5Jk0QRPfQWjvSGntGc12CIAiio6G3I2mGOUuNMYPy4rI2WYTKdVKJT4JIH3L1Krz84XdJeqw+1QSbxYRKnlYePVGnDg+DBhcDpy8Ao04Fs4EW1oieS55BLahvm8WEPEP6PPukTaI3wfWRuZnKQNT2igWKdrZ/TVokiPaTTjqSGjPqm/mrJKY6nvTkLH6id5JO+hWjM7VNuia6E7Fn22ox4Z9Hzib5zum2bpUp4whBdDYRAJCJ7yOl+epTTQDSU+sEQRBE5kPBKGlGW8p15ujVWD19BJZsPxT3IsxmMWH19BHkiBNEFyKk4a9PO7GmvATLdhzu8aV465q8WLjtYFwv0vFFZqydMRIDBDLQCSKTyTdqsaa8hNcOrykvQb5R2413dwHSJtHbaE8Z/M4soU9aJIj2k246khoz2P/f0+cBBJEK6aZfMUjbRE9F6NkuKzLj3hssqNjyWeyzdHymM2kcIYjOoLUaENI824ZrwdbqtNQ6QRAE0TOQRSKRSHffRG/C6XQiJycHDocDRqNRcD82ujuVMmsOD4OH/vcLDO1vROnA3Lj2IF+fduJ3t48iJ4Ig2kGquuUipOHWaDsTcXgYzN9aHTcZYmGz0HvS9yXSl7botr2cdfrQ6Gbg9AVh1CqRZ1CnTSAKaZPIFDpDu+2xvR1tt0mLRE+kq21uOutIbMzo6fMAIrPoDl8ZSG/9ikHaJtKFjtYu3/MLIK2f6UwdR4jeS2fotq0a4GreoFFCrZDD4WVg0KSf1gmiu+kufzmduGRIEWyLXhHcvu2BWzDjD+9m7PbtD01E3759Bbf3vygfn31YKbidSB2qjJKmtKZcZ4OLwftH6/H+0XrB7eRIEETXIqThnl6Kt8HF8E6GAGDPsQYaj4geTb5RmzbBJ4mQNoneTHtsb0fbbdIiQbSfdNaR2JjR0+cBBJEK6axfMUjbRE9FbO0qXcnUcYQgOor2aIBf84YOvkOCIIjMIByOiAbbVK69uwvvpmcj7+4bINqP0xcQ3d4ssZ0gCKKjoPGIINIT0iZBpAekRYJoP6QjgshcSL8EQbQXGkeI3g5pgCAIgsg0KBilB2DUqkS3Z0tsJwiC6ChoPCKI9IS0SRDpAWmRINoP6YggMhfSL0EQ7YXGEaK3QxogCIIgMg0KRukBmLPUGF9k5t02vsgc6/dJEATR2dB4RBDpCWmTINID0iJBtB/SEUFkLqRfgiDaC40jRG+HNEAQBEFkGhSM0gPI0auxdsbIJCdkfJEZ62aMpD6ZBEF0GTQeEUR6QtokiPSAtEgQ7Yd0RBCZC+mXIIj2QuMI0dshDRAEQRCZhrK7b4DoGAbk6rBhZikaXAyafQFka1UwZ6nJ+SAIosuh8Ygg0hPSJkGkB6RFgmg/pCOCyFxIvwRBtBcaR4jeDmmAIAiCyCQoGKUHkaMnh4MgiPSAxiOCSE9ImwSRHpAWCaL9kI4IInMh/RIE0V5oHCF6O6QBgiAIIlOgYBSCIAiCIAiCIAiCIAiCIAiCIAiCIAiC6AVcNc6G02fOCm5vaLB34d0QPRkKRiEIgiAIgiAIgiAIgiAIgiAIgiAIgiCIXsDpM2dhW/SK4PZtD9zShXdD9GTk3X0DBEEQBEEQBEEQBEEQBEEQBEEQBEEQBEEQRM+BKqNkIA4PgwYXA6cvAKNOBbOB+gMSRLpBOiWI3gfpniB6L6R/guidkPYJgqBxgOjN0PNPEJkFaZYgCILoDigYJcOoa/Ji4baD2HusIfbZ+CIz1s4YiQG5um68M4IgWEinBNH7IN0TRO+F9E8QvRPSPkEQNA4QvRl6/gkisyDNEgRBtI5z587hkiFFgtv7X5SPzz6s7MI7ylyoTU+G4PAwONngxsK/fxHnMADAnmMNWLTtIBweppvujiAIFoeHSXLsAdIpQfRkSPcEkXk4PAyO17tQXduI4+dcbdYp6Z8geidt0X5HjTsEQaQHrR0HaAwgMh3uM3zS7sbCv5MPTBCZAs1bCYIgWk84HIFt0SuC/50+c7a7bzFjoMooGQAbtTp73GDsrbHz7rPnWAMaXAyVVSOIbqbBxSQ59iykU4LomZDuCSKz6MiMMNI/QfROWqt9ykQliJ5Ha8YBGgOITCfxGd40awz21pAPTBCZAs1bCaL3ctU4m2DQREMD//tmguhoKBglzeFGrc68ukB032ZfoIvuiiAIIRxe8Uhyh5d0ShA9DdI9QWQOUhlhG2aWtmoRzinhf5N/ThA9k9Zov6PHHYIg0oNUxwEaA4hMh+8Z9gfDoseQD0wQ6QWtWxFEz0Us2ASIBpxM/91bvNu2PXBLZ90WQcRBwShpDjdqVaMU76qUrVV1xS0RBCGCXi0+rOrVii66E4IgugrSPUFkDh2dEWaU8L/JPyeInklrtE+ZqATRM0l1HKAxgMh0+J5hWqMmiMyC1q0Ioudy+sxZ2Ba9IridAk6IdEDccyS6HW6mRfWpJlgtJt79xheZYc6iyStBdDdyuUxQp1aLCQq5rIvviCCIzoZ0TxCZQ0dXMjFnqTG+yMy7jfxzgui5tEb7VEGJIHomqY4DNAYQmQ7fM0xr1ASRWdC6FUEQBNGdUGWUNIebabG58gTWzywFAFTVXOjlNb7IjHUzRlImBUGkAUq5DHOshQDidWq1mDDHWkjOPUH0QEj3BJE5dHQlkxy9GmtnjMSibQexh5MxSv45QfRsWqN9qqBEED2TVMcBGgOITIfvGaY1aoLILGjdiiAIouM5d+4cLhlSJLi9/0X5+OzDSsHtUi2WpI7PJHpNMMqePXvw9NNPY//+/Th9+jS2b9+O6dOn8+77y1/+Ei+88AL+8Ic/4P7774997vf78fDDD2Pr1q3wer248cYb8fzzz+OSSy7ptPtmMy32HGuAhwlhwdZqVNgKUdHiPBT00aNftoacfIJIE0wGNZ58+yhKC/JQYS2EPxiGRilH9akm/M+ntfjd7aO6+xYJguhgSPcEkTlwfetE2prFOSBXhw0zS9HgYtDsCyBbq4I5S03+OUH0cFLVfmeMOwRBpAepjAM0BhCZDt8zzK5RL588HI9OKYbbHyQfmCDSGFq3IgiC6HjC4Yhoi6TKtXeLHi/VYknq+Eyi1wSjuN1ujBo1CnPmzMGMGTME99uxYwc++eQTDBgwIGnb/fffj507d+L111+HyWTCQw89hMmTJ2P//v1QKDqnr15ipoWHCWHj7ppYpHn/XF2nXJcgiLaRo1fjsWkjsGjbQWzcXRP7nLJDCKLnQroniMyhsyqZ5Ohp4Z0geiOpaJ8qKBFEz0ZqHKAxgMh0hJ7hMYPycP1lfWltmiAyAFq3IojMRap6RkODXXAbQaQLvSYYZeLEiZg4caLoPj/88APmz5+Pf/7zn5g0aVLcNofDgU2bNuEvf/kLbrrpJgDAX//6VwwcOBDvv/8+br755k67d8q2JIjMgjRLEL0P0j1BZA6kV4Iguhoadwiid0NjAJHp0DNMEJkP6ZggMhOp6hnbHrilC++GINpGrwlGkSIcDuNnP/sZfvvb36K4uDhp+/79+xEIBPDjH/849tmAAQMwYsQIfPjhh50ajAJQtiVBZBqkWYLofZDuCSJzIL0SBNHV0LhDEL0bGgOITIeeYYLIfEjHBJF+UOUTojdAwSgtrFu3DkqlEgsWLODdfubMGajVauTl5cV9np+fjzNnzgie1+/3w+/3x/52Op0dc8MEQXQapFuCyDxItwSRmZB2CSLzIN0SROZBuiWIzIS0SxCZB+mWIDKT7tIuVT4hegPy7r6BdGD//v149tlnsWXLFshkslYdG4lERI958sknkZOTE/tv4MCB7b1dgiA6GdItQWQepFuCyExIuwSReZBuCSLzIN0SRGZC2iWIzIN0SxCZCWmXSDfOnTuHS4YUCf531Thbd99iylAwCoC9e/eivr4eBQUFUCqVUCqVOHnyJB566CEMHjwYAHDRRReBYRg0NjbGHVtfX4/8/HzBcy9evBgOhyP236lTpzrzqxAE0QGQbgki8yDdEkRmQtoliMyDdEsQmQfpliAyE9IuQWQepFuCyEzaqt2rxtl6TMAA8f+3d99hUVzv+/jvpUgHWxQQkSJgwd4roCLGHmM3CBoT842KGsTe3kZjicZEjS0FSTQaE5CPMQZbABsiIigqYsOSWBO7qJQ9vz/8MXGkLbCwhft1XVy6M2dmzzy7z54zZ8/OqFdRk0mKugWTUinQcfoPBf4VdnsnbcPb9ADw9/dHt27dZMv8/Pzg7++PUaNGAQBatGgBY2Nj7Nu3D4MHDwYA3Lp1C2fOnMGyZcsK3LeJiQlMTEzKrvJEpHbMWyLdw7wl0k3MXSLdw7wl0j3MWyLdxNwl0j3MWyLdVNLcLeo2OzuC34aDi1uB64uakEC6K3cySUFKewum3MkuBXn44CEqV6lc4vV2tjWRcPRwKWr4nwozGeXp06e4dOmS9Dg9PR3JycmoWrUqHB0dUa1aNVl5Y2Nj2NrawsPDAwBgY2OD999/H8HBwahWrRqqVq2KKVOmoFGjRnkmshRGCAGA9wokKoqVlVWxb5tVVpi3RKph3hLpJuYuke5h3hLpJm3JXeYtkeq0JW8B5i6Rqpi3RLpJF3NXKAVysnMKXK9UCrSbElrg+siQXoVuD6BM12vyubm+dOtVeW+VZv3RZYEqtV2q5K1C5GaUnouJiYGPj0+e5QEBAdi0aVOe5U5OTpg0aRImTZokLXvx4gVCQkLw008/4fnz5+jatSvWrl1brHuH/fXXX7zXGJEKHj16BGtra01XAwDzlkhVzFsi3cTcJdI9zFsi3aQtucu8JVKdtuQtwNwlUhXzlkg3MXeJdI8qeVthJqNoC6VSiZs3b2rVDL+K6vHjx6hduzZu3LihNQ1cRff6a1KrVi2tyZHyyFt9fD/ymHSDOo9Jm9o2fWlv9ek9x2PRXtqUJ/qSuyWhb+8rbaGvcdWmHNHVvNXX94Y6MUZFK26MtCVPtDFv+X6TYzz+o+lYaFOelDR3NR1DbcSYyOlbPPQhbzVN394TpcFYvFIecdCmPCmr3OX7SfP4GqiXKjlSYW7Toy0MDAzg4OCg6WrQa6ytrfmBo2Wsra21ptMBlG/e6uP7kcekG/TtmPStvdWn14fHQoXRt9wtCb6vygbjWnZ0PW/53igaY1Q0XYuRNuetrsWyrDEe/2EsSp+7jGFejIkc46F+2tzmqoLvif8wFq9UlDiUde5WlDhqM74G5cdA0xUgIiIiIiIiIiIiIiIiIiIiIv3ByShEREREREREREREREREREREpDacjEIVlomJCebNmwcTExNNV4X+fxX5NdHHY+cx6QZ9PCZ9ok+vD4+FqHB8X5UNxpUKwvdG0RijojFG6sNYyjEe/2EsSo8xzIsxkWM86E18T/yHsXiFcVAPxlHz+BqUP4UQQmi6EkRERERERERERERERERERESkH3hlFCIiIiIiIiIiIiIiIiIiIiJSG05GISIiIiIiIiIiIiIiIiIiIiK14WQUIiIiIiIiIiIiIiIiIiIiIlIbTkYhrXXw4EH06dMH9vb2UCgUiIyMlK0XQmD+/Pmwt7eHmZkZvL29cfbsWVmZly9fYsKECahevTosLCzQt29f/PXXX7IyDx48gL+/P2xsbGBjYwN/f388fPhQVub69evo06cPLCwsUL16dQQFBSEzM1NWJiUlBV5eXjAzM0OtWrWwYMECCCHUFg9NW7x4MVq1agUrKyvUqFED/fv3R1pamqwMX5PiUyWuumzx4sVQKBSYNGmSpqtSan///Tfee+89VKtWDebm5mjatCkSExM1Xa0Sy87OxuzZs+Hs7AwzMzO4uLhgwYIFUCqVmq5ahTF//nwoFArZn62tbaHbxMbGokWLFjA1NYWLiwvWr19fTrUtnJOTU55jUSgUGDduXL7lY2Ji8i1//vz5cq65evob+QkPD0eDBg1gYmKCBg0aYMeOHWV0BKTNyrP/VJHl199gXAlQXw5WJCXNp4qgqPMBxqlozMmCMfdeYZ7lT9vG5LRRWfYHdSkm6sghfYsJ/ae8vm/RBYXFIisrC9OmTUOjRo1gYWEBe3t7jBw5Ejdv3pTtQx9iUdR74nVjx46FQqHAl19+KVuuD3EoraLiGBgYmGcMtG3btrIyjGPJcexN+3EyCmmtZ8+eoUmTJlizZk2+65ctW4YvvvgCa9asQUJCAmxtbeHr64snT55IZSZNmoQdO3Zg27ZtOHz4MJ4+fYrevXsjJydHKjN8+HAkJycjKioKUVFRSE5Ohr+/v7Q+JycHvXr1wrNnz3D48GFs27YN4eHhCA4Olso8fvwYvr6+sLe3R0JCAlavXo3ly5fjiy++KIPIaEZsbCzGjRuHY8eOYd++fcjOzkb37t3x7NkzqQxfk+JTJa66KiEhARs3bkTjxo01XZVSe/DgATp06ABjY2P88ccfOHfuHFasWIHKlStrumoltnTpUqxfvx5r1qxBamoqli1bhs8//xyrV6/WdNUqlIYNG+LWrVvSX0pKSoFl09PT0bNnT3Tq1AlJSUmYOXMmgoKCEB4eXo41zl9CQoLsOPbt2wcAGDRoUKHbpaWlybZzc3Mrj+rKqKO/8aa4uDgMGTIE/v7+OHXqFPz9/TF48GDEx8eX1WGQlirP/lNFVVB/g3ElQH05WFGUJp/0nSrnA4xT0ZiT+WPuvcI8K5g2jclpo7LuD+pKTNSVQ/oUE5Irr+9bdEFhscjIyMDJkycxZ84cnDx5EhEREbhw4QL69u0rK6cPsSjqPZErMjIS8fHxsLe3z7NOH+JQWqrEsUePHrIx0N27d8vWM44lx7E3HSCIdAAAsWPHDumxUqkUtra2YsmSJdKyFy9eCBsbG7F+/XohhBAPHz4UxsbGYtu2bVKZv//+WxgYGIioqCghhBDnzp0TAMSxY8ekMnFxcQKAOH/+vBBCiN27dwsDAwPx999/S2W2bt0qTExMxKNHj4QQQqxdu1bY2NiIFy9eSGUWL14s7O3thVKpVGMktMfdu3cFABEbGyuE4GuiLm/GVVc9efJEuLm5iX379gkvLy8xceJETVepVKZNmyY6duyo6WqoVa9evcTo0aNlywYMGCDee+89DdWo4pk3b55o0qSJyuWnTp0q6tWrJ1s2duxY0bZtWzXXrPQmTpwoXF1dC/y8jY6OFgDEgwcPyrdiRShJfyM/gwcPFj169JAt8/PzE0OHDlV7nUm3lFX/qaIqqL/BuFJBSpKDFUVp8qkiKOp8gHEqGeYkc+91zDPVaXJMTtuUdX9Ql2KijhzSt5hQwcrq+xZd9GYs8nP8+HEBQFy7dk0IoZ+xKCgOf/31l6hVq5Y4c+aMqFOnjli5cqW0Th/jUFr5xTEgIED069evwG0YR/Xi2Jv24ZVRSCelp6fj9u3b6N69u7TMxMQEXl5eOHr0KAAgMTERWVlZsjL29vbw9PSUysTFxcHGxgZt2rSRyrRt2xY2NjayMp6enrJZn35+fnj58qV0mcO4uDh4eXnBxMREVubmzZu4evWq+gOgBR49egQAqFq1KgC+JuryZlx11bhx49CrVy9069ZN01VRi507d6Jly5YYNGgQatSogWbNmuGbb77RdLVKpWPHjjhw4AAuXLgAADh16hQOHz6Mnj17arhmFcvFixdhb28PZ2dnDB06FFeuXCmwbFxcnOzzE3j1uXbixAlkZWWVdVVVlpmZic2bN2P06NFQKBSFlm3WrBns7OzQtWtXREdHl1MNVadK25afgl6rwrahiqGs+k8VVUH9DcaVClKSHKwoSpNPFUFR5wOMU8kwJ5l7r2OeqU6TY3Lapqz7g7oUE3XkkL7FhFTHc6jCPXr0CAqFQrrSUEWJhVKphL+/P0JCQtCwYcM86ytKHNQhJiYGNWrUgLu7Oz744APcvXtXWsc4qhfH3rQPJ6OQTrp9+zYAoGbNmrLlNWvWlNbdvn0blSpVQpUqVQotU6NGjTz7r1GjhqzMm89TpUoVVKpUqdAyuY9zy+gTIQQ++eQTdOzYEZ6engD4mqhDfnHVRdu2bUNiYiIWL16s6aqozZUrV7Bu3Tq4ublhz549+OijjxAUFIQffvhB01UrsWnTpmHYsGGoV68ejI2N0axZM0yaNAnDhg3TdNUqjDZt2uCHH37Anj178M033+D27dto3749/v3333zLF/S5lp2djX/++ac8qqySyMhIPHz4EIGBgQWWsbOzw8aNGxEeHo6IiAh4eHiga9euOHjwYPlVVAWqtG0FbVfcbUj/lWX/qSIqrL/BuFJ+SpqDFUFp86kiKOp8gHEqPuYkc+9NzDPVaHpMTpuUR39Ql2KijhzSt5iQ6ngOVbAXL15g+vTpGD58OKytrQFUnFgsXboURkZGCAoKynd9RYlDab399tvYsmUL/vzzT6xYsQIJCQno0qULXr58CYBxVCeOvWknI01XgKg03vzFtRCiyF9hv1kmv/LqKCOEKHBbXTd+/HicPn0ahw8fzrOOr0nJFRZXXXHjxg1MnDgRe/fuhampqaarozZKpRItW7bEZ599BuDV1RzOnj2LdevWYeTIkRquXcn8/PPP2Lx5M3766Sc0bNgQycnJmDRpEuzt7REQEKDp6lUIb7/9tvT/Ro0aoV27dnB1dUVYWBg++eSTfLfRhc+17777Dm+//Xa+95HN5eHhAQ8PD+lxu3btcOPGDSxfvhydO3cuj2oWS0natpJsQ/qtrPtPFYmq/Q3GlV6n7hzUF2WZT/pE1fOBih6n4qjoOcncy4t5phptGJPTBuXZH9SVmJRlDulqTKj4eA4ll5WVhaFDh0KpVGLt2rVFltenWCQmJuKrr77CyZMni31M+hQHdRgyZIj0f09PT7Rs2RJ16tTB77//jgEDBhS4HeNYfBx70068MgrpJFtbWwB5r3Bx9+5daXabra0tMjMz8eDBg0LL3LlzJ8/+7927Jyvz5vM8ePAAWVlZhZbJvczWm7PtdN2ECROwc+dOREdHw8HBQVrO16R0CoqrrklMTMTdu3fRokULGBkZwcjICLGxsVi1ahWMjIyQk5Oj6SqWiJ2dHRo0aCBbVr9+fVy/fl1DNSq9kJAQTJ8+HUOHDkWjRo3g7++PyZMn69UVbXSNhYUFGjVqhIsXL+a7vqDPNSMjI1SrVq08qlika9euYf/+/RgzZkyxt23btm2Bx64pqrRtBW1X3G1Iv5V1/6miKaq/UdDV8BjXiqs0Oajv1JFPFUFR5wN8LxUPc5K5lx/mWdG0YUxOW5RXf1CXYqKOHNK3mJDqeG6aV1ZWFgYPHoz09HTs27dPuioKUDFicejQIdy9exeOjo7S5+y1a9cQHBwMJycnABUjDmXBzs4OderUkcZBGUf14Nib9uJkFNJJzs7OsLW1xb59+6RlmZmZiI2NRfv27QEALVq0gLGxsazMrVu3cObMGalMu3bt8OjRIxw/flwqEx8fj0ePHsnKnDlzBrdu3ZLK7N27FyYmJmjRooVU5uDBg8jMzJSVsbe3lxpmXSeEwPjx4xEREYE///wTzs7OsvV8TUqmqLjqmq5duyIlJQXJycnSX8uWLTFixAgkJyfD0NBQ01UskQ4dOiAtLU227MKFC6hTp46GalR6GRkZMDCQdwMMDQ2hVCo1VCN6+fIlUlNTYWdnl+/6du3ayT4/gVefay1btoSxsXF5VLFIoaGhqFGjBnr16lXsbZOSkgo8dk1RpW3LT0GvVWHbkH4qr/5TRVNUf8PFxYVxJQDqyUF9p458qgiKOh/ge0k1zMn/MPfyYp4VTJvG5LRFefUHdSkm6sghfYsJqY7npnK5E1EuXryI/fv35/kRWEWIhb+/P06fPi37nLW3t0dISAj27NkDoGLEoSz8+++/uHHjhjQOyjiWDsfedIAg0lJPnjwRSUlJIikpSQAQX3zxhUhKShLXrl0TQgixZMkSYWNjIyIiIkRKSooYNmyYsLOzE48fP5b28dFHHwkHBwexf/9+cfLkSdGlSxfRpEkTkZ2dLZXp0aOHaNy4sYiLixNxcXGiUaNGonfv3tL67Oxs4enpKbp27SpOnjwp9u/fLxwcHMT48eOlMg8fPhQ1a9YUw4YNEykpKSIiIkJYW1uL5cuXl0Okysf/+3//T9jY2IiYmBhx69Yt6S8jI0Mqw9ek+FSJq67z8vISEydO1HQ1SuX48ePCyMhILFq0SFy8eFFs2bJFmJubi82bN2u6aiUWEBAgatWqJXbt2iXS09NFRESEqF69upg6daqmq1ZhBAcHi5iYGHHlyhVx7Ngx0bt3b2FlZSWuXr0qhBBi+vTpwt/fXyp/5coVYW5uLiZPnizOnTsnvvvuO2FsbCx+/fVXTR2CTE5OjnB0dBTTpk3Ls+7NY1m5cqXYsWOHuHDhgjhz5oyYPn26ACDCw8PLs8pCCPX0N/z9/cX06dOlx0eOHBGGhoZiyZIlIjU1VSxZskQYGRmJY8eOlfvxkWaVZ/+ponuzv8G4khDqy8GKpiT5pO9UOR9gnIrGnCxcRc895lnBtGlMTpuVVX9QV2KirhzSp5iQXHl936ILCotFVlaW6Nu3r3BwcBDJycmyz92XL19K+9CHWBT1nnhTnTp1xMqVK2XL9CEOpVVYHJ88eSKCg4PF0aNHRXp6uoiOjhbt2rUTtWrV0svc0gSOvWk/TkYhrRUdHS0A5PkLCAgQQgihVCrFvHnzhK2trTAxMRGdO3cWKSkpsn08f/5cjB8/XlStWlWYmZmJ3r17i+vXr8vK/Pvvv2LEiBHCyspKWFlZiREjRogHDx7Iyly7dk306tVLmJmZiapVq4rx48eLFy9eyMqcPn1adOrUSZiYmAhbW1sxf/58oVQq1R4XTcnvtQAgQkNDpTJ8TYpPlbjqOn2YjCKEEL/99pvw9PQUJiYmol69emLjxo2arlKpPH78WEycOFE4OjoKU1NT4eLiImbNmiU7qaKyNWTIEGFnZyeMjY2Fvb29GDBggDh79qy0PiAgQHh5ecm2iYmJEc2aNROVKlUSTk5OYt26deVc64Lt2bNHABBpaWl51r15LEuXLhWurq7C1NRUVKlSRXTs2FH8/vvv5Vjb/6ijv+Hl5SWVz/XLL78IDw8PYWxsLOrVq6eRiTakeeXZf6ro3uxvMK4khPpysKIpST5VBEWdDzBORWNOFo65xzwriLaNyWmrsuoP6lJM1JFD+hYT+k95fd+iCwqLRXp6eoGfu9HR0dI+9CEWRb0n3pTfZBR9iENpFRbHjIwM0b17d/HWW28JY2Nj4ejoKAICAvLEiHEsOY69aT+FEEIU50oqREREREREREREREREREREREQFMdB0BYiIiIiIiIiIiIiIiIiIiIhIf3AyChERERERERERERERERERERGpDSejEBEREREREREREREREREREZHacDIKEREREREREREREREREREREakNJ6MQERERERERERERERERERERkdpwMgoRERERERERERERERERERERqQ0noxARERERERERERERERERERGR2nAyChERERERERERERERERERERGpDSejEBGRVti0aRMqV65c7s87f/58NG3atNyfl0iXeXt7Y9KkSdJjJycnfPnll6XaZ0xMDBQKBR4+fFiq/RAREVHpvNnOE1HZu3r1KhQKBZKTk1XeRlPn0ERUsvwLDAxE//79y6Q+RPpGoVAgMjKyTJ/jzXEotqtE+o3tsOZwMgrprMDAQCgUCnz00Ud51n388cdQKBQIDAwEANy9exdjx46Fo6MjTExMYGtrCz8/P8TFxUnbODk5QaFQQKFQwMzMDPXq1cPnn38OIYRUJndwIPevSpUq6Ny5M2JjY8v8eIk0KTff3vzr0aOH2p5jyJAhuHDhgtr2lys8PBxt2rSBjY0NrKys0LBhQwQHB0vrp0yZggMHDqj9eYm02e3btzFhwgS4uLjAxMQEtWvXRp8+fUqcCwkJCfjwww/VXEuiiqGgk2FO0CLSbcU5X329r21sbAwXFxdMmTIFz549k20XHh6OLl26oEqVKjA3N4eHhwdGjx6NpKQkleuVmZmJZcuWoUmTJjA3N0f16tXRoUMHhIaGIisrCwAQERGBTz/9VNpGHZNOicqDNuZdYV9svf5FW+3atXHr1i14enqqfLxEpJr169fDysoK2dnZ0rKnT5/C2NgYnTp1kpU9dOgQFApFkeNTZTWGxTaX9E1Z5B8RaTdNT/ooySRvKlucjEI6rXbt2ti2bRueP38uLXvx4gW2bt0KR0dHadm7776LU6dOISwsDBcuXMDOnTvh7e2N+/fvy/a3YMEC3Lp1C6mpqZgyZQpmzpyJjRs35nne/fv349atW4iNjYW1tTV69uyJ9PT0sjtQIi3Qo0cP3Lp1S/a3detWte3fzMwMNWrUUNv+gFe5OnToUAwcOBDHjx9HYmIiFi1ahMzMTKmMpaUlqlWrptbnJdJmV69eRYsWLfDnn39i2bJlSElJQVRUFHx8fDBu3LgS7fOtt96Cubm5mmtafK/nNlFFV1HyQQghG9gk0iaqnq8C//W1r1y5goULF2Lt2rWYMmWKtH7atGkYMmQImjZtip07d+Ls2bPYuHEjXF1dMXPmTJXqk5mZCT8/PyxZsgQffvghjh49iuPHj2PcuHFYvXo1zp49CwCoWrUqrKys1BABovKnbXmnKkNDQ9ja2sLIyEit+yUiwMfHB0+fPsWJEyekZYcOHYKtrS0SEhKQkZEhLY+JiYG9vT3c3d0L3WdZjGER6aOyyD8iItItnIxCOq158+ZwdHRERESEtCwiIgK1a9dGs2bNAAAPHz7E4cOHsXTpUvj4+KBOnTpo3bo1ZsyYgV69esn2Z2VlBVtbWzg5OWHMmDFo3Lgx9u7dm+d5q1WrBltbWzRu3BgbNmxARkZGvuWI9EnuVYVe/6tSpQqAV7/o+vbbb/HOO+/A3Nwcbm5u2Llzp2z7nTt3ws3NDWZmZvDx8UFYWFihl0LMvX3Ojz/+CCcnJ9jY2GDo0KF48uSJVEYIgWXLlsHFxQVmZmZo0qQJfv31V2n9rl270LFjR4SEhMDDwwPu7u7o378/Vq9ened5cuV3BRgnJydp/blz59CzZ09YWlqiZs2a8Pf3xz///KOGCBOVj9xfhR4/fhwDBw6Eu7s7GjZsiE8++QTHjh3D6NGj0bt3b9k22dnZsLW1xffff5/vPt/89ZYqnwm7d++Gu7u79Jlw9erVPPs9evQoOnfuDDMzM9SuXRtBQUGyX6s6OTlh4cKFCAwMhI2NDT744ANkZmZi/PjxsLOzg6mpKZycnLB48eKSB4xIS4SHh6Nhw4YwMTGBk5MTVqxYIVtfknx49OgRPvzwQ9SoUQPW1tbo0qULTp06Ja3PbSM3bNiA2rVrw9zcHIMGDZJdrUWpVGLBggVwcHCAiYkJmjZtiqioKGn9u+++iwkTJkiPJ02aBIVCIX3pnZ2dDSsrK+zZswdA0W177hVj9uzZg5YtW8LExASHDh1ST5CJ1EyV89VcuX3t2rVrY/jw4RgxYoR0xYRjx45h2bJl+OKLL/DFF1+gU6dOcHZ2hpeXF2bNmoXdu3erVJ8vv/wSBw8exIEDBzBu3Dg0bdoULi4uGD58OOLj4+Hm5gZAfpseb29vXLt2DZMnT5b6xs+ePYO1tbUsNwHgt99+g4WFhay/TlTetC3vVJXfLziLOofOtWfPHtSvXx+WlpbSBBsASElJgYGBgXS++uDBAxgYGGDQoEHStosXL0a7du0AADk5OXj//ffh7OwMMzMzeHh44KuvvpLKHjx4EMbGxrh9+7bs+YODg9G5c2d1hoNIrTw8PGBvb4+YmBhpWUxMDPr16wdXV1ccPXpUttzHxweZmZmYOnUqatWqBQsLC7Rp00a2fX5XPVq4cCFq1KgBKysrjBkzBtOnT8/3ttDLly+HnZ0dqlWrhnHjxklXJsuvzSXSdSXJv1z//PNPoeNKRY3RFnVuWZDIyEi4u7vD1NQUvr6+uHHjhrTu8uXL6NevH2rWrAlLS0u0atUK+/fvl22/du1auLm5wdTUFDVr1sTAgQNLXScifVFU3np7eyMoKAhTp05F1apVYWtri/nz58v2cf78eXTs2BGmpqZo0KAB9u/fL7vioLOzMwCgWbNmUCgU8Pb2lm1fUDtMZYeTUUjnjRo1CqGhodLj77//HqNHj5YeW1pawtLSEpGRkXj58qVK+xRCICYmBqmpqTA2Ni60bO4vwfmBRRXd//73PwwePBinT59Gz549MWLECOnqQ1evXsXAgQPRv39/JCcnY+zYsZg1a1aR+7x8+TIiIyOxa9cu7Nq1C7GxsViyZIm0fvbs2QgNDcW6detw9uxZTJ48Ge+995506yxbW1ucPXsWZ86cUfk4Xr/yy6VLl1C3bl1pYO3WrVvw8vJC06ZNceLECURFReHOnTsYPHhwcUJFpDH3799HVFQUxo0bBwsLizzrK1eujDFjxiAqKkoaxAZeTRx5+vRpsd7rhX0m3LhxAwMGDEDPnj2RnJwsDdS9LiUlBX5+fhgwYABOnz6Nn3/+GYcPH8b48eNl5T7//HN4enoiMTERc+bMwapVq7Bz505s374daWlp2Lx5s2xCGZEuSkxMxODBgzF06FCkpKRg/vz5mDNnDjZt2iQrV5x8EEKgV69euH37Nnbv3o3ExEQ0b94cXbt2lV098NKlS9i+fTt+++03REVFITk5WXYVpa+++gorVqzA8uXLcfr0afj5+aFv3764ePEigFcDCa8PPMbGxqJ69epSW52QkIAXL16gQ4cOAIpu23NNnToVixcvRmpqKho3bqyuUBOpXVHnqwUxMzOTzjG3bt0KS0tLfPzxx/mWVfXLqi1btqBbt255vpAHAGNj43z7BhEREXBwcJCuInrr1i1YWFhg6NChsuMCgNDQUAwcOJBXVSGN06a8KylVz6EzMjKwfPly/Pjjjzh48CCuX78uXd3F09MT1apVk9rQgwcPolq1ajh48KC0fUxMDLy8vAC8mmDq4OCA7du349y5c5g7dy5mzpyJ7du3AwA6d+4MFxcX/Pjjj9L22dnZ2Lx5M0aNGlVmsSBSB29vb0RHR0uPo6Oj4e3tDS8vL2l5ZmYm4uLi4OPjg1GjRuHIkSPYtm0bTp8+jUGDBqFHjx5SH/dNW7ZswaJFi7B06VIkJibC0dER69aty1MuOjoaly9fRnR0NMLCwrBp0yapT59fm0ukD4qbf7kKG1dSZYxW1XPL12VkZGDRokUICwvDkSNH8PjxYwwdOlRa//TpU/Ts2RP79+9HUlIS/Pz80KdPH1y/fh0AcOLECQQFBWHBggVIS0tDVFSUbMJmSepEpC9U/W4lLCwMFhYWiI+Px7Jly7BgwQLs27cPwKv+av/+/WFubo74+Hhs3LgxTx/5+PHjAP67w8Xrk9QLa4epDAkiHRUQECD69esn7t27J0xMTER6erq4evWqMDU1Fffu3RP9+vUTAQEBQgghfv31V1GlShVhamoq2rdvL2bMmCFOnTol21+dOnVEpUqVhIWFhTA2NhYAhKmpqThy5IhUJj09XQAQSUlJQgghnj59KsaOHSsMDQ3F6dOny+vQicpdQECAMDQ0FBYWFrK/BQsWCCGEACBmz54tlX/69KlQKBTijz/+EEIIMW3aNOHp6Snb56xZswQA8eDBAyGEEKGhocLGxkZaP2/ePGFubi4eP34sLQsJCRFt2rSRnsPU1FQcPXpUtt/3339fDBs2TCrTs2dPAUDUqVNHDBkyRHz33XfixYsXsudp0qRJnmNWKpXinXfeES1atBAZGRlCCCHmzJkjunfvLit348YNAUCkpaUVGUciTYuPjxcARERERKHlGjRoIJYuXSo97t+/vwgMDJQee3l5iYkTJ0qP69SpI1auXCk9LuozYcaMGaJ+/fpCqVRKZaZNmyb7TPD39xcffvihrF6HDh0SBgYG4vnz59Lz9u/fX1ZmwoQJokuXLrJ9E2mzgtpYU1NTKSeGDx8ufH19ZduFhISIBg0aSI+Lmw8HDhwQ1tbWsjZRCCFcXV3Fhg0bhBCv2khDQ0Nx48YNaf0ff/whDAwMxK1bt4QQQtjb24tFixbJ9tGqVSvx8ccfCyGEOH36tFAoFOLevXvi/v37wtjYWCxcuFAMGjRICCHEZ599Vqy2PTo6WgAQkZGRhYWVSOOKc76aWzZXfHy8qFatmhg8eLAQQogePXqIxo0by/a/YsUK2WfGw4cPi6yTmZmZCAoKKrJcUe18bh0NDQ3F33//LYQQ4t69e8LY2FjExMQUuX+isqKNeRcaGioA5GnnLSwsBACxY8cOIUTe8SZVz6EBiEuXLkllvv76a1GzZk3p8YABA8T48eOFEEJMmjRJBAcHi+rVq4uzZ8+KrKwsYWlpKfXR8/Pxxx+Ld999V3q8dOlSUb9+felxZGSksLS0FE+fPi0yFkSatHHjRmFhYSGysrLE48ePhZGRkbhz547Ytm2baN++vRBCiNjYWCmnFAqF1Mbl6tq1q5gxY4YQIu8YVps2bcS4ceNk5Tt06CAbbwoICBB16tQR2dnZ0rJBgwaJIUOGSI/za3OJdF1x8u/y5ctCiKLHlYoaoy3OueWb7eqxY8ek8qmpqQKAiI+PL/D4GjRoIFavXi2EECI8PFxYW1vLxrNfP4ai6kSkD97sZ+dS5bsVLy8v0bFjR1mZVq1aiWnTpgkhXo1JGRkZSWNSQgixb9++QvvVr9erqHaYygZvREo6r3r16ujVqxfCwsKkX3hWr15dVubdd99Fr169cOjQIcTFxSEqKgrLli3Dt99+i8DAQKlcSEgIAgMDce/ePcyaNQtdunRB+/bt8zxn+/btYWBggIyMDNjZ2WHTpk1o1KhRWR8qkUb5+Pjk+VVH1apVpf+//qtkCwsLWFlZ4e7duwCAtLQ0tGrVSrZt69ati3xOJycn2S8r7ezspH2eO3cOL168gK+vr2ybzMxM6deeFhYW+P3336XZrseOHUNwcDC++uorxMXFSVc2ys/MmTMRFxeHhIQEmJmZAXj1y/To6GhYWlrmKX/58mXe05S0nhACQNG/5BwzZgw2btyIqVOn4u7du/j9999x4MCBYj1XYZ8JqampaNu2raweuZcHz5WYmIhLly5hy5YtsvorlUqkp6ejfv36AICWLVvKtgsMDISvry88PDzQo0cP9O7dG927dy9W3YnKW35tbHx8PN577z0Ar3KmX79+svUdOnTAl19+iZycHBgaGgIoXj4kJibi6dOnqFatmmyb58+f4/Lly9JjR0dHODg4SI/btWsHpVKJtLQ0mJub4+bNm9JVTV6vW+7tfl7/VbaxsTGaNGmCvn37YtWqVQDkv8hWpW3P9eaxEmkrVc5XgVe3l7S0tER2djaysrLQr18/2a0l32y7R48ejb59+0qfFbltfGGEEGq7mkPr1q3RsGFD/PDDD5g+fTp+/PFHODo68lYdpBW0Ke+AV7eEPnnyZJ7lubfGyo+q59Dm5uZwdXWVHr9+zgy8+jX6xo0bAby6Otmnn36K9PR0xMbG4tGjR3j+/LmsHV+/fj2+/fZbXLt2Dc+fP0dmZqbsNiOBgYGYPXs2jh07hrZt2+L777/H4MGD872yEpE28fHxwbNnz5CQkIAHDx7A3d0dNWrUgJeXF/z9/fHs2TPExMTA0dERJ0+ehBAizxjPy5cv8/Sdc6WlpeW5klLr1q3x559/ypY1bNhQ6rsDr3I2JSVFTUdJpJ2Kk38uLi7SdoWNKxU1Rvvo0SOVzy1fZ2RkJDvXrFevHipXrozU1FS0bt0az549w//+9z/s2rULN2/eRHZ2Np4/fy5dGcXX1xd16tSBi4sLevTogR49eki3GirO+S6RPlL1u5U3r377ev82LS0NtWvXhq2trbRele+ZcrEd1gxORiG9MHr0aOmy/V9//XW+ZXLv8efr64u5c+dizJgxmDdvnmwySvXq1VG3bl3UrVsX4eHhqFu3Ltq2bYtu3brJ9vXzzz+jQYMGqFy5coEnIUT6xsLCAnXr1i1w/Zu3tFIoFFAqlQDyH/hWZeCusH3m/vv777+jVq1asnImJiayx66urnB1dcWYMWMwa9YsuLu74+effy7wUsKbN2/GypUrERMTI/sCTqlUok+fPli6dGmebezs7Io8HiJNc3Nzg0KhQGpqKvr3719guZEjR2L69OmIi4tDXFwcnJyc0KlTp2I9V1GfCUVRKpUYO3YsgoKC8qxzdHSU/v/mwHfz5s2Rnp6OP/74A/v378fgwYPRrVs33oOXtFp+bexff/0l/V/VdrQ4+aBUKmFnZye7hU6uypUrF1jX3Hq8Xp/86vZ6uc6dOyMmJgaVKlWCt7c3PD09kZOTg5SUFBw9ehSTJk0CULy2nV96kS5R5Xw1d1KasbEx7O3tZe2om5sbDh8+jKysLGl55cqVUblyZdlnRVHc3d2RmppaiiORGzNmDNasWYPp06cjNDQUo0aNKvNblxCpSlvyDgAMDAwKPZfOj6ptf3597tfLeXt7Y+LEibh06RLOnDmDTp064fLly4iNjcXDhw/RokUL6Qcg27dvx+TJk7FixQq0a9cOVlZW+PzzzxEfHy/tr0aNGujTpw9CQ0Ph4uKC3bt359uXINI2devWhYODA6Kjo/HgwQNpMrStrS2cnZ1x5MgRREdHo0uXLlAqlTA0NERiYqLsCysA+X6BlqukOZvbBybSV8XJv9cVNS5c2Bht7i3bVTm3fFN+/dncZSEhIdizZw+WL1+OunXrwszMDAMHDkRmZiaA/yagxsTEYO/evZg7dy7mz5+PhISEYp3vEukjVb9bKe73TMXBdlgzOBmF9EKPHj2kBt/Pz0+lbRo0aIDIyMgC11epUgUTJkzAlClTkJSUJPuAq127tuyXJ0RUuHr16mH37t2yZSdOnCjVPhs0aAATExNcv35dOolRhZOTE8zNzfHs2bN818fFxWHMmDHYsGED2rZtK1vXvHlzhIeHw8nJCUZGbEJJ91StWhV+fn74+uuvERQUlOfL3IcPH0oTLfv374/Q0FDExcWp/R7w+bXBx44dkz1u3rw5zp49W+yBewCwtrbGkCFDMGTIEAwcOBA9evTA/fv3ZVdzItIlDRo0wOHDh2XLjh49Cnd39zwD5G8qKB+aN2+O27dvw8jICE5OTgVuf/36ddy8eRP29vYAXrWTBgYGcHd3h7W1Nezt7XH48GHZ1RCOHj0q+2VK7q+yK1WqhAULFkChUKBTp05Yvny57BfZJW3bibSdKuerhU38HjZsGFavXo21a9di4sSJJa7H8OHDMXPmTCQlJeX59WV2djZevnyZ70SvSpUqIScnJ8/y9957D1OnTsWqVatw9uxZBAQElLhuROqmLXlXUuo6h869QtnChQvRpEkTWFtbw8vLC4sXL5Z9IQgAhw4dQvv27WVXd3j9amm5xowZg6FDh8LBwQGurq55rpBGpK18fHwQExODBw8eICQkRFru5eWFPXv24NixYxg1ahSaNWuGnJwc3L17V+UfZXh4eOD48ePw9/eXlpUkZwtqc4l0nar5p6qixmhLem6ZnZ2NEydOSOezaWlpePjwIerVqwfgVVsZGBiId955BwDw9OlTXL16VbYPIyMjdOvWDd26dcO8efNQuXJl/Pnnn/D19eX5LlVo6vhupV69erh+/Tru3LmDmjVrAgASEhJkZSpVqgQAbE+1iIGmK0CkDoaGhkhNTUVqamqeAfl///0XXbp0webNm3H69Gmkp6fjl19+wbJly/Jc7vxN48aNQ1paGsLDw8uy+kQ64eXLl7h9+7bs759//lFp27Fjx+L8+fOYNm0aLly4gO3bt2PTpk0Air5dSEGsrKwwZcoUTJ48GWFhYbh8+TKSkpLw9ddfIywsDAAwf/58TJ06FTExMUhPT0dSUhJGjx6NrKysPJdEBIDbt2/jnXfewdChQ+Hn5ycd57179wC8+ky4f/8+hg0bhuPHj+PKlSvYu3cvRo8ezc4N6Yy1a9ciJycHrVu3Rnh4OC5evIjU1FSsWrVKdqucMWPGICwsDKmpqWr/cumjjz7C5cuX8cknnyAtLQ0//fST9JmQa9q0aYiLi8O4ceOQnJyMixcvYufOnZgwYUKh+165ciW2bduG8+fP48KFC/jll19ga2tb6JUeiLRdcHAwDhw4gE8//RQXLlxAWFgY1qxZgylTphS6XWH50K1bN7Rr1w79+/fHnj17cPXqVRw9ehSzZ8+WDZybmpoiICAAp06dwqFDhxAUFITBgwdLl0QNCQnB0qVL8fPPPyMtLQ3Tp09HcnKy7Is7b29vnD17FikpKdKAvre3N7Zs2YLmzZvD2toagGptO5EuKux8VRXt2rVDcHAwgoOD8cknn+Dw4cO4du0ajh07hu+++w4KhQIGBkUP70yaNAkdOnRA165d8fXXX+PUqVO4cuUKtm/fjjZt2uDixYv5bufk5ISDBw/i77//lvX/q1SpggEDBiAkJATdu3eXXVGQSNO0Je9KSl3n0LlXKNu8eTO8vb0BvLr0eWZmJg4cOCAtA179cv3EiRPYs2cPLly4gDlz5uQZ3AdeTe6xsbHBwoUL1T5pnags+fj44PDhw0hOTpZ9Eezl5YVvvvkGL168gI+PD9zd3TFixAiMHDkSERERSE9PR0JCApYuXZpnkliuCRMm4LvvvkNYWBguXryIhQsX4vTp08Ue8yqozSXSdarmn6qKGqMt6bmlsbExJkyYgPj4eJw8eRKjRo1C27ZtpckpdevWRUREBJKTk3Hq1CkMHz5cdlWFXbt2YdWqVUhOTsa1a9fwww8/QKlUwsPDg+e7VKE8evQIycnJsr+xY8eW+rsVX19fuLq6IiAgAKdPn8aRI0cwa9YsAP/1kWvUqAEzMzNERUXhzp07ePToUZkdJ6mGk1FIb1hbW0sD2a+ztLREmzZtsHLlSnTu3Bmenp6YM2cOPvjgA6xZs6bQfb711lvw9/fH/PnzeakmqvCioqJgZ2cn++vYsaNK2zo7O+PXX39FREQEGjdujHXr1kmdhNJchvDTTz/F3LlzsXjxYtSvXx9+fn747bff4OzsDODVCc2VK1cwcuRI1KtXD2+//TZu376NvXv3wsPDI8/+zp8/jzt37iAsLEx2nLn36ra3t8eRI0eQk5MDPz8/eHp6YuLEibCxsSnTgUgidXJ2dsbJkyfh4+OD4OBgeHp6wtfXFwcOHMC6deukct26dYOdnR38/PykKyKoi6OjI8LDw/Hbb7+hSZMmWL9+PT777DNZmcaNGyM2NhYXL15Ep06d0KxZM8yZM6fIW2JZWlpi6dKlaNmyJVq1aoWrV69i9+7dzFHSac2bN8f27duxbds2eHp6Yu7cuViwYIHsdpP5KSwfFAoFdu/ejc6dO2P06NFwd3fH0KFDcfXqVenXJcCrwbYBAwagZ8+e6N69Ozw9PbF27VppfVBQkPRlXaNGjRAVFYWdO3fCzc1NKuPp6Ynq1atLv8gGXrXROTk5eX4RVlTbTqSrCjpfVdXy5cvx008/ISkpCb1794abmxsGDRoEpVKJuLg4lfZtYmKCffv2YerUqdJVAFu1aoVVq1YhKCgInp6e+W63YMECXL16Fa6urnjrrbdk695//31kZmZi9OjRJT42orKiDXlXUuo8h/bx8UFOTo408ST3CmUAZOf0H330EQYMGIAhQ4agTZs2+Pfff2VXScllYGCAwMBA5OTkYOTIkSU8QqLy5+Pjg+fPn6Nu3bqy/q6XlxeePHkCV1dX1K5dGwAQGhqKkSNHIjg4GB4eHujbty/i4+Ol9W8aMWIEZsyYgSlTpki3ygwMDISpqWmx6lhYm0uky4qTf6pQZYy2JOeW5ubmmDZtGoYPH4527drBzMwM27Ztk9avXLkSVapUQfv27dGnTx/4+fmhefPm0vrKlSsjIiICXbp0Qf369bF+/Xps3boVDRs2LHGdiHRRTEwMmjVrJvubO3duqb9bMTQ0RGRkJJ4+fYpWrVphzJgxmD17NgBIba6RkRFWrVqFDRs2wN7evsiLElDZU4j8bl5IRERUxhYtWoT169fjxo0bmq4KEeUjIyMD9vb2+P777zFgwABNV4eINGD+/PmIjIxEcnKypqtCRFpqy5YtmDhxIm7evCldDpmIyoY2nUN/8MEHuHPnDnbu3KnpqhBpLV9fX9ja2uLHH3/UdFWIiIj01pEjR9CxY0dcunQJrq6umq4O5aNkN2UiIiIqprVr16JVq1aoVq0ajhw5gs8//xzjx4/XdLWI6A1KpRK3b9/GihUrYGNjg759+2q6SkRERKRlMjIykJ6ejsWLF2Ps2LGciEJUBrTxHPrRo0dISEjAli1b8H//938arQuRNsnIyMD69evh5+cHQ0NDbN26Ffv378e+ffs0XTUiIiK9smPHDlhaWsLNzQ2XLl3CxIkT0aFDB05E0WKcjEJEROUi95659+/fh6OjI4KDgzFjxgxNV4uI3nD9+nU4OzvDwcEBmzZtgpERu4tERES6oGHDhrh27Vq+6zZs2IARI0ao7bmWLVuGRYsWoXPnzuzTU4VWlnmnjefQ/fr1w/HjxzF27Fj4+vpqtC5E2iT3FpgLFy7Ey5cv4eHhgfDwcHTr1k3TVSMiItIrT548wdSpU3Hjxg1Ur14d3bp1w4oVKzRdLSoEb9NDRERERERERKTjrl27hqysrHzX1axZE1ZWVuVcIyL9x7wjIiIiIiIqGCejEBEREREREREREREREREREZHaGGi6AkRERERERERERERERERERESkPzgZhYiIiIiIiIiIiIiIiIiIiIjUhpNRiIiIiIiIiIiIiIiIiIiIiEhtOBmFiIiIiIiIiIiIiIiIiIiIiNSGk1GIiIiIiIiIiIiIiIiIiIiISG04GYWIiIiIiIiIiIiIiIiIiIiI1IaTUYiIiIiIiIiIiIiIiIiIiIhIbTgZhYiIiIiIiIiIiIiIiIiIiIjU5v8Ds2qVXYFXzE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23" name="Resim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4431" y="28731442"/>
            <a:ext cx="6212368" cy="6212368"/>
          </a:xfrm>
          <a:prstGeom prst="rect">
            <a:avLst/>
          </a:prstGeom>
        </p:spPr>
      </p:pic>
      <p:sp>
        <p:nvSpPr>
          <p:cNvPr id="39" name="Rectangle 3"/>
          <p:cNvSpPr>
            <a:spLocks noChangeArrowheads="1"/>
          </p:cNvSpPr>
          <p:nvPr/>
        </p:nvSpPr>
        <p:spPr bwMode="auto">
          <a:xfrm>
            <a:off x="3754431" y="35190010"/>
            <a:ext cx="6902928"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r>
              <a:rPr lang="tr-TR" sz="2000" i="1" dirty="0">
                <a:latin typeface="Times New Roman" pitchFamily="18" charset="0"/>
                <a:cs typeface="Times New Roman" pitchFamily="18" charset="0"/>
              </a:rPr>
              <a:t>Şekil </a:t>
            </a:r>
            <a:r>
              <a:rPr lang="tr-TR" sz="2000" i="1" dirty="0">
                <a:latin typeface="Times New Roman" pitchFamily="18" charset="0"/>
                <a:cs typeface="Times New Roman" pitchFamily="18" charset="0"/>
              </a:rPr>
              <a:t>2</a:t>
            </a:r>
            <a:r>
              <a:rPr lang="tr-TR" sz="2000" i="1" dirty="0" smtClean="0">
                <a:latin typeface="Times New Roman" pitchFamily="18" charset="0"/>
                <a:cs typeface="Times New Roman" pitchFamily="18" charset="0"/>
              </a:rPr>
              <a:t>: </a:t>
            </a:r>
            <a:r>
              <a:rPr lang="tr-TR" sz="2000" dirty="0">
                <a:latin typeface="Times New Roman" panose="02020603050405020304" pitchFamily="18" charset="0"/>
                <a:cs typeface="Times New Roman" panose="02020603050405020304" pitchFamily="18" charset="0"/>
              </a:rPr>
              <a:t>Bütün değişkenlerin ‘MSRP’ fiyata göre çift grafikleri.</a:t>
            </a:r>
            <a:endParaRPr lang="tr-TR" sz="2000" dirty="0">
              <a:latin typeface="Times New Roman" panose="02020603050405020304" pitchFamily="18" charset="0"/>
              <a:cs typeface="Times New Roman" panose="02020603050405020304" pitchFamily="18" charset="0"/>
            </a:endParaRPr>
          </a:p>
        </p:txBody>
      </p:sp>
      <p:sp>
        <p:nvSpPr>
          <p:cNvPr id="28" name="Metin kutusu 27"/>
          <p:cNvSpPr txBox="1"/>
          <p:nvPr/>
        </p:nvSpPr>
        <p:spPr>
          <a:xfrm>
            <a:off x="6675884" y="29266892"/>
            <a:ext cx="184731" cy="400110"/>
          </a:xfrm>
          <a:prstGeom prst="rect">
            <a:avLst/>
          </a:prstGeom>
          <a:noFill/>
        </p:spPr>
        <p:txBody>
          <a:bodyPr wrap="none" rtlCol="0">
            <a:spAutoFit/>
          </a:bodyPr>
          <a:lstStyle/>
          <a:p>
            <a:endParaRPr lang="tr-TR" sz="2000" dirty="0">
              <a:latin typeface="Times New Roman" panose="02020603050405020304" pitchFamily="18" charset="0"/>
              <a:cs typeface="Times New Roman" panose="02020603050405020304" pitchFamily="18" charset="0"/>
            </a:endParaRPr>
          </a:p>
        </p:txBody>
      </p:sp>
      <p:grpSp>
        <p:nvGrpSpPr>
          <p:cNvPr id="46" name="Grup 45"/>
          <p:cNvGrpSpPr/>
          <p:nvPr/>
        </p:nvGrpSpPr>
        <p:grpSpPr>
          <a:xfrm>
            <a:off x="13380512" y="8635723"/>
            <a:ext cx="11212260" cy="6583866"/>
            <a:chOff x="13380512" y="8635723"/>
            <a:chExt cx="5686135" cy="3817451"/>
          </a:xfrm>
        </p:grpSpPr>
        <p:sp>
          <p:nvSpPr>
            <p:cNvPr id="17" name="Rectangle 3"/>
            <p:cNvSpPr>
              <a:spLocks noChangeArrowheads="1"/>
            </p:cNvSpPr>
            <p:nvPr/>
          </p:nvSpPr>
          <p:spPr bwMode="auto">
            <a:xfrm>
              <a:off x="13380512" y="12068078"/>
              <a:ext cx="5544615"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a:t>
              </a:r>
              <a:r>
                <a:rPr lang="tr-TR" sz="2000" i="1" dirty="0" smtClean="0">
                  <a:latin typeface="Times New Roman" pitchFamily="18" charset="0"/>
                  <a:cs typeface="Times New Roman" pitchFamily="18" charset="0"/>
                </a:rPr>
                <a:t>3</a:t>
              </a:r>
              <a:r>
                <a:rPr lang="tr-TR" sz="2000" i="1" dirty="0" smtClean="0">
                  <a:latin typeface="Times New Roman" pitchFamily="18" charset="0"/>
                  <a:cs typeface="Times New Roman" pitchFamily="18" charset="0"/>
                </a:rPr>
                <a:t>:Marka adet sayısı</a:t>
              </a:r>
              <a:r>
                <a:rPr lang="tr-TR" sz="2000" dirty="0" smtClean="0">
                  <a:latin typeface="Times New Roman" pitchFamily="18" charset="0"/>
                  <a:cs typeface="Times New Roman" pitchFamily="18" charset="0"/>
                </a:rPr>
                <a:t>.</a:t>
              </a:r>
              <a:endParaRPr lang="tr-TR" sz="2000" dirty="0">
                <a:latin typeface="Times New Roman" pitchFamily="18" charset="0"/>
                <a:cs typeface="Times New Roman" pitchFamily="18" charset="0"/>
              </a:endParaRPr>
            </a:p>
          </p:txBody>
        </p:sp>
        <p:pic>
          <p:nvPicPr>
            <p:cNvPr id="29" name="Resim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3664" y="8635723"/>
              <a:ext cx="5672983" cy="3029823"/>
            </a:xfrm>
            <a:prstGeom prst="rect">
              <a:avLst/>
            </a:prstGeom>
          </p:spPr>
        </p:pic>
      </p:grpSp>
      <p:sp>
        <p:nvSpPr>
          <p:cNvPr id="41" name="Rectangle 3"/>
          <p:cNvSpPr>
            <a:spLocks noChangeArrowheads="1"/>
          </p:cNvSpPr>
          <p:nvPr/>
        </p:nvSpPr>
        <p:spPr bwMode="auto">
          <a:xfrm>
            <a:off x="826925" y="26631719"/>
            <a:ext cx="11927050"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a:t>
            </a:r>
            <a:r>
              <a:rPr lang="tr-TR" sz="2000" i="1" dirty="0" smtClean="0">
                <a:latin typeface="Times New Roman" pitchFamily="18" charset="0"/>
                <a:cs typeface="Times New Roman" pitchFamily="18" charset="0"/>
              </a:rPr>
              <a:t>1: </a:t>
            </a:r>
            <a:r>
              <a:rPr lang="tr-TR" sz="2000" dirty="0" smtClean="0">
                <a:latin typeface="Times New Roman" pitchFamily="18" charset="0"/>
                <a:cs typeface="Times New Roman" pitchFamily="18" charset="0"/>
              </a:rPr>
              <a:t>Üretilen veri örneği.</a:t>
            </a:r>
            <a:endParaRPr lang="tr-TR" sz="2000" dirty="0">
              <a:latin typeface="Times New Roman" pitchFamily="18" charset="0"/>
              <a:cs typeface="Times New Roman" pitchFamily="18" charset="0"/>
            </a:endParaRPr>
          </a:p>
        </p:txBody>
      </p:sp>
      <p:grpSp>
        <p:nvGrpSpPr>
          <p:cNvPr id="49" name="Grup 48"/>
          <p:cNvGrpSpPr/>
          <p:nvPr/>
        </p:nvGrpSpPr>
        <p:grpSpPr>
          <a:xfrm>
            <a:off x="14215325" y="15933165"/>
            <a:ext cx="10055955" cy="6076540"/>
            <a:chOff x="19066646" y="8612365"/>
            <a:chExt cx="5881518" cy="3823848"/>
          </a:xfrm>
        </p:grpSpPr>
        <p:pic>
          <p:nvPicPr>
            <p:cNvPr id="30" name="Resim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4179" y="8612365"/>
              <a:ext cx="5703985" cy="3046380"/>
            </a:xfrm>
            <a:prstGeom prst="rect">
              <a:avLst/>
            </a:prstGeom>
          </p:spPr>
        </p:pic>
        <p:sp>
          <p:nvSpPr>
            <p:cNvPr id="43" name="Rectangle 3"/>
            <p:cNvSpPr>
              <a:spLocks noChangeArrowheads="1"/>
            </p:cNvSpPr>
            <p:nvPr/>
          </p:nvSpPr>
          <p:spPr bwMode="auto">
            <a:xfrm>
              <a:off x="19066646" y="12051117"/>
              <a:ext cx="5503156"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a:t>
              </a:r>
              <a:r>
                <a:rPr lang="tr-TR" sz="2000" i="1" dirty="0" smtClean="0">
                  <a:latin typeface="Times New Roman" pitchFamily="18" charset="0"/>
                  <a:cs typeface="Times New Roman" pitchFamily="18" charset="0"/>
                </a:rPr>
                <a:t>4:Ülke araba adet sayısı</a:t>
              </a:r>
              <a:r>
                <a:rPr lang="tr-TR" sz="2000" dirty="0" smtClean="0">
                  <a:latin typeface="Times New Roman" pitchFamily="18" charset="0"/>
                  <a:cs typeface="Times New Roman" pitchFamily="18" charset="0"/>
                </a:rPr>
                <a:t>.</a:t>
              </a:r>
              <a:endParaRPr lang="tr-TR" sz="2000" dirty="0">
                <a:latin typeface="Times New Roman" pitchFamily="18" charset="0"/>
                <a:cs typeface="Times New Roman" pitchFamily="18" charset="0"/>
              </a:endParaRPr>
            </a:p>
          </p:txBody>
        </p:sp>
      </p:grpSp>
      <p:grpSp>
        <p:nvGrpSpPr>
          <p:cNvPr id="42" name="Grup 41"/>
          <p:cNvGrpSpPr/>
          <p:nvPr/>
        </p:nvGrpSpPr>
        <p:grpSpPr>
          <a:xfrm>
            <a:off x="14209932" y="22815501"/>
            <a:ext cx="5606779" cy="5915942"/>
            <a:chOff x="13393664" y="12961690"/>
            <a:chExt cx="5825820" cy="6821744"/>
          </a:xfrm>
        </p:grpSpPr>
        <p:pic>
          <p:nvPicPr>
            <p:cNvPr id="31" name="Resi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95475" y="12961690"/>
              <a:ext cx="5724009" cy="6120680"/>
            </a:xfrm>
            <a:prstGeom prst="rect">
              <a:avLst/>
            </a:prstGeom>
          </p:spPr>
        </p:pic>
        <p:sp>
          <p:nvSpPr>
            <p:cNvPr id="45" name="Rectangle 3"/>
            <p:cNvSpPr>
              <a:spLocks noChangeArrowheads="1"/>
            </p:cNvSpPr>
            <p:nvPr/>
          </p:nvSpPr>
          <p:spPr bwMode="auto">
            <a:xfrm>
              <a:off x="13393664" y="19398338"/>
              <a:ext cx="5544615" cy="38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572" tIns="38286" rIns="76572" bIns="38286" numCol="1" anchor="ctr" anchorCtr="0" compatLnSpc="1">
              <a:prstTxWarp prst="textNoShape">
                <a:avLst/>
              </a:prstTxWarp>
              <a:spAutoFit/>
            </a:bodyPr>
            <a:lstStyle/>
            <a:p>
              <a:pPr algn="ctr" defTabSz="765719" fontAlgn="base">
                <a:spcBef>
                  <a:spcPct val="0"/>
                </a:spcBef>
                <a:spcAft>
                  <a:spcPct val="0"/>
                </a:spcAft>
              </a:pPr>
              <a:r>
                <a:rPr lang="tr-TR" sz="2000" i="1" dirty="0">
                  <a:latin typeface="Times New Roman" pitchFamily="18" charset="0"/>
                  <a:cs typeface="Times New Roman" pitchFamily="18" charset="0"/>
                </a:rPr>
                <a:t>Şekil </a:t>
              </a:r>
              <a:r>
                <a:rPr lang="tr-TR" sz="2000" i="1" dirty="0" smtClean="0">
                  <a:latin typeface="Times New Roman" pitchFamily="18" charset="0"/>
                  <a:cs typeface="Times New Roman" pitchFamily="18" charset="0"/>
                </a:rPr>
                <a:t>5: Tüm değişkenlerin birbiri ile korelasyonu </a:t>
              </a:r>
              <a:r>
                <a:rPr lang="tr-TR" sz="2000" dirty="0" smtClean="0">
                  <a:latin typeface="Times New Roman" pitchFamily="18" charset="0"/>
                  <a:cs typeface="Times New Roman" pitchFamily="18" charset="0"/>
                </a:rPr>
                <a:t>.</a:t>
              </a:r>
              <a:endParaRPr lang="tr-TR" sz="2000" dirty="0">
                <a:latin typeface="Times New Roman" pitchFamily="18" charset="0"/>
                <a:cs typeface="Times New Roman" pitchFamily="18" charset="0"/>
              </a:endParaRPr>
            </a:p>
          </p:txBody>
        </p:sp>
      </p:grpSp>
      <p:grpSp>
        <p:nvGrpSpPr>
          <p:cNvPr id="44" name="Grup 43"/>
          <p:cNvGrpSpPr/>
          <p:nvPr/>
        </p:nvGrpSpPr>
        <p:grpSpPr>
          <a:xfrm>
            <a:off x="20008554" y="23776453"/>
            <a:ext cx="4305160" cy="3853247"/>
            <a:chOff x="19582821" y="12961690"/>
            <a:chExt cx="5007219" cy="3853247"/>
          </a:xfrm>
        </p:grpSpPr>
        <p:sp>
          <p:nvSpPr>
            <p:cNvPr id="37" name="Metin kutusu 36"/>
            <p:cNvSpPr txBox="1"/>
            <p:nvPr/>
          </p:nvSpPr>
          <p:spPr>
            <a:xfrm>
              <a:off x="19582821" y="12961690"/>
              <a:ext cx="4756058" cy="1015663"/>
            </a:xfrm>
            <a:prstGeom prst="rect">
              <a:avLst/>
            </a:prstGeom>
            <a:noFill/>
          </p:spPr>
          <p:txBody>
            <a:bodyPr wrap="square" rtlCol="0">
              <a:spAutoFit/>
            </a:bodyPr>
            <a:lstStyle/>
            <a:p>
              <a:pPr algn="just"/>
              <a:r>
                <a:rPr lang="tr-TR" sz="2000" dirty="0" smtClean="0">
                  <a:latin typeface="Times New Roman" panose="02020603050405020304" pitchFamily="18" charset="0"/>
                  <a:cs typeface="Times New Roman" panose="02020603050405020304" pitchFamily="18" charset="0"/>
                </a:rPr>
                <a:t>Görüldüğü üzere fiyat değişkeni motor gücü ile yüksek </a:t>
              </a:r>
              <a:r>
                <a:rPr lang="tr-TR" sz="2000" dirty="0" err="1" smtClean="0">
                  <a:latin typeface="Times New Roman" panose="02020603050405020304" pitchFamily="18" charset="0"/>
                  <a:cs typeface="Times New Roman" panose="02020603050405020304" pitchFamily="18" charset="0"/>
                </a:rPr>
                <a:t>korelasyonludur</a:t>
              </a:r>
              <a:r>
                <a:rPr lang="tr-TR" sz="2000" dirty="0" smtClean="0">
                  <a:latin typeface="Times New Roman" panose="02020603050405020304" pitchFamily="18" charset="0"/>
                  <a:cs typeface="Times New Roman" panose="02020603050405020304" pitchFamily="18" charset="0"/>
                </a:rPr>
                <a:t> . Yani ağırlık motor gücündedir. </a:t>
              </a:r>
              <a:endParaRPr lang="tr-TR" sz="2000" dirty="0">
                <a:latin typeface="Times New Roman" panose="02020603050405020304" pitchFamily="18" charset="0"/>
                <a:cs typeface="Times New Roman" panose="02020603050405020304" pitchFamily="18" charset="0"/>
              </a:endParaRPr>
            </a:p>
          </p:txBody>
        </p:sp>
        <p:sp>
          <p:nvSpPr>
            <p:cNvPr id="47" name="Metin kutusu 46"/>
            <p:cNvSpPr txBox="1"/>
            <p:nvPr/>
          </p:nvSpPr>
          <p:spPr>
            <a:xfrm>
              <a:off x="19585812" y="14260392"/>
              <a:ext cx="5004228" cy="2554545"/>
            </a:xfrm>
            <a:prstGeom prst="rect">
              <a:avLst/>
            </a:prstGeom>
            <a:noFill/>
          </p:spPr>
          <p:txBody>
            <a:bodyPr wrap="square" rtlCol="0">
              <a:spAutoFit/>
            </a:bodyPr>
            <a:lstStyle/>
            <a:p>
              <a:pPr algn="just"/>
              <a:r>
                <a:rPr lang="tr-TR" sz="2000" dirty="0" err="1" smtClean="0">
                  <a:latin typeface="Times New Roman" panose="02020603050405020304" pitchFamily="18" charset="0"/>
                  <a:cs typeface="Times New Roman" panose="02020603050405020304" pitchFamily="18" charset="0"/>
                </a:rPr>
                <a:t>Dataseimizi</a:t>
              </a:r>
              <a:r>
                <a:rPr lang="tr-TR" sz="2000" dirty="0" smtClean="0">
                  <a:latin typeface="Times New Roman" panose="02020603050405020304" pitchFamily="18" charset="0"/>
                  <a:cs typeface="Times New Roman" panose="02020603050405020304" pitchFamily="18" charset="0"/>
                </a:rPr>
                <a:t> eğitim ve test olarak ayırdık . Modelin doğruluğunu kontrol etmek için </a:t>
              </a:r>
              <a:r>
                <a:rPr lang="tr-TR" sz="2000" dirty="0" err="1" smtClean="0">
                  <a:latin typeface="Times New Roman" panose="02020603050405020304" pitchFamily="18" charset="0"/>
                  <a:cs typeface="Times New Roman" panose="02020603050405020304" pitchFamily="18" charset="0"/>
                </a:rPr>
                <a:t>datasetimizi</a:t>
              </a:r>
              <a:r>
                <a:rPr lang="tr-TR" sz="2000" dirty="0" smtClean="0">
                  <a:latin typeface="Times New Roman" panose="02020603050405020304" pitchFamily="18" charset="0"/>
                  <a:cs typeface="Times New Roman" panose="02020603050405020304" pitchFamily="18" charset="0"/>
                </a:rPr>
                <a:t> : </a:t>
              </a:r>
            </a:p>
            <a:p>
              <a:pPr marL="342900" indent="-342900" algn="just">
                <a:buFont typeface="Arial" panose="020B0604020202020204" pitchFamily="34" charset="0"/>
                <a:buChar char="•"/>
              </a:pPr>
              <a:r>
                <a:rPr lang="tr-TR" sz="2000" dirty="0" err="1"/>
                <a:t>Linear</a:t>
              </a:r>
              <a:r>
                <a:rPr lang="tr-TR" sz="2000" dirty="0"/>
                <a:t> </a:t>
              </a:r>
              <a:r>
                <a:rPr lang="tr-TR" sz="2000" dirty="0" err="1" smtClean="0"/>
                <a:t>Regression</a:t>
              </a:r>
              <a:endParaRPr lang="tr-TR" sz="2000" dirty="0" smtClean="0"/>
            </a:p>
            <a:p>
              <a:pPr marL="342900" indent="-342900" algn="just">
                <a:buFont typeface="Arial" panose="020B0604020202020204" pitchFamily="34" charset="0"/>
                <a:buChar char="•"/>
              </a:pPr>
              <a:r>
                <a:rPr lang="tr-TR" sz="2000" dirty="0" err="1"/>
                <a:t>Decision</a:t>
              </a:r>
              <a:r>
                <a:rPr lang="tr-TR" sz="2000" dirty="0"/>
                <a:t> </a:t>
              </a:r>
              <a:r>
                <a:rPr lang="tr-TR" sz="2000" dirty="0" err="1"/>
                <a:t>Tree</a:t>
              </a:r>
              <a:r>
                <a:rPr lang="tr-TR" sz="2000" dirty="0"/>
                <a:t> </a:t>
              </a:r>
              <a:r>
                <a:rPr lang="tr-TR" sz="2000" dirty="0" err="1" smtClean="0"/>
                <a:t>Regression</a:t>
              </a:r>
              <a:endParaRPr lang="tr-TR" sz="2000" dirty="0" smtClean="0"/>
            </a:p>
            <a:p>
              <a:pPr marL="342900" indent="-342900" algn="just">
                <a:buFont typeface="Arial" panose="020B0604020202020204" pitchFamily="34" charset="0"/>
                <a:buChar char="•"/>
              </a:pPr>
              <a:r>
                <a:rPr lang="tr-TR" sz="2000" dirty="0" err="1"/>
                <a:t>Random</a:t>
              </a:r>
              <a:r>
                <a:rPr lang="tr-TR" sz="2000" dirty="0"/>
                <a:t> </a:t>
              </a:r>
              <a:r>
                <a:rPr lang="tr-TR" sz="2000" dirty="0" err="1"/>
                <a:t>Forest</a:t>
              </a:r>
              <a:r>
                <a:rPr lang="tr-TR" sz="2000" dirty="0"/>
                <a:t> </a:t>
              </a:r>
              <a:r>
                <a:rPr lang="tr-TR" sz="2000" dirty="0" err="1" smtClean="0"/>
                <a:t>Regression</a:t>
              </a:r>
              <a:endParaRPr lang="tr-TR" sz="2000" dirty="0" smtClean="0"/>
            </a:p>
            <a:p>
              <a:pPr marL="342900" indent="-342900" algn="just">
                <a:buFont typeface="Arial" panose="020B0604020202020204" pitchFamily="34" charset="0"/>
                <a:buChar char="•"/>
              </a:pPr>
              <a:r>
                <a:rPr lang="tr-TR" sz="2000" dirty="0" err="1"/>
                <a:t>XGBoost</a:t>
              </a:r>
              <a:r>
                <a:rPr lang="tr-TR" sz="2000" dirty="0"/>
                <a:t> </a:t>
              </a:r>
              <a:r>
                <a:rPr lang="tr-TR" sz="2000" dirty="0" err="1" smtClean="0"/>
                <a:t>Regression</a:t>
              </a:r>
              <a:endParaRPr lang="tr-TR" sz="2000" dirty="0" smtClean="0"/>
            </a:p>
            <a:p>
              <a:pPr algn="just"/>
              <a:r>
                <a:rPr lang="tr-TR" sz="2000" dirty="0">
                  <a:latin typeface="Times New Roman" panose="02020603050405020304" pitchFamily="18" charset="0"/>
                  <a:cs typeface="Times New Roman" panose="02020603050405020304" pitchFamily="18" charset="0"/>
                </a:rPr>
                <a:t>m</a:t>
              </a:r>
              <a:r>
                <a:rPr lang="tr-TR" sz="2000" dirty="0" smtClean="0">
                  <a:latin typeface="Times New Roman" panose="02020603050405020304" pitchFamily="18" charset="0"/>
                  <a:cs typeface="Times New Roman" panose="02020603050405020304" pitchFamily="18" charset="0"/>
                </a:rPr>
                <a:t>odelleri üzerinde deneyelim .</a:t>
              </a:r>
              <a:endParaRPr lang="tr-TR" sz="2000" dirty="0">
                <a:latin typeface="Times New Roman" panose="02020603050405020304" pitchFamily="18" charset="0"/>
                <a:cs typeface="Times New Roman" panose="02020603050405020304" pitchFamily="18" charset="0"/>
              </a:endParaRPr>
            </a:p>
          </p:txBody>
        </p:sp>
      </p:grpSp>
      <p:sp>
        <p:nvSpPr>
          <p:cNvPr id="48" name="Metin Yer Tutucusu 4"/>
          <p:cNvSpPr txBox="1">
            <a:spLocks/>
          </p:cNvSpPr>
          <p:nvPr/>
        </p:nvSpPr>
        <p:spPr>
          <a:xfrm>
            <a:off x="13827459" y="32108644"/>
            <a:ext cx="10742343" cy="25670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2000" b="0" dirty="0">
                <a:latin typeface="Times New Roman" panose="02020603050405020304" pitchFamily="18" charset="0"/>
                <a:cs typeface="Times New Roman" pitchFamily="18" charset="0"/>
              </a:rPr>
              <a:t>  </a:t>
            </a:r>
            <a:endParaRPr lang="tr-TR" sz="2000" b="0" dirty="0" smtClean="0">
              <a:latin typeface="Times New Roman" pitchFamily="18" charset="0"/>
              <a:cs typeface="Times New Roman" pitchFamily="18" charset="0"/>
            </a:endParaRPr>
          </a:p>
          <a:p>
            <a:pPr marL="0" lvl="1" algn="ctr">
              <a:spcBef>
                <a:spcPts val="0"/>
              </a:spcBef>
              <a:spcAft>
                <a:spcPts val="1675"/>
              </a:spcAft>
            </a:pPr>
            <a:r>
              <a:rPr lang="tr-TR" sz="2500" dirty="0" smtClean="0">
                <a:latin typeface="Times New Roman" pitchFamily="18" charset="0"/>
                <a:cs typeface="Times New Roman" pitchFamily="18" charset="0"/>
              </a:rPr>
              <a:t>Sonuç</a:t>
            </a:r>
          </a:p>
          <a:p>
            <a:pPr algn="just"/>
            <a:r>
              <a:rPr lang="tr-TR" sz="2000" b="0" dirty="0" smtClean="0">
                <a:latin typeface="Times New Roman" panose="02020603050405020304" pitchFamily="18" charset="0"/>
                <a:cs typeface="Times New Roman" panose="02020603050405020304" pitchFamily="18" charset="0"/>
              </a:rPr>
              <a:t>Modelleme Sonuçlarımız : </a:t>
            </a:r>
          </a:p>
          <a:p>
            <a:pPr marL="342900" indent="-342900" algn="just">
              <a:buFont typeface="Arial" panose="020B0604020202020204" pitchFamily="34" charset="0"/>
              <a:buChar char="•"/>
            </a:pPr>
            <a:r>
              <a:rPr lang="tr-TR" sz="2000" dirty="0" err="1"/>
              <a:t>Linear</a:t>
            </a:r>
            <a:r>
              <a:rPr lang="tr-TR" sz="2000" dirty="0"/>
              <a:t> </a:t>
            </a:r>
            <a:r>
              <a:rPr lang="tr-TR" sz="2000" dirty="0" err="1" smtClean="0"/>
              <a:t>Regression</a:t>
            </a:r>
            <a:r>
              <a:rPr lang="tr-TR" sz="2000" dirty="0" smtClean="0"/>
              <a:t> </a:t>
            </a:r>
            <a:r>
              <a:rPr lang="tr-TR" sz="2000" b="0" dirty="0" smtClean="0"/>
              <a:t>ile modelimizi eğittiğimizde doğruluk sonucumuz </a:t>
            </a:r>
            <a:r>
              <a:rPr lang="tr-TR" sz="2000" b="0" dirty="0"/>
              <a:t>: </a:t>
            </a:r>
            <a:r>
              <a:rPr lang="tr-TR" sz="2000" b="0" dirty="0" smtClean="0"/>
              <a:t>0.7887290652044596</a:t>
            </a:r>
          </a:p>
          <a:p>
            <a:pPr marL="342900" indent="-342900" algn="just">
              <a:buFont typeface="Arial" panose="020B0604020202020204" pitchFamily="34" charset="0"/>
              <a:buChar char="•"/>
            </a:pPr>
            <a:r>
              <a:rPr lang="tr-TR" sz="2000" dirty="0" err="1"/>
              <a:t>Decision</a:t>
            </a:r>
            <a:r>
              <a:rPr lang="tr-TR" sz="2000" dirty="0"/>
              <a:t> </a:t>
            </a:r>
            <a:r>
              <a:rPr lang="tr-TR" sz="2000" dirty="0" err="1"/>
              <a:t>Tree</a:t>
            </a:r>
            <a:r>
              <a:rPr lang="tr-TR" sz="2000" dirty="0"/>
              <a:t> </a:t>
            </a:r>
            <a:r>
              <a:rPr lang="tr-TR" sz="2000" dirty="0" err="1" smtClean="0"/>
              <a:t>Regression</a:t>
            </a:r>
            <a:r>
              <a:rPr lang="tr-TR" sz="2000" dirty="0" smtClean="0"/>
              <a:t> </a:t>
            </a:r>
            <a:r>
              <a:rPr lang="tr-TR" sz="2000" b="0" dirty="0"/>
              <a:t>ile modelimizi eğittiğimizde doğruluk sonucumuz : </a:t>
            </a:r>
            <a:r>
              <a:rPr lang="tr-TR" sz="2000" b="0" dirty="0" smtClean="0"/>
              <a:t>0.5655784061695188</a:t>
            </a:r>
          </a:p>
          <a:p>
            <a:pPr marL="342900" indent="-342900" algn="just">
              <a:buFont typeface="Arial" panose="020B0604020202020204" pitchFamily="34" charset="0"/>
              <a:buChar char="•"/>
            </a:pPr>
            <a:r>
              <a:rPr lang="tr-TR" sz="2000" dirty="0" err="1"/>
              <a:t>Random</a:t>
            </a:r>
            <a:r>
              <a:rPr lang="tr-TR" sz="2000" dirty="0"/>
              <a:t> </a:t>
            </a:r>
            <a:r>
              <a:rPr lang="tr-TR" sz="2000" dirty="0" err="1"/>
              <a:t>Forest</a:t>
            </a:r>
            <a:r>
              <a:rPr lang="tr-TR" sz="2000" dirty="0"/>
              <a:t> </a:t>
            </a:r>
            <a:r>
              <a:rPr lang="tr-TR" sz="2000" dirty="0" err="1" smtClean="0"/>
              <a:t>Regression</a:t>
            </a:r>
            <a:r>
              <a:rPr lang="tr-TR" sz="2000" dirty="0" smtClean="0"/>
              <a:t> </a:t>
            </a:r>
            <a:r>
              <a:rPr lang="tr-TR" sz="2000" b="0" dirty="0"/>
              <a:t>ile modelimizi eğittiğimizde doğruluk sonucumuz : 0.6272266961906121</a:t>
            </a:r>
            <a:endParaRPr lang="tr-TR" sz="2000" dirty="0"/>
          </a:p>
          <a:p>
            <a:pPr marL="342900" indent="-342900" algn="just">
              <a:buFont typeface="Arial" panose="020B0604020202020204" pitchFamily="34" charset="0"/>
              <a:buChar char="•"/>
            </a:pPr>
            <a:r>
              <a:rPr lang="tr-TR" sz="2000" dirty="0" err="1"/>
              <a:t>XGBoost</a:t>
            </a:r>
            <a:r>
              <a:rPr lang="tr-TR" sz="2000" dirty="0"/>
              <a:t> </a:t>
            </a:r>
            <a:r>
              <a:rPr lang="tr-TR" sz="2000" dirty="0" err="1" smtClean="0"/>
              <a:t>Regression</a:t>
            </a:r>
            <a:r>
              <a:rPr lang="tr-TR" sz="2000" dirty="0" smtClean="0"/>
              <a:t> </a:t>
            </a:r>
            <a:r>
              <a:rPr lang="tr-TR" sz="2000" b="0" dirty="0"/>
              <a:t>ile modelimizi eğittiğimizde doğruluk sonucumuz : 0.6640532194908471</a:t>
            </a:r>
            <a:endParaRPr lang="tr-TR" sz="2000" dirty="0"/>
          </a:p>
          <a:p>
            <a:pPr algn="just"/>
            <a:endParaRPr lang="tr-TR" sz="2000" b="0" dirty="0" smtClean="0"/>
          </a:p>
          <a:p>
            <a:pPr marL="342900" indent="-342900" algn="just">
              <a:buFont typeface="Arial" panose="020B0604020202020204" pitchFamily="34" charset="0"/>
              <a:buChar char="•"/>
            </a:pPr>
            <a:endParaRPr lang="tr-TR" sz="2000" dirty="0"/>
          </a:p>
          <a:p>
            <a:pPr marL="342900" indent="-342900" algn="just">
              <a:buFont typeface="Arial" panose="020B0604020202020204" pitchFamily="34" charset="0"/>
              <a:buChar char="•"/>
            </a:pPr>
            <a:endParaRPr lang="tr-TR" sz="2000" dirty="0"/>
          </a:p>
          <a:p>
            <a:pPr marL="342900" indent="-342900" algn="just">
              <a:buFont typeface="Arial" panose="020B0604020202020204" pitchFamily="34" charset="0"/>
              <a:buChar char="•"/>
            </a:pPr>
            <a:endParaRPr lang="tr-TR" sz="2000" b="0" dirty="0">
              <a:latin typeface="Times New Roman" pitchFamily="18" charset="0"/>
              <a:cs typeface="Times New Roman" pitchFamily="18" charset="0"/>
            </a:endParaRPr>
          </a:p>
        </p:txBody>
      </p:sp>
    </p:spTree>
    <p:extLst>
      <p:ext uri="{BB962C8B-B14F-4D97-AF65-F5344CB8AC3E}">
        <p14:creationId xmlns:p14="http://schemas.microsoft.com/office/powerpoint/2010/main" val="3398981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549</Words>
  <Application>Microsoft Office PowerPoint</Application>
  <PresentationFormat>Özel</PresentationFormat>
  <Paragraphs>38</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MS Mincho</vt:lpstr>
      <vt:lpstr>Times New Roman</vt:lpstr>
      <vt:lpstr>Ofis Teması</vt:lpstr>
      <vt:lpstr>İkinci El Ürün Fiyat Tahmini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çağla kefelioğlu</cp:lastModifiedBy>
  <cp:revision>57</cp:revision>
  <dcterms:created xsi:type="dcterms:W3CDTF">2012-11-19T22:28:04Z</dcterms:created>
  <dcterms:modified xsi:type="dcterms:W3CDTF">2022-12-21T19:06:24Z</dcterms:modified>
</cp:coreProperties>
</file>