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9" r:id="rId4"/>
    <p:sldId id="265" r:id="rId5"/>
    <p:sldId id="257" r:id="rId6"/>
    <p:sldId id="261" r:id="rId7"/>
    <p:sldId id="266" r:id="rId8"/>
    <p:sldId id="258" r:id="rId9"/>
    <p:sldId id="262" r:id="rId10"/>
    <p:sldId id="263" r:id="rId11"/>
  </p:sldIdLst>
  <p:sldSz cx="18003838" cy="18003838"/>
  <p:notesSz cx="6858000" cy="9144000"/>
  <p:defaultTextStyle>
    <a:defPPr>
      <a:defRPr lang="en-US"/>
    </a:defPPr>
    <a:lvl1pPr marL="0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575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147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5724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294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2871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1446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018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8595" algn="l" defTabSz="102857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40" y="744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5592868"/>
            <a:ext cx="15303262" cy="3859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5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02355" y="1892076"/>
            <a:ext cx="7973574" cy="403294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2254" y="1892076"/>
            <a:ext cx="23630037" cy="403294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11569137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57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14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57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29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28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14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0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85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2" y="720986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4030030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575" indent="0">
              <a:buNone/>
              <a:defRPr sz="4500" b="1"/>
            </a:lvl2pPr>
            <a:lvl3pPr marL="2057147" indent="0">
              <a:buNone/>
              <a:defRPr sz="4100" b="1"/>
            </a:lvl3pPr>
            <a:lvl4pPr marL="3085724" indent="0">
              <a:buNone/>
              <a:defRPr sz="3600" b="1"/>
            </a:lvl4pPr>
            <a:lvl5pPr marL="4114294" indent="0">
              <a:buNone/>
              <a:defRPr sz="3600" b="1"/>
            </a:lvl5pPr>
            <a:lvl6pPr marL="5142871" indent="0">
              <a:buNone/>
              <a:defRPr sz="3600" b="1"/>
            </a:lvl6pPr>
            <a:lvl7pPr marL="6171446" indent="0">
              <a:buNone/>
              <a:defRPr sz="3600" b="1"/>
            </a:lvl7pPr>
            <a:lvl8pPr marL="7200018" indent="0">
              <a:buNone/>
              <a:defRPr sz="3600" b="1"/>
            </a:lvl8pPr>
            <a:lvl9pPr marL="8228595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5709557"/>
            <a:ext cx="7954822" cy="1037304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11" y="4030030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575" indent="0">
              <a:buNone/>
              <a:defRPr sz="4500" b="1"/>
            </a:lvl2pPr>
            <a:lvl3pPr marL="2057147" indent="0">
              <a:buNone/>
              <a:defRPr sz="4100" b="1"/>
            </a:lvl3pPr>
            <a:lvl4pPr marL="3085724" indent="0">
              <a:buNone/>
              <a:defRPr sz="3600" b="1"/>
            </a:lvl4pPr>
            <a:lvl5pPr marL="4114294" indent="0">
              <a:buNone/>
              <a:defRPr sz="3600" b="1"/>
            </a:lvl5pPr>
            <a:lvl6pPr marL="5142871" indent="0">
              <a:buNone/>
              <a:defRPr sz="3600" b="1"/>
            </a:lvl6pPr>
            <a:lvl7pPr marL="6171446" indent="0">
              <a:buNone/>
              <a:defRPr sz="3600" b="1"/>
            </a:lvl7pPr>
            <a:lvl8pPr marL="7200018" indent="0">
              <a:buNone/>
              <a:defRPr sz="3600" b="1"/>
            </a:lvl8pPr>
            <a:lvl9pPr marL="8228595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11" y="5709557"/>
            <a:ext cx="7957946" cy="1037304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203" y="716817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716831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203" y="3767481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575" indent="0">
              <a:buNone/>
              <a:defRPr sz="2700"/>
            </a:lvl2pPr>
            <a:lvl3pPr marL="2057147" indent="0">
              <a:buNone/>
              <a:defRPr sz="2300"/>
            </a:lvl3pPr>
            <a:lvl4pPr marL="3085724" indent="0">
              <a:buNone/>
              <a:defRPr sz="2000"/>
            </a:lvl4pPr>
            <a:lvl5pPr marL="4114294" indent="0">
              <a:buNone/>
              <a:defRPr sz="2000"/>
            </a:lvl5pPr>
            <a:lvl6pPr marL="5142871" indent="0">
              <a:buNone/>
              <a:defRPr sz="2000"/>
            </a:lvl6pPr>
            <a:lvl7pPr marL="6171446" indent="0">
              <a:buNone/>
              <a:defRPr sz="2000"/>
            </a:lvl7pPr>
            <a:lvl8pPr marL="7200018" indent="0">
              <a:buNone/>
              <a:defRPr sz="2000"/>
            </a:lvl8pPr>
            <a:lvl9pPr marL="822859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12602693"/>
            <a:ext cx="10802303" cy="1487821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575" indent="0">
              <a:buNone/>
              <a:defRPr sz="6300"/>
            </a:lvl2pPr>
            <a:lvl3pPr marL="2057147" indent="0">
              <a:buNone/>
              <a:defRPr sz="5400"/>
            </a:lvl3pPr>
            <a:lvl4pPr marL="3085724" indent="0">
              <a:buNone/>
              <a:defRPr sz="4500"/>
            </a:lvl4pPr>
            <a:lvl5pPr marL="4114294" indent="0">
              <a:buNone/>
              <a:defRPr sz="4500"/>
            </a:lvl5pPr>
            <a:lvl6pPr marL="5142871" indent="0">
              <a:buNone/>
              <a:defRPr sz="4500"/>
            </a:lvl6pPr>
            <a:lvl7pPr marL="6171446" indent="0">
              <a:buNone/>
              <a:defRPr sz="4500"/>
            </a:lvl7pPr>
            <a:lvl8pPr marL="7200018" indent="0">
              <a:buNone/>
              <a:defRPr sz="4500"/>
            </a:lvl8pPr>
            <a:lvl9pPr marL="8228595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4090509"/>
            <a:ext cx="10802303" cy="2112946"/>
          </a:xfrm>
        </p:spPr>
        <p:txBody>
          <a:bodyPr/>
          <a:lstStyle>
            <a:lvl1pPr marL="0" indent="0">
              <a:buNone/>
              <a:defRPr sz="3200"/>
            </a:lvl1pPr>
            <a:lvl2pPr marL="1028575" indent="0">
              <a:buNone/>
              <a:defRPr sz="2700"/>
            </a:lvl2pPr>
            <a:lvl3pPr marL="2057147" indent="0">
              <a:buNone/>
              <a:defRPr sz="2300"/>
            </a:lvl3pPr>
            <a:lvl4pPr marL="3085724" indent="0">
              <a:buNone/>
              <a:defRPr sz="2000"/>
            </a:lvl4pPr>
            <a:lvl5pPr marL="4114294" indent="0">
              <a:buNone/>
              <a:defRPr sz="2000"/>
            </a:lvl5pPr>
            <a:lvl6pPr marL="5142871" indent="0">
              <a:buNone/>
              <a:defRPr sz="2000"/>
            </a:lvl6pPr>
            <a:lvl7pPr marL="6171446" indent="0">
              <a:buNone/>
              <a:defRPr sz="2000"/>
            </a:lvl7pPr>
            <a:lvl8pPr marL="7200018" indent="0">
              <a:buNone/>
              <a:defRPr sz="2000"/>
            </a:lvl8pPr>
            <a:lvl9pPr marL="822859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720986"/>
            <a:ext cx="16203454" cy="3000640"/>
          </a:xfrm>
          <a:prstGeom prst="rect">
            <a:avLst/>
          </a:prstGeom>
        </p:spPr>
        <p:txBody>
          <a:bodyPr vert="horz" lIns="205715" tIns="102857" rIns="205715" bIns="1028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4200910"/>
            <a:ext cx="16203454" cy="11881701"/>
          </a:xfrm>
          <a:prstGeom prst="rect">
            <a:avLst/>
          </a:prstGeom>
        </p:spPr>
        <p:txBody>
          <a:bodyPr vert="horz" lIns="205715" tIns="102857" rIns="205715" bIns="1028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6686902"/>
            <a:ext cx="4200896" cy="958538"/>
          </a:xfrm>
          <a:prstGeom prst="rect">
            <a:avLst/>
          </a:prstGeom>
        </p:spPr>
        <p:txBody>
          <a:bodyPr vert="horz" lIns="205715" tIns="102857" rIns="205715" bIns="10285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67CC-B202-9F4B-98D1-977C86F063D3}" type="datetimeFigureOut">
              <a:rPr lang="en-US" smtClean="0"/>
              <a:t>20150729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6686902"/>
            <a:ext cx="5701215" cy="958538"/>
          </a:xfrm>
          <a:prstGeom prst="rect">
            <a:avLst/>
          </a:prstGeom>
        </p:spPr>
        <p:txBody>
          <a:bodyPr vert="horz" lIns="205715" tIns="102857" rIns="205715" bIns="10285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6686902"/>
            <a:ext cx="4200896" cy="958538"/>
          </a:xfrm>
          <a:prstGeom prst="rect">
            <a:avLst/>
          </a:prstGeom>
        </p:spPr>
        <p:txBody>
          <a:bodyPr vert="horz" lIns="205715" tIns="102857" rIns="205715" bIns="10285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820B-A8BB-DE4D-BCD1-B379DEA1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575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431" indent="-771431" algn="l" defTabSz="1028575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435" indent="-642858" algn="l" defTabSz="1028575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432" indent="-514285" algn="l" defTabSz="1028575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9" indent="-514285" algn="l" defTabSz="1028575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8586" indent="-514285" algn="l" defTabSz="1028575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156" indent="-514285" algn="l" defTabSz="1028575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5733" indent="-514285" algn="l" defTabSz="1028575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4308" indent="-514285" algn="l" defTabSz="1028575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2881" indent="-514285" algn="l" defTabSz="1028575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575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147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5724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294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2871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446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18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8595" algn="l" defTabSz="10285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945" y="4251144"/>
            <a:ext cx="15135233" cy="8662214"/>
            <a:chOff x="1495945" y="4251144"/>
            <a:chExt cx="15135233" cy="8662214"/>
          </a:xfrm>
        </p:grpSpPr>
        <p:grpSp>
          <p:nvGrpSpPr>
            <p:cNvPr id="2" name="Group 1"/>
            <p:cNvGrpSpPr/>
            <p:nvPr/>
          </p:nvGrpSpPr>
          <p:grpSpPr>
            <a:xfrm>
              <a:off x="1929302" y="6849661"/>
              <a:ext cx="14701876" cy="6063697"/>
              <a:chOff x="942887" y="4058204"/>
              <a:chExt cx="14701877" cy="606369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6564" y="6896102"/>
                <a:ext cx="9728200" cy="32258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887" y="4058204"/>
                <a:ext cx="11252200" cy="36449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5945" y="4251144"/>
              <a:ext cx="8001001" cy="34797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7" name="Rectangle 6"/>
          <p:cNvSpPr/>
          <p:nvPr/>
        </p:nvSpPr>
        <p:spPr>
          <a:xfrm>
            <a:off x="13630936" y="9913240"/>
            <a:ext cx="2861645" cy="43226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68657" y="7153192"/>
            <a:ext cx="3386559" cy="577749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55" y="6282168"/>
            <a:ext cx="13639799" cy="3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4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82484" y="5729899"/>
            <a:ext cx="16153967" cy="4862766"/>
            <a:chOff x="1393723" y="7950688"/>
            <a:chExt cx="16153968" cy="486276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190" y="9422554"/>
              <a:ext cx="13639800" cy="33909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b="3915"/>
            <a:stretch/>
          </p:blipFill>
          <p:spPr>
            <a:xfrm>
              <a:off x="1393723" y="8053211"/>
              <a:ext cx="7765745" cy="2344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b="3915"/>
            <a:stretch/>
          </p:blipFill>
          <p:spPr>
            <a:xfrm>
              <a:off x="9781946" y="7950688"/>
              <a:ext cx="7765745" cy="23444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Rectangle 1"/>
          <p:cNvSpPr/>
          <p:nvPr/>
        </p:nvSpPr>
        <p:spPr>
          <a:xfrm>
            <a:off x="9583985" y="5748218"/>
            <a:ext cx="2319798" cy="432267"/>
          </a:xfrm>
          <a:prstGeom prst="rect">
            <a:avLst/>
          </a:prstGeom>
          <a:noFill/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36101" y="5849359"/>
            <a:ext cx="2319798" cy="432267"/>
          </a:xfrm>
          <a:prstGeom prst="rect">
            <a:avLst/>
          </a:prstGeom>
          <a:noFill/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965" y="2105719"/>
            <a:ext cx="11123558" cy="72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Identical input variables highlighted by mouse-over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6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 with shared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49" y="7044235"/>
            <a:ext cx="13639799" cy="3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2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06606" y="5277602"/>
            <a:ext cx="16153967" cy="6513016"/>
            <a:chOff x="1393723" y="7609092"/>
            <a:chExt cx="16153968" cy="651301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190" y="10731207"/>
              <a:ext cx="13639800" cy="33909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t="40608" b="3915"/>
            <a:stretch/>
          </p:blipFill>
          <p:spPr>
            <a:xfrm>
              <a:off x="1393723" y="10352665"/>
              <a:ext cx="7765745" cy="13536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t="39289" b="3915"/>
            <a:stretch/>
          </p:blipFill>
          <p:spPr>
            <a:xfrm>
              <a:off x="9781946" y="10217967"/>
              <a:ext cx="7765745" cy="13857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b="78257"/>
            <a:stretch/>
          </p:blipFill>
          <p:spPr>
            <a:xfrm>
              <a:off x="5683277" y="7609092"/>
              <a:ext cx="7765745" cy="53052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3" name="Straight Arrow Connector 22"/>
            <p:cNvCxnSpPr/>
            <p:nvPr/>
          </p:nvCxnSpPr>
          <p:spPr>
            <a:xfrm flipH="1">
              <a:off x="5232442" y="8004913"/>
              <a:ext cx="1887312" cy="22596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 flipH="1">
              <a:off x="5683277" y="8139612"/>
              <a:ext cx="3882873" cy="20783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835678" y="8139612"/>
              <a:ext cx="5998508" cy="22307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273695" y="8033813"/>
              <a:ext cx="6175327" cy="21249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781946" y="8139612"/>
              <a:ext cx="3360735" cy="20191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1661003" y="8033813"/>
              <a:ext cx="1981985" cy="21249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60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524" y="6980301"/>
            <a:ext cx="9728200" cy="32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42893" y="5544058"/>
            <a:ext cx="14701876" cy="6063697"/>
            <a:chOff x="942887" y="4058204"/>
            <a:chExt cx="14701877" cy="606369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6564" y="6896102"/>
              <a:ext cx="9728200" cy="32258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887" y="4058204"/>
              <a:ext cx="11252200" cy="3644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3455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Macintosh PowerPoint</Application>
  <PresentationFormat>Custom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Example 1</vt:lpstr>
      <vt:lpstr>PowerPoint Presentation</vt:lpstr>
      <vt:lpstr>PowerPoint Presentation</vt:lpstr>
      <vt:lpstr>Example 1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 Angermueller</dc:creator>
  <cp:lastModifiedBy>Christof Angermueller</cp:lastModifiedBy>
  <cp:revision>7</cp:revision>
  <dcterms:created xsi:type="dcterms:W3CDTF">2015-07-29T08:59:49Z</dcterms:created>
  <dcterms:modified xsi:type="dcterms:W3CDTF">2015-07-29T09:53:24Z</dcterms:modified>
</cp:coreProperties>
</file>