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297363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5748"/>
  </p:normalViewPr>
  <p:slideViewPr>
    <p:cSldViewPr snapToGrid="0" snapToObjects="1">
      <p:cViewPr varScale="1">
        <p:scale>
          <a:sx n="158" d="100"/>
          <a:sy n="158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02" y="718364"/>
            <a:ext cx="3652759" cy="1528175"/>
          </a:xfrm>
        </p:spPr>
        <p:txBody>
          <a:bodyPr anchor="b"/>
          <a:lstStyle>
            <a:lvl1pPr algn="ctr">
              <a:defRPr sz="2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1" y="2305472"/>
            <a:ext cx="3223022" cy="1059764"/>
          </a:xfrm>
        </p:spPr>
        <p:txBody>
          <a:bodyPr/>
          <a:lstStyle>
            <a:lvl1pPr marL="0" indent="0" algn="ctr">
              <a:buNone/>
              <a:defRPr sz="1128"/>
            </a:lvl1pPr>
            <a:lvl2pPr marL="214884" indent="0" algn="ctr">
              <a:buNone/>
              <a:defRPr sz="940"/>
            </a:lvl2pPr>
            <a:lvl3pPr marL="429768" indent="0" algn="ctr">
              <a:buNone/>
              <a:defRPr sz="846"/>
            </a:lvl3pPr>
            <a:lvl4pPr marL="644652" indent="0" algn="ctr">
              <a:buNone/>
              <a:defRPr sz="752"/>
            </a:lvl4pPr>
            <a:lvl5pPr marL="859536" indent="0" algn="ctr">
              <a:buNone/>
              <a:defRPr sz="752"/>
            </a:lvl5pPr>
            <a:lvl6pPr marL="1074420" indent="0" algn="ctr">
              <a:buNone/>
              <a:defRPr sz="752"/>
            </a:lvl6pPr>
            <a:lvl7pPr marL="1289304" indent="0" algn="ctr">
              <a:buNone/>
              <a:defRPr sz="752"/>
            </a:lvl7pPr>
            <a:lvl8pPr marL="1504188" indent="0" algn="ctr">
              <a:buNone/>
              <a:defRPr sz="752"/>
            </a:lvl8pPr>
            <a:lvl9pPr marL="1719072" indent="0" algn="ctr">
              <a:buNone/>
              <a:defRPr sz="7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301" y="233697"/>
            <a:ext cx="926619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44" y="233697"/>
            <a:ext cx="2726140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6" y="1094313"/>
            <a:ext cx="3706476" cy="1825884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06" y="2937470"/>
            <a:ext cx="3706476" cy="960189"/>
          </a:xfrm>
        </p:spPr>
        <p:txBody>
          <a:bodyPr/>
          <a:lstStyle>
            <a:lvl1pPr marL="0" indent="0">
              <a:buNone/>
              <a:defRPr sz="1128">
                <a:solidFill>
                  <a:schemeClr val="tx1"/>
                </a:solidFill>
              </a:defRPr>
            </a:lvl1pPr>
            <a:lvl2pPr marL="214884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29768" indent="0">
              <a:buNone/>
              <a:defRPr sz="846">
                <a:solidFill>
                  <a:schemeClr val="tx1">
                    <a:tint val="75000"/>
                  </a:schemeClr>
                </a:solidFill>
              </a:defRPr>
            </a:lvl3pPr>
            <a:lvl4pPr marL="64465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4pPr>
            <a:lvl5pPr marL="859536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5pPr>
            <a:lvl6pPr marL="1074420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6pPr>
            <a:lvl7pPr marL="1289304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7pPr>
            <a:lvl8pPr marL="1504188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8pPr>
            <a:lvl9pPr marL="171907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44" y="1168485"/>
            <a:ext cx="1826379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540" y="1168485"/>
            <a:ext cx="1826379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3" y="233698"/>
            <a:ext cx="3706476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04" y="1076022"/>
            <a:ext cx="1817986" cy="527342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04" y="1603364"/>
            <a:ext cx="1817986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540" y="1076022"/>
            <a:ext cx="1826939" cy="527342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540" y="1603364"/>
            <a:ext cx="1826939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92629"/>
            <a:ext cx="1386011" cy="1024202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39" y="631999"/>
            <a:ext cx="2175540" cy="3119346"/>
          </a:xfrm>
        </p:spPr>
        <p:txBody>
          <a:bodyPr/>
          <a:lstStyle>
            <a:lvl1pPr>
              <a:defRPr sz="1504"/>
            </a:lvl1pPr>
            <a:lvl2pPr>
              <a:defRPr sz="1316"/>
            </a:lvl2pPr>
            <a:lvl3pPr>
              <a:defRPr sz="1128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316831"/>
            <a:ext cx="1386011" cy="2439593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92629"/>
            <a:ext cx="1386011" cy="1024202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6939" y="631999"/>
            <a:ext cx="2175540" cy="3119346"/>
          </a:xfrm>
        </p:spPr>
        <p:txBody>
          <a:bodyPr anchor="t"/>
          <a:lstStyle>
            <a:lvl1pPr marL="0" indent="0">
              <a:buNone/>
              <a:defRPr sz="1504"/>
            </a:lvl1pPr>
            <a:lvl2pPr marL="214884" indent="0">
              <a:buNone/>
              <a:defRPr sz="1316"/>
            </a:lvl2pPr>
            <a:lvl3pPr marL="429768" indent="0">
              <a:buNone/>
              <a:defRPr sz="1128"/>
            </a:lvl3pPr>
            <a:lvl4pPr marL="644652" indent="0">
              <a:buNone/>
              <a:defRPr sz="940"/>
            </a:lvl4pPr>
            <a:lvl5pPr marL="859536" indent="0">
              <a:buNone/>
              <a:defRPr sz="940"/>
            </a:lvl5pPr>
            <a:lvl6pPr marL="1074420" indent="0">
              <a:buNone/>
              <a:defRPr sz="940"/>
            </a:lvl6pPr>
            <a:lvl7pPr marL="1289304" indent="0">
              <a:buNone/>
              <a:defRPr sz="940"/>
            </a:lvl7pPr>
            <a:lvl8pPr marL="1504188" indent="0">
              <a:buNone/>
              <a:defRPr sz="940"/>
            </a:lvl8pPr>
            <a:lvl9pPr marL="1719072" indent="0">
              <a:buNone/>
              <a:defRPr sz="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316831"/>
            <a:ext cx="1386011" cy="2439593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44" y="233698"/>
            <a:ext cx="3706476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44" y="1168485"/>
            <a:ext cx="3706476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44" y="4068360"/>
            <a:ext cx="96690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D285-438F-6946-B13A-B9C1319F755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502" y="4068360"/>
            <a:ext cx="145036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012" y="4068360"/>
            <a:ext cx="96690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9492-40BA-5247-A624-ABE4AD39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9768" rtl="0" eaLnBrk="1" latinLnBrk="0" hangingPunct="1">
        <a:lnSpc>
          <a:spcPct val="90000"/>
        </a:lnSpc>
        <a:spcBef>
          <a:spcPct val="0"/>
        </a:spcBef>
        <a:buNone/>
        <a:defRPr sz="20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" indent="-107442" algn="l" defTabSz="429768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A72D8-B7FD-FB41-BC01-11302ABDF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0" t="12126" b="1500"/>
          <a:stretch/>
        </p:blipFill>
        <p:spPr>
          <a:xfrm>
            <a:off x="-3969" y="796"/>
            <a:ext cx="4305300" cy="43878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5364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Caglar Tunc</dc:creator>
  <cp:lastModifiedBy>Caglar Tunc</cp:lastModifiedBy>
  <cp:revision>1</cp:revision>
  <dcterms:created xsi:type="dcterms:W3CDTF">2020-09-12T22:08:49Z</dcterms:created>
  <dcterms:modified xsi:type="dcterms:W3CDTF">2020-09-12T22:12:51Z</dcterms:modified>
</cp:coreProperties>
</file>