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77" r:id="rId4"/>
    <p:sldId id="278" r:id="rId5"/>
    <p:sldId id="27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763724C-E7A2-4A6D-A4BD-CDB6C1C03172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763724C-E7A2-4A6D-A4BD-CDB6C1C03172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763724C-E7A2-4A6D-A4BD-CDB6C1C03172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763724C-E7A2-4A6D-A4BD-CDB6C1C03172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763724C-E7A2-4A6D-A4BD-CDB6C1C03172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763724C-E7A2-4A6D-A4BD-CDB6C1C03172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763724C-E7A2-4A6D-A4BD-CDB6C1C03172}" type="datetimeFigureOut">
              <a:rPr lang="en-US" smtClean="0"/>
              <a:t>10/12/2015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4A3A10D-7D5E-4932-A76F-CD1632FD3D9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1760" y="1988840"/>
            <a:ext cx="6172200" cy="1894362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Bogazici</a:t>
            </a:r>
            <a:r>
              <a:rPr lang="tr-TR" dirty="0"/>
              <a:t> </a:t>
            </a:r>
            <a:r>
              <a:rPr lang="tr-TR" dirty="0" err="1"/>
              <a:t>University</a:t>
            </a:r>
            <a:r>
              <a:rPr lang="tr-TR" dirty="0"/>
              <a:t/>
            </a:r>
            <a:br>
              <a:rPr lang="tr-TR" dirty="0"/>
            </a:br>
            <a:r>
              <a:rPr lang="en-US" sz="3200" dirty="0"/>
              <a:t>Master of Science in </a:t>
            </a:r>
            <a:r>
              <a:rPr lang="tr-TR" sz="3200" dirty="0"/>
              <a:t/>
            </a:r>
            <a:br>
              <a:rPr lang="tr-TR" sz="3200" dirty="0"/>
            </a:br>
            <a:r>
              <a:rPr lang="en-US" sz="3200" dirty="0"/>
              <a:t>Software</a:t>
            </a:r>
            <a:r>
              <a:rPr lang="tr-TR" sz="3200" dirty="0"/>
              <a:t> </a:t>
            </a:r>
            <a:r>
              <a:rPr lang="en-US" sz="3200" dirty="0"/>
              <a:t>Engineering</a:t>
            </a:r>
            <a:r>
              <a:rPr lang="tr-TR" dirty="0"/>
              <a:t/>
            </a:r>
            <a:br>
              <a:rPr lang="tr-TR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tr-TR" cap="small" dirty="0" smtClean="0"/>
          </a:p>
          <a:p>
            <a:r>
              <a:rPr lang="en-US" sz="1600" cap="small" dirty="0" smtClean="0"/>
              <a:t>SWE</a:t>
            </a:r>
            <a:r>
              <a:rPr lang="tr-TR" sz="1600" cap="small" dirty="0" smtClean="0"/>
              <a:t>573</a:t>
            </a:r>
            <a:r>
              <a:rPr lang="en-US" sz="1600" cap="small" dirty="0" smtClean="0"/>
              <a:t> </a:t>
            </a:r>
            <a:r>
              <a:rPr lang="en-US" sz="1600" dirty="0"/>
              <a:t>Software Development Practice</a:t>
            </a:r>
            <a:endParaRPr lang="tr-TR" sz="1600" cap="small" dirty="0" smtClean="0"/>
          </a:p>
          <a:p>
            <a:r>
              <a:rPr lang="en-US" dirty="0"/>
              <a:t>Requirements Elicitation </a:t>
            </a:r>
            <a:endParaRPr lang="tr-TR" dirty="0"/>
          </a:p>
          <a:p>
            <a:r>
              <a:rPr lang="en-US" cap="small" dirty="0" err="1" smtClean="0"/>
              <a:t>Çağla</a:t>
            </a:r>
            <a:r>
              <a:rPr lang="en-US" cap="small" dirty="0" smtClean="0"/>
              <a:t> </a:t>
            </a:r>
            <a:r>
              <a:rPr lang="en-US" cap="small" dirty="0" err="1"/>
              <a:t>Şanl</a:t>
            </a:r>
            <a:r>
              <a:rPr lang="tr-TR" cap="small" dirty="0"/>
              <a:t>i</a:t>
            </a:r>
            <a:r>
              <a:rPr lang="en-US" cap="small" dirty="0" err="1"/>
              <a:t>bayrak</a:t>
            </a:r>
            <a:endParaRPr lang="tr-TR" cap="small" dirty="0"/>
          </a:p>
          <a:p>
            <a:r>
              <a:rPr lang="en-US" cap="small" dirty="0"/>
              <a:t>2013719117</a:t>
            </a:r>
            <a:endParaRPr lang="tr-TR" cap="small" dirty="0"/>
          </a:p>
          <a:p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67600" cy="648072"/>
          </a:xfrm>
        </p:spPr>
        <p:txBody>
          <a:bodyPr>
            <a:normAutofit fontScale="90000"/>
          </a:bodyPr>
          <a:lstStyle/>
          <a:p>
            <a:r>
              <a:rPr lang="tr-TR" sz="2000" dirty="0"/>
              <a:t/>
            </a:r>
            <a:br>
              <a:rPr lang="tr-TR" sz="2000" dirty="0"/>
            </a:br>
            <a:r>
              <a:rPr lang="tr-TR" sz="2400" dirty="0"/>
              <a:t/>
            </a:r>
            <a:br>
              <a:rPr lang="tr-TR" sz="2400" dirty="0"/>
            </a:br>
            <a:r>
              <a:rPr lang="en-US" sz="2400" dirty="0"/>
              <a:t>Requirements </a:t>
            </a:r>
            <a:r>
              <a:rPr lang="en-US" sz="2400" dirty="0" smtClean="0"/>
              <a:t>Elicitation</a:t>
            </a:r>
            <a:r>
              <a:rPr lang="tr-TR" sz="2400" dirty="0" smtClean="0"/>
              <a:t> - 1</a:t>
            </a:r>
            <a:endParaRPr lang="tr-TR" sz="2400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83568" y="1124744"/>
            <a:ext cx="2667000" cy="45529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78061" y="105273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/>
              <a:t>Requirement 1. </a:t>
            </a:r>
            <a:r>
              <a:rPr lang="en-US" sz="1600" dirty="0"/>
              <a:t>The user shall enter his/her registration information.</a:t>
            </a:r>
            <a:endParaRPr lang="tr-TR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Last name*</a:t>
            </a:r>
            <a:endParaRPr lang="tr-TR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Name*</a:t>
            </a:r>
            <a:endParaRPr lang="tr-TR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Email*</a:t>
            </a:r>
            <a:endParaRPr lang="tr-TR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Password*</a:t>
            </a:r>
            <a:endParaRPr lang="tr-TR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Education Level</a:t>
            </a:r>
            <a:endParaRPr lang="tr-TR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GSM Phone</a:t>
            </a:r>
            <a:endParaRPr lang="tr-TR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Address Line 1</a:t>
            </a:r>
            <a:endParaRPr lang="tr-TR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Address Line 1</a:t>
            </a:r>
            <a:endParaRPr lang="tr-TR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Address City</a:t>
            </a:r>
            <a:endParaRPr lang="tr-TR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I want to receive e-mails with the results of questionnaires I participate (Y/N)</a:t>
            </a:r>
            <a:endParaRPr lang="tr-T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Buttons: SUBMIT and CANCEL</a:t>
            </a:r>
            <a:endParaRPr lang="tr-TR" sz="1600" dirty="0"/>
          </a:p>
          <a:p>
            <a:r>
              <a:rPr lang="en-US" sz="1600" dirty="0"/>
              <a:t> </a:t>
            </a:r>
            <a:endParaRPr lang="tr-TR" sz="1600" dirty="0"/>
          </a:p>
          <a:p>
            <a:r>
              <a:rPr lang="en-US" sz="1600" dirty="0"/>
              <a:t>Reasonable lengths for all data fields are to be assumed. All data fields are free format. Whatever user is typing is to be accepted. 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404667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67600" cy="648072"/>
          </a:xfrm>
        </p:spPr>
        <p:txBody>
          <a:bodyPr>
            <a:normAutofit fontScale="90000"/>
          </a:bodyPr>
          <a:lstStyle/>
          <a:p>
            <a:r>
              <a:rPr lang="tr-TR" sz="2000" dirty="0"/>
              <a:t/>
            </a:r>
            <a:br>
              <a:rPr lang="tr-TR" sz="2000" dirty="0"/>
            </a:br>
            <a:r>
              <a:rPr lang="tr-TR" sz="2400" dirty="0"/>
              <a:t/>
            </a:r>
            <a:br>
              <a:rPr lang="tr-TR" sz="2400" dirty="0"/>
            </a:br>
            <a:r>
              <a:rPr lang="en-US" sz="2400" dirty="0"/>
              <a:t>Requirements </a:t>
            </a:r>
            <a:r>
              <a:rPr lang="en-US" sz="2400" dirty="0" smtClean="0"/>
              <a:t>Elicitation</a:t>
            </a:r>
            <a:r>
              <a:rPr lang="tr-TR" sz="2400" dirty="0" smtClean="0"/>
              <a:t> - 2</a:t>
            </a:r>
            <a:endParaRPr lang="tr-TR" sz="2400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83568" y="1124744"/>
            <a:ext cx="2667000" cy="45529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78061" y="1052736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/>
              <a:t>Requirement 2. </a:t>
            </a:r>
            <a:r>
              <a:rPr lang="en-US" sz="1400" dirty="0"/>
              <a:t>A citizen shall send any kind of violation against the handicapped people via taking picture his/her own mobile phone and transmitting it to the central station with this mobile application. </a:t>
            </a:r>
            <a:endParaRPr lang="tr-TR" sz="1400" dirty="0"/>
          </a:p>
          <a:p>
            <a:r>
              <a:rPr lang="en-US" sz="1400" b="1" dirty="0"/>
              <a:t>Requirement 2.1. </a:t>
            </a:r>
            <a:r>
              <a:rPr lang="en-US" sz="1400" dirty="0"/>
              <a:t>The citizen shall choose the violation type from the dropdown box. </a:t>
            </a:r>
            <a:endParaRPr lang="tr-T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Architectural obstacles</a:t>
            </a:r>
            <a:endParaRPr lang="tr-T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Parking areas</a:t>
            </a:r>
            <a:endParaRPr lang="tr-T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Stations</a:t>
            </a:r>
            <a:endParaRPr lang="tr-T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City Furniture</a:t>
            </a:r>
            <a:endParaRPr lang="tr-T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Accessing to the buildings</a:t>
            </a:r>
            <a:endParaRPr lang="tr-T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Elements of buildings</a:t>
            </a:r>
            <a:endParaRPr lang="tr-T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Lightening</a:t>
            </a:r>
            <a:endParaRPr lang="tr-T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Colors</a:t>
            </a:r>
            <a:endParaRPr lang="tr-T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Communication tools</a:t>
            </a:r>
            <a:endParaRPr lang="tr-T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Outlets and switches</a:t>
            </a:r>
            <a:endParaRPr lang="tr-T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Fire safety</a:t>
            </a:r>
            <a:endParaRPr lang="tr-T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Signs</a:t>
            </a:r>
            <a:endParaRPr lang="tr-TR" sz="1400" dirty="0"/>
          </a:p>
          <a:p>
            <a:r>
              <a:rPr lang="en-US" sz="1400" dirty="0"/>
              <a:t> </a:t>
            </a:r>
            <a:endParaRPr lang="tr-TR" sz="1400" dirty="0"/>
          </a:p>
          <a:p>
            <a:r>
              <a:rPr lang="en-US" sz="1400" b="1" dirty="0"/>
              <a:t>Requirement 2.2. </a:t>
            </a:r>
            <a:r>
              <a:rPr lang="en-US" sz="1400" dirty="0"/>
              <a:t>In the application, there shall be description text areas. In these text areas, the user shall do followings;</a:t>
            </a:r>
            <a:endParaRPr lang="tr-TR" sz="1400" dirty="0"/>
          </a:p>
          <a:p>
            <a:pPr lvl="0"/>
            <a:r>
              <a:rPr lang="en-US" sz="1400" dirty="0"/>
              <a:t>Describe the </a:t>
            </a:r>
            <a:r>
              <a:rPr lang="en-US" sz="1400" dirty="0" err="1"/>
              <a:t>the</a:t>
            </a:r>
            <a:r>
              <a:rPr lang="en-US" sz="1400" dirty="0"/>
              <a:t> violation and the problem specifically.</a:t>
            </a:r>
            <a:endParaRPr lang="tr-TR" sz="1400" dirty="0"/>
          </a:p>
          <a:p>
            <a:r>
              <a:rPr lang="en-US" sz="1400" dirty="0"/>
              <a:t>Enter the address of the violation</a:t>
            </a:r>
            <a:r>
              <a:rPr lang="en-US" sz="1400" dirty="0" smtClean="0"/>
              <a:t>. 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2691828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67600" cy="648072"/>
          </a:xfrm>
        </p:spPr>
        <p:txBody>
          <a:bodyPr>
            <a:normAutofit fontScale="90000"/>
          </a:bodyPr>
          <a:lstStyle/>
          <a:p>
            <a:r>
              <a:rPr lang="tr-TR" sz="2000" dirty="0"/>
              <a:t/>
            </a:r>
            <a:br>
              <a:rPr lang="tr-TR" sz="2000" dirty="0"/>
            </a:br>
            <a:r>
              <a:rPr lang="tr-TR" sz="2400" dirty="0"/>
              <a:t/>
            </a:r>
            <a:br>
              <a:rPr lang="tr-TR" sz="2400" dirty="0"/>
            </a:br>
            <a:r>
              <a:rPr lang="en-US" sz="2400" dirty="0"/>
              <a:t>Requirements </a:t>
            </a:r>
            <a:r>
              <a:rPr lang="en-US" sz="2400" dirty="0" smtClean="0"/>
              <a:t>Elicitation</a:t>
            </a:r>
            <a:r>
              <a:rPr lang="tr-TR" sz="2400" dirty="0" smtClean="0"/>
              <a:t> – 3</a:t>
            </a:r>
            <a:endParaRPr lang="tr-TR" sz="2400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83568" y="1124744"/>
            <a:ext cx="2667000" cy="45529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07140" y="2564904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/>
              <a:t>Requirement 2.3. </a:t>
            </a:r>
            <a:r>
              <a:rPr lang="en-US" sz="1400" dirty="0"/>
              <a:t>The citizen shall upload 3 photos of the violation.</a:t>
            </a:r>
            <a:endParaRPr lang="tr-TR" sz="1400" dirty="0"/>
          </a:p>
          <a:p>
            <a:r>
              <a:rPr lang="en-US" sz="1400" b="1" dirty="0"/>
              <a:t>Requirement 2.4. </a:t>
            </a:r>
            <a:r>
              <a:rPr lang="en-US" sz="1400" dirty="0"/>
              <a:t>The citizen shall transfer the violation by submitting to the center.</a:t>
            </a:r>
            <a:endParaRPr lang="tr-TR" sz="1400" dirty="0"/>
          </a:p>
          <a:p>
            <a:r>
              <a:rPr lang="en-US" sz="1400" b="1" dirty="0"/>
              <a:t>Requirement 3. </a:t>
            </a:r>
            <a:r>
              <a:rPr lang="en-US" sz="1400" dirty="0"/>
              <a:t>The user shall update his/her registration information.</a:t>
            </a:r>
            <a:endParaRPr lang="tr-TR" sz="1400" dirty="0"/>
          </a:p>
          <a:p>
            <a:r>
              <a:rPr lang="en-US" sz="1400" dirty="0"/>
              <a:t>The user  shall fill out a form containing the following information.</a:t>
            </a:r>
            <a:endParaRPr lang="tr-T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Email*</a:t>
            </a:r>
            <a:endParaRPr lang="tr-T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Password*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27169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484784"/>
            <a:ext cx="7467600" cy="3803826"/>
          </a:xfrm>
        </p:spPr>
        <p:txBody>
          <a:bodyPr/>
          <a:lstStyle/>
          <a:p>
            <a:pPr marL="0" indent="0" algn="ctr">
              <a:buNone/>
            </a:pPr>
            <a:r>
              <a:rPr lang="tr-TR" dirty="0" err="1" smtClean="0"/>
              <a:t>Thank</a:t>
            </a:r>
            <a:endParaRPr lang="tr-TR" dirty="0" smtClean="0"/>
          </a:p>
          <a:p>
            <a:pPr marL="0" indent="0" algn="ctr">
              <a:buNone/>
            </a:pPr>
            <a:r>
              <a:rPr lang="tr-TR" dirty="0" smtClean="0"/>
              <a:t> </a:t>
            </a:r>
            <a:r>
              <a:rPr lang="tr-TR" dirty="0" err="1"/>
              <a:t>You</a:t>
            </a:r>
            <a:r>
              <a:rPr lang="tr-TR" dirty="0"/>
              <a:t>!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636567"/>
            <a:ext cx="3973218" cy="286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5850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139</TotalTime>
  <Words>198</Words>
  <Application>Microsoft Office PowerPoint</Application>
  <PresentationFormat>On-screen Show (4:3)</PresentationFormat>
  <Paragraphs>49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Bogazici University Master of Science in  Software Engineering </vt:lpstr>
      <vt:lpstr>  Requirements Elicitation - 1</vt:lpstr>
      <vt:lpstr>  Requirements Elicitation - 2</vt:lpstr>
      <vt:lpstr>  Requirements Elicitation – 3</vt:lpstr>
      <vt:lpstr>PowerPoint Presentation</vt:lpstr>
    </vt:vector>
  </TitlesOfParts>
  <Company>Garanti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Bogazici University Master of Science in  Software Engineering</dc:title>
  <dc:creator>Cagla Sanlibayrak (Garanti Teknoloji)</dc:creator>
  <cp:lastModifiedBy>Cagla Sanlibayrak (Garanti Teknoloji)</cp:lastModifiedBy>
  <cp:revision>22</cp:revision>
  <dcterms:created xsi:type="dcterms:W3CDTF">2014-12-12T15:30:33Z</dcterms:created>
  <dcterms:modified xsi:type="dcterms:W3CDTF">2015-10-12T13:19:37Z</dcterms:modified>
</cp:coreProperties>
</file>