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wapi.co/api/starship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Proyecto </a:t>
            </a:r>
            <a:r>
              <a:rPr lang="es-VE" dirty="0" err="1" smtClean="0"/>
              <a:t>Frontend</a:t>
            </a:r>
            <a:endParaRPr lang="es-V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VE" dirty="0"/>
              <a:t>Evaluación de semana 5 en </a:t>
            </a:r>
            <a:r>
              <a:rPr lang="es-VE" dirty="0" err="1"/>
              <a:t>frontend</a:t>
            </a:r>
            <a:endParaRPr lang="es-VE" b="1" dirty="0"/>
          </a:p>
          <a:p>
            <a:r>
              <a:rPr lang="es-VE" dirty="0"/>
              <a:t>Realizar la maquetación y establecer los estilos para una enciclopedia de “</a:t>
            </a:r>
            <a:r>
              <a:rPr lang="es-VE" dirty="0" err="1"/>
              <a:t>Star</a:t>
            </a:r>
            <a:r>
              <a:rPr lang="es-VE" dirty="0"/>
              <a:t> </a:t>
            </a:r>
            <a:r>
              <a:rPr lang="es-VE" dirty="0" err="1"/>
              <a:t>Wars</a:t>
            </a:r>
            <a:r>
              <a:rPr lang="es-VE" dirty="0"/>
              <a:t>” cuya información será obtenida empleando </a:t>
            </a:r>
            <a:r>
              <a:rPr lang="es-VE" i="1" dirty="0" err="1"/>
              <a:t>The</a:t>
            </a:r>
            <a:r>
              <a:rPr lang="es-VE" i="1" dirty="0"/>
              <a:t> </a:t>
            </a:r>
            <a:r>
              <a:rPr lang="es-VE" i="1" dirty="0" err="1"/>
              <a:t>Star</a:t>
            </a:r>
            <a:r>
              <a:rPr lang="es-VE" i="1" dirty="0"/>
              <a:t> </a:t>
            </a:r>
            <a:r>
              <a:rPr lang="es-VE" i="1" dirty="0" err="1"/>
              <a:t>Wars</a:t>
            </a:r>
            <a:r>
              <a:rPr lang="es-VE" i="1" dirty="0"/>
              <a:t> API</a:t>
            </a:r>
            <a:r>
              <a:rPr lang="es-VE" dirty="0"/>
              <a:t> (</a:t>
            </a:r>
            <a:r>
              <a:rPr lang="es-VE" u="sng" dirty="0">
                <a:hlinkClick r:id="rId2"/>
              </a:rPr>
              <a:t>https://swapi.co/</a:t>
            </a:r>
            <a:r>
              <a:rPr lang="es-VE" dirty="0"/>
              <a:t>) como simulación de servicios. </a:t>
            </a:r>
            <a:endParaRPr lang="es-VE" dirty="0"/>
          </a:p>
          <a:p>
            <a:pPr fontAlgn="base"/>
            <a:r>
              <a:rPr lang="es-VE" dirty="0"/>
              <a:t>La interfaz debe ser responsiva y perfectamente navegable desde computadores, tabletas y teléfonos.</a:t>
            </a:r>
          </a:p>
          <a:p>
            <a:pPr fontAlgn="base"/>
            <a:r>
              <a:rPr lang="es-VE" dirty="0"/>
              <a:t>Se debe llevar un control de versiones mediante un repositorio.</a:t>
            </a:r>
          </a:p>
          <a:p>
            <a:pPr fontAlgn="base"/>
            <a:r>
              <a:rPr lang="es-VE" dirty="0"/>
              <a:t>Debe poseer un menú que permita acceder a las vistas de listados.</a:t>
            </a:r>
          </a:p>
          <a:p>
            <a:pPr fontAlgn="base"/>
            <a:r>
              <a:rPr lang="es-VE" dirty="0"/>
              <a:t>Se valorará la creatividad en la presentación y el uso de elementos adicionales.</a:t>
            </a:r>
          </a:p>
          <a:p>
            <a:r>
              <a:rPr lang="es-VE" dirty="0"/>
              <a:t/>
            </a:r>
            <a:br>
              <a:rPr lang="es-VE" dirty="0"/>
            </a:br>
            <a:r>
              <a:rPr lang="es-VE" dirty="0"/>
              <a:t>El sitio web tendrá las siguientes vistas:</a:t>
            </a:r>
            <a:endParaRPr lang="es-VE" dirty="0"/>
          </a:p>
          <a:p>
            <a:pPr fontAlgn="base"/>
            <a:r>
              <a:rPr lang="es-VE" dirty="0"/>
              <a:t>Home con listado de las películas (http://swapi.co/api/films/) </a:t>
            </a:r>
          </a:p>
          <a:p>
            <a:pPr lvl="1" fontAlgn="base"/>
            <a:r>
              <a:rPr lang="es-VE" dirty="0"/>
              <a:t>Datos: Episodio, Título, Sinopsis, Fecha, Director, </a:t>
            </a:r>
            <a:r>
              <a:rPr lang="es-VE" dirty="0" smtClean="0"/>
              <a:t>Productor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44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Proyecto </a:t>
            </a:r>
            <a:r>
              <a:rPr lang="es-VE" dirty="0" err="1" smtClean="0"/>
              <a:t>Frontend</a:t>
            </a:r>
            <a:endParaRPr lang="es-V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s-VE" dirty="0"/>
              <a:t>Vista de detalle de película</a:t>
            </a:r>
          </a:p>
          <a:p>
            <a:pPr lvl="1" fontAlgn="base"/>
            <a:r>
              <a:rPr lang="es-VE" dirty="0"/>
              <a:t>Datos: Episodio, Título, Sinopsis, Fecha, Director, Productor</a:t>
            </a:r>
          </a:p>
          <a:p>
            <a:pPr lvl="1" fontAlgn="base"/>
            <a:r>
              <a:rPr lang="es-VE" dirty="0"/>
              <a:t>Listado de Personajes</a:t>
            </a:r>
          </a:p>
          <a:p>
            <a:pPr lvl="2" fontAlgn="base"/>
            <a:r>
              <a:rPr lang="es-VE" dirty="0"/>
              <a:t>Nombre</a:t>
            </a:r>
          </a:p>
          <a:p>
            <a:pPr fontAlgn="base"/>
            <a:r>
              <a:rPr lang="es-VE" dirty="0"/>
              <a:t>Vista de detalle del personaje</a:t>
            </a:r>
          </a:p>
          <a:p>
            <a:pPr lvl="1" fontAlgn="base"/>
            <a:r>
              <a:rPr lang="es-VE" dirty="0"/>
              <a:t>Datos: Nombre, Especie (Nombre, Clasificación), Planeta (Nombre), Idioma</a:t>
            </a:r>
          </a:p>
          <a:p>
            <a:pPr lvl="1" fontAlgn="base"/>
            <a:r>
              <a:rPr lang="es-VE" dirty="0"/>
              <a:t>Listado de películas en las que participa</a:t>
            </a:r>
          </a:p>
          <a:p>
            <a:pPr lvl="2" fontAlgn="base"/>
            <a:r>
              <a:rPr lang="es-VE" dirty="0"/>
              <a:t>Datos: Episodio, Título</a:t>
            </a:r>
          </a:p>
          <a:p>
            <a:pPr fontAlgn="base"/>
            <a:r>
              <a:rPr lang="es-VE" dirty="0"/>
              <a:t>Vista de listado de planetas</a:t>
            </a:r>
          </a:p>
          <a:p>
            <a:pPr lvl="1" fontAlgn="base"/>
            <a:r>
              <a:rPr lang="es-VE" dirty="0"/>
              <a:t>Datos: Nombre, Diámetro, Clima, Terrenos, Superficie de agua, Población</a:t>
            </a:r>
          </a:p>
          <a:p>
            <a:pPr fontAlgn="base"/>
            <a:r>
              <a:rPr lang="es-VE" dirty="0"/>
              <a:t>Vista de listado de vehículos</a:t>
            </a:r>
          </a:p>
          <a:p>
            <a:pPr lvl="1" fontAlgn="base"/>
            <a:r>
              <a:rPr lang="es-VE" dirty="0"/>
              <a:t>Datos: Nombre, Modelo, Longitud, Tripulación, Pasajeros, Clase de vehículo</a:t>
            </a:r>
          </a:p>
          <a:p>
            <a:pPr fontAlgn="base"/>
            <a:r>
              <a:rPr lang="es-VE" dirty="0"/>
              <a:t>Vista de listado de cruceros espaciales (</a:t>
            </a:r>
            <a:r>
              <a:rPr lang="es-VE" u="sng" dirty="0">
                <a:hlinkClick r:id="rId2"/>
              </a:rPr>
              <a:t>http://swapi.co/api/starships/</a:t>
            </a:r>
            <a:r>
              <a:rPr lang="es-VE" dirty="0"/>
              <a:t>)</a:t>
            </a:r>
          </a:p>
          <a:p>
            <a:pPr lvl="1" fontAlgn="base"/>
            <a:r>
              <a:rPr lang="es-VE" dirty="0"/>
              <a:t>Datos: Nombre, Modelo, </a:t>
            </a:r>
            <a:r>
              <a:rPr lang="es-VE" dirty="0" err="1"/>
              <a:t>Manufacturador</a:t>
            </a:r>
            <a:r>
              <a:rPr lang="es-VE" dirty="0"/>
              <a:t>, Tripulación, Pasajeros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675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213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Proyecto Frontend</vt:lpstr>
      <vt:lpstr>Proyecto Frontend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Frontend</dc:title>
  <dc:creator>lrodriguez</dc:creator>
  <cp:lastModifiedBy>lrodriguez</cp:lastModifiedBy>
  <cp:revision>2</cp:revision>
  <dcterms:created xsi:type="dcterms:W3CDTF">2017-10-26T21:59:42Z</dcterms:created>
  <dcterms:modified xsi:type="dcterms:W3CDTF">2017-10-26T22:20:00Z</dcterms:modified>
</cp:coreProperties>
</file>