
<file path=[Content_Types].xml><?xml version="1.0" encoding="utf-8"?>
<Types xmlns="http://schemas.openxmlformats.org/package/2006/content-types">
  <Override PartName="/customXml/itemProps3.xml" ContentType="application/vnd.openxmlformats-officedocument.customXmlProperties+xml"/>
  <Override PartName="/ppt/slideMasters/slideMaster3.xml" ContentType="application/vnd.openxmlformats-officedocument.presentationml.slideMaster+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theme/theme5.xml" ContentType="application/vnd.openxmlformats-officedocument.theme+xml"/>
  <Override PartName="/ppt/notesSlides/notesSlide2.xml" ContentType="application/vnd.openxmlformats-officedocument.presentationml.notesSlide+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26.xml" ContentType="application/vnd.openxmlformats-officedocument.presentationml.slideLayout+xml"/>
  <Default Extension="rels" ContentType="application/vnd.openxmlformats-package.relationships+xml"/>
  <Default Extension="xml" ContentType="application/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docProps/custom.xml" ContentType="application/vnd.openxmlformats-officedocument.custom-properties+xml"/>
  <Override PartName="/ppt/commentAuthors.xml" ContentType="application/vnd.openxmlformats-officedocument.presentationml.commentAuthors+xml"/>
  <Override PartName="/ppt/slideLayouts/slideLayout10.xml" ContentType="application/vnd.openxmlformats-officedocument.presentationml.slideLayout+xml"/>
  <Override PartName="/customXml/itemProps4.xml" ContentType="application/vnd.openxmlformats-officedocument.customXmlProperti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customXml/itemProps2.xml" ContentType="application/vnd.openxmlformats-officedocument.customXml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slideLayouts/slideLayout29.xml" ContentType="application/vnd.openxmlformats-officedocument.presentationml.slideLayout+xml"/>
  <Override PartName="/ppt/theme/theme4.xml" ContentType="application/vnd.openxmlformats-officedocument.theme+xml"/>
  <Override PartName="/ppt/notesSlides/notesSlide1.xml" ContentType="application/vnd.openxmlformats-officedocument.presentationml.notesSlide+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s/slide1.xml" ContentType="application/vnd.openxmlformats-officedocument.presentationml.slide+xml"/>
  <Override PartName="/ppt/slideLayouts/slideLayout3.xml" ContentType="application/vnd.openxmlformats-officedocument.presentationml.slideLayout+xml"/>
  <Default Extension="jpeg" ContentType="image/jpeg"/>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3" r:id="rId5"/>
    <p:sldMasterId id="2147483718" r:id="rId6"/>
    <p:sldMasterId id="2147483827" r:id="rId7"/>
  </p:sldMasterIdLst>
  <p:notesMasterIdLst>
    <p:notesMasterId r:id="rId21"/>
  </p:notesMasterIdLst>
  <p:handoutMasterIdLst>
    <p:handoutMasterId r:id="rId22"/>
  </p:handoutMasterIdLst>
  <p:sldIdLst>
    <p:sldId id="257" r:id="rId8"/>
    <p:sldId id="313" r:id="rId9"/>
    <p:sldId id="323" r:id="rId10"/>
    <p:sldId id="327" r:id="rId11"/>
    <p:sldId id="324" r:id="rId12"/>
    <p:sldId id="325" r:id="rId13"/>
    <p:sldId id="330" r:id="rId14"/>
    <p:sldId id="331" r:id="rId15"/>
    <p:sldId id="332" r:id="rId16"/>
    <p:sldId id="333" r:id="rId17"/>
    <p:sldId id="314" r:id="rId18"/>
    <p:sldId id="328" r:id="rId19"/>
    <p:sldId id="304" r:id="rId20"/>
  </p:sldIdLst>
  <p:sldSz cx="9144000" cy="6858000" type="screen4x3"/>
  <p:notesSz cx="6858000" cy="9144000"/>
  <p:defaultTextStyle>
    <a:defPPr>
      <a:defRPr lang="en-US"/>
    </a:defPPr>
    <a:lvl1pPr algn="l" defTabSz="912813" rtl="0" fontAlgn="base">
      <a:spcBef>
        <a:spcPct val="0"/>
      </a:spcBef>
      <a:spcAft>
        <a:spcPct val="0"/>
      </a:spcAft>
      <a:defRPr kern="1200">
        <a:solidFill>
          <a:schemeClr val="tx1"/>
        </a:solidFill>
        <a:latin typeface="Arial" pitchFamily="34" charset="0"/>
        <a:ea typeface="+mn-ea"/>
        <a:cs typeface="Arial" pitchFamily="34" charset="0"/>
      </a:defRPr>
    </a:lvl1pPr>
    <a:lvl2pPr marL="455613" indent="1588" algn="l" defTabSz="912813" rtl="0" fontAlgn="base">
      <a:spcBef>
        <a:spcPct val="0"/>
      </a:spcBef>
      <a:spcAft>
        <a:spcPct val="0"/>
      </a:spcAft>
      <a:defRPr kern="1200">
        <a:solidFill>
          <a:schemeClr val="tx1"/>
        </a:solidFill>
        <a:latin typeface="Arial" pitchFamily="34" charset="0"/>
        <a:ea typeface="+mn-ea"/>
        <a:cs typeface="Arial" pitchFamily="34" charset="0"/>
      </a:defRPr>
    </a:lvl2pPr>
    <a:lvl3pPr marL="912813" indent="1588" algn="l" defTabSz="912813" rtl="0" fontAlgn="base">
      <a:spcBef>
        <a:spcPct val="0"/>
      </a:spcBef>
      <a:spcAft>
        <a:spcPct val="0"/>
      </a:spcAft>
      <a:defRPr kern="1200">
        <a:solidFill>
          <a:schemeClr val="tx1"/>
        </a:solidFill>
        <a:latin typeface="Arial" pitchFamily="34" charset="0"/>
        <a:ea typeface="+mn-ea"/>
        <a:cs typeface="Arial" pitchFamily="34" charset="0"/>
      </a:defRPr>
    </a:lvl3pPr>
    <a:lvl4pPr marL="1370013" indent="1588" algn="l" defTabSz="912813" rtl="0" fontAlgn="base">
      <a:spcBef>
        <a:spcPct val="0"/>
      </a:spcBef>
      <a:spcAft>
        <a:spcPct val="0"/>
      </a:spcAft>
      <a:defRPr kern="1200">
        <a:solidFill>
          <a:schemeClr val="tx1"/>
        </a:solidFill>
        <a:latin typeface="Arial" pitchFamily="34" charset="0"/>
        <a:ea typeface="+mn-ea"/>
        <a:cs typeface="Arial" pitchFamily="34" charset="0"/>
      </a:defRPr>
    </a:lvl4pPr>
    <a:lvl5pPr marL="1827213" indent="1588" algn="l" defTabSz="912813"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marybeth" initials="mb" lastIdx="14" clrIdx="0"/>
  <p:cmAuthor id="1" name="Laurent Visconti" initials="LV" lastIdx="4"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F6AE1E"/>
    <a:srgbClr val="FF0066"/>
    <a:srgbClr val="000000"/>
    <a:srgbClr val="F3AF35"/>
    <a:srgbClr val="9C42E6"/>
    <a:srgbClr val="D1943B"/>
    <a:srgbClr val="F8F57B"/>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3066" autoAdjust="0"/>
    <p:restoredTop sz="84099" autoAdjust="0"/>
  </p:normalViewPr>
  <p:slideViewPr>
    <p:cSldViewPr>
      <p:cViewPr varScale="1">
        <p:scale>
          <a:sx n="62" d="100"/>
          <a:sy n="62" d="100"/>
        </p:scale>
        <p:origin x="-798" y="-8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81" d="100"/>
          <a:sy n="81" d="100"/>
        </p:scale>
        <p:origin x="-1794" y="-96"/>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Master" Target="slideMasters/slideMaster3.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slide" Target="slides/slide13.xml"/><Relationship Id="rId1" Type="http://schemas.openxmlformats.org/officeDocument/2006/relationships/customXml" Target="../customXml/item1.xml"/><Relationship Id="rId6" Type="http://schemas.openxmlformats.org/officeDocument/2006/relationships/slideMaster" Target="slideMasters/slideMaster2.xml"/><Relationship Id="rId11" Type="http://schemas.openxmlformats.org/officeDocument/2006/relationships/slide" Target="slides/slide4.xml"/><Relationship Id="rId24" Type="http://schemas.openxmlformats.org/officeDocument/2006/relationships/presProps" Target="presProps.xml"/><Relationship Id="rId5" Type="http://schemas.openxmlformats.org/officeDocument/2006/relationships/slideMaster" Target="slideMasters/slideMaster1.xml"/><Relationship Id="rId15" Type="http://schemas.openxmlformats.org/officeDocument/2006/relationships/slide" Target="slides/slide8.xml"/><Relationship Id="rId23" Type="http://schemas.openxmlformats.org/officeDocument/2006/relationships/commentAuthors" Target="commentAuthors.xml"/><Relationship Id="rId10" Type="http://schemas.openxmlformats.org/officeDocument/2006/relationships/slide" Target="slides/slide3.xml"/><Relationship Id="rId19" Type="http://schemas.openxmlformats.org/officeDocument/2006/relationships/slide" Target="slides/slide12.xml"/><Relationship Id="rId4" Type="http://schemas.openxmlformats.org/officeDocument/2006/relationships/customXml" Target="../customXml/item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handoutMaster" Target="handoutMasters/handout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914363" fontAlgn="auto">
              <a:spcBef>
                <a:spcPts val="0"/>
              </a:spcBef>
              <a:spcAft>
                <a:spcPts val="0"/>
              </a:spcAft>
              <a:defRPr sz="1200">
                <a:latin typeface="Trebuchet MS" pitchFamily="34" charset="0"/>
                <a:cs typeface="+mn-cs"/>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defTabSz="914363" fontAlgn="auto">
              <a:spcBef>
                <a:spcPts val="0"/>
              </a:spcBef>
              <a:spcAft>
                <a:spcPts val="0"/>
              </a:spcAft>
              <a:defRPr sz="1200">
                <a:latin typeface="Trebuchet MS" pitchFamily="34" charset="0"/>
                <a:cs typeface="+mn-cs"/>
              </a:defRPr>
            </a:lvl1pPr>
          </a:lstStyle>
          <a:p>
            <a:pPr>
              <a:defRPr/>
            </a:pPr>
            <a:fld id="{564C857B-0C9A-43B6-90D6-96C75F0EF1D6}" type="datetimeFigureOut">
              <a:rPr lang="en-US"/>
              <a:pPr>
                <a:defRPr/>
              </a:pPr>
              <a:t>6/10/2008</a:t>
            </a:fld>
            <a:endParaRPr lang="en-US" dirty="0"/>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defTabSz="914363" fontAlgn="auto">
              <a:spcBef>
                <a:spcPts val="0"/>
              </a:spcBef>
              <a:spcAft>
                <a:spcPts val="0"/>
              </a:spcAft>
              <a:defRPr sz="500">
                <a:solidFill>
                  <a:srgbClr val="000000"/>
                </a:solidFill>
                <a:latin typeface="Trebuchet MS" pitchFamily="34" charset="0"/>
                <a:cs typeface="+mn-cs"/>
              </a:defRPr>
            </a:lvl1pPr>
          </a:lstStyle>
          <a:p>
            <a:pPr>
              <a:defRPr/>
            </a:pPr>
            <a:r>
              <a:rPr lang="en-US"/>
              <a:t>© 2007 Microsoft Corporation. All rights reserved. Microsoft, Windows, Windows Vista and other product names are or may be registered trademarks and/or trademarks in the U.S. and/or other countries.</a:t>
            </a:r>
          </a:p>
          <a:p>
            <a:pPr>
              <a:defRPr/>
            </a:pPr>
            <a:r>
              <a:rPr lang="en-US"/>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br>
            <a:r>
              <a:rPr lang="en-US"/>
              <a:t>MICROSOFT MAKES NO WARRANTIES, EXPRESS, IMPLIED OR STATUTORY, AS TO THE INFORMATION IN THIS PRESENTATION.</a:t>
            </a:r>
          </a:p>
        </p:txBody>
      </p:sp>
      <p:sp>
        <p:nvSpPr>
          <p:cNvPr id="5" name="Slide Number Placeholder 4"/>
          <p:cNvSpPr>
            <a:spLocks noGrp="1"/>
          </p:cNvSpPr>
          <p:nvPr>
            <p:ph type="sldNum" sz="quarter" idx="3"/>
          </p:nvPr>
        </p:nvSpPr>
        <p:spPr>
          <a:xfrm>
            <a:off x="6248400" y="8685213"/>
            <a:ext cx="608013" cy="457200"/>
          </a:xfrm>
          <a:prstGeom prst="rect">
            <a:avLst/>
          </a:prstGeom>
        </p:spPr>
        <p:txBody>
          <a:bodyPr vert="horz" lIns="91440" tIns="45720" rIns="91440" bIns="45720" rtlCol="0" anchor="b"/>
          <a:lstStyle>
            <a:lvl1pPr algn="r" defTabSz="914363" fontAlgn="auto">
              <a:spcBef>
                <a:spcPts val="0"/>
              </a:spcBef>
              <a:spcAft>
                <a:spcPts val="0"/>
              </a:spcAft>
              <a:defRPr sz="1200">
                <a:latin typeface="Trebuchet MS" pitchFamily="34" charset="0"/>
                <a:cs typeface="+mn-cs"/>
              </a:defRPr>
            </a:lvl1pPr>
          </a:lstStyle>
          <a:p>
            <a:pPr>
              <a:defRPr/>
            </a:pPr>
            <a:fld id="{F8E12A55-DF26-4863-A022-6A99F0393565}" type="slidenum">
              <a:rPr lang="en-US"/>
              <a:pPr>
                <a:defRPr/>
              </a:pPr>
              <a:t>‹#›</a:t>
            </a:fld>
            <a:endParaRPr lang="en-US"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914363" fontAlgn="auto">
              <a:spcBef>
                <a:spcPts val="0"/>
              </a:spcBef>
              <a:spcAft>
                <a:spcPts val="0"/>
              </a:spcAft>
              <a:defRPr sz="1200">
                <a:latin typeface="Trebuchet MS" pitchFamily="34" charset="0"/>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defTabSz="914363" fontAlgn="auto">
              <a:spcBef>
                <a:spcPts val="0"/>
              </a:spcBef>
              <a:spcAft>
                <a:spcPts val="0"/>
              </a:spcAft>
              <a:defRPr sz="1200">
                <a:latin typeface="Trebuchet MS" pitchFamily="34" charset="0"/>
                <a:cs typeface="+mn-cs"/>
              </a:defRPr>
            </a:lvl1pPr>
          </a:lstStyle>
          <a:p>
            <a:pPr>
              <a:defRPr/>
            </a:pPr>
            <a:fld id="{CD419AA8-7702-4B35-ADCD-2DFF3F4394C1}" type="datetimeFigureOut">
              <a:rPr lang="en-US"/>
              <a:pPr>
                <a:defRPr/>
              </a:pPr>
              <a:t>6/10/2008</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6" name="Footer Placeholder 5"/>
          <p:cNvSpPr>
            <a:spLocks noGrp="1"/>
          </p:cNvSpPr>
          <p:nvPr>
            <p:ph type="ftr" sz="quarter" idx="4"/>
          </p:nvPr>
        </p:nvSpPr>
        <p:spPr>
          <a:xfrm>
            <a:off x="0" y="8685213"/>
            <a:ext cx="6172200" cy="457200"/>
          </a:xfrm>
          <a:prstGeom prst="rect">
            <a:avLst/>
          </a:prstGeom>
        </p:spPr>
        <p:txBody>
          <a:bodyPr vert="horz" lIns="91440" tIns="45720" rIns="91440" bIns="45720" rtlCol="0" anchor="b"/>
          <a:lstStyle>
            <a:lvl1pPr algn="l" defTabSz="914363" fontAlgn="auto">
              <a:spcBef>
                <a:spcPts val="0"/>
              </a:spcBef>
              <a:spcAft>
                <a:spcPts val="0"/>
              </a:spcAft>
              <a:defRPr sz="500">
                <a:solidFill>
                  <a:srgbClr val="000000"/>
                </a:solidFill>
                <a:latin typeface="Trebuchet MS" pitchFamily="34" charset="0"/>
                <a:cs typeface="+mn-cs"/>
              </a:defRPr>
            </a:lvl1pPr>
          </a:lstStyle>
          <a:p>
            <a:pPr>
              <a:defRPr/>
            </a:pPr>
            <a:r>
              <a:rPr lang="en-US"/>
              <a:t>© 2007 Microsoft Corporation. All rights reserved. Microsoft, Windows, Windows Vista and other product names are or may be registered trademarks and/or trademarks in the U.S. and/or other countries.</a:t>
            </a:r>
          </a:p>
          <a:p>
            <a:pPr>
              <a:defRPr/>
            </a:pPr>
            <a:r>
              <a:rPr lang="en-US"/>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br>
            <a:r>
              <a:rPr lang="en-US"/>
              <a:t>MICROSOFT MAKES NO WARRANTIES, EXPRESS, IMPLIED OR STATUTORY, AS TO THE INFORMATION IN THIS PRESENTATION.</a:t>
            </a:r>
          </a:p>
        </p:txBody>
      </p:sp>
      <p:sp>
        <p:nvSpPr>
          <p:cNvPr id="7" name="Slide Number Placeholder 6"/>
          <p:cNvSpPr>
            <a:spLocks noGrp="1"/>
          </p:cNvSpPr>
          <p:nvPr>
            <p:ph type="sldNum" sz="quarter" idx="5"/>
          </p:nvPr>
        </p:nvSpPr>
        <p:spPr>
          <a:xfrm>
            <a:off x="6172200" y="8685213"/>
            <a:ext cx="684213" cy="457200"/>
          </a:xfrm>
          <a:prstGeom prst="rect">
            <a:avLst/>
          </a:prstGeom>
        </p:spPr>
        <p:txBody>
          <a:bodyPr vert="horz" lIns="91440" tIns="45720" rIns="91440" bIns="45720" rtlCol="0" anchor="b"/>
          <a:lstStyle>
            <a:lvl1pPr algn="r" defTabSz="914363" fontAlgn="auto">
              <a:spcBef>
                <a:spcPts val="0"/>
              </a:spcBef>
              <a:spcAft>
                <a:spcPts val="0"/>
              </a:spcAft>
              <a:defRPr sz="1200">
                <a:latin typeface="Trebuchet MS" pitchFamily="34" charset="0"/>
                <a:cs typeface="+mn-cs"/>
              </a:defRPr>
            </a:lvl1pPr>
          </a:lstStyle>
          <a:p>
            <a:pPr>
              <a:defRPr/>
            </a:pPr>
            <a:fld id="{A667B2F4-164E-4289-808A-3BB00550DA7F}" type="slidenum">
              <a:rPr lang="en-US"/>
              <a:pPr>
                <a:defRPr/>
              </a:pPr>
              <a:t>‹#›</a:t>
            </a:fld>
            <a:endParaRPr lang="en-US" dirty="0"/>
          </a:p>
        </p:txBody>
      </p:sp>
    </p:spTree>
  </p:cSld>
  <p:clrMap bg1="lt1" tx1="dk1" bg2="lt2" tx2="dk2" accent1="accent1" accent2="accent2" accent3="accent3" accent4="accent4" accent5="accent5" accent6="accent6" hlink="hlink" folHlink="folHlink"/>
  <p:notesStyle>
    <a:lvl1pPr algn="l" defTabSz="912813" rtl="0" eaLnBrk="0" fontAlgn="base" hangingPunct="0">
      <a:lnSpc>
        <a:spcPct val="90000"/>
      </a:lnSpc>
      <a:spcBef>
        <a:spcPct val="30000"/>
      </a:spcBef>
      <a:spcAft>
        <a:spcPts val="338"/>
      </a:spcAft>
      <a:defRPr sz="900" kern="1200">
        <a:solidFill>
          <a:schemeClr val="tx1"/>
        </a:solidFill>
        <a:latin typeface="Trebuchet MS" pitchFamily="34" charset="0"/>
        <a:ea typeface="+mn-ea"/>
        <a:cs typeface="+mn-cs"/>
      </a:defRPr>
    </a:lvl1pPr>
    <a:lvl2pPr marL="212725" indent="-104775" algn="l" defTabSz="912813" rtl="0" eaLnBrk="0" fontAlgn="base" hangingPunct="0">
      <a:lnSpc>
        <a:spcPct val="90000"/>
      </a:lnSpc>
      <a:spcBef>
        <a:spcPct val="30000"/>
      </a:spcBef>
      <a:spcAft>
        <a:spcPts val="338"/>
      </a:spcAft>
      <a:buFont typeface="Arial" pitchFamily="34" charset="0"/>
      <a:buChar char="•"/>
      <a:defRPr sz="900" kern="1200">
        <a:solidFill>
          <a:schemeClr val="tx1"/>
        </a:solidFill>
        <a:latin typeface="Trebuchet MS" pitchFamily="34" charset="0"/>
        <a:ea typeface="+mn-ea"/>
        <a:cs typeface="+mn-cs"/>
      </a:defRPr>
    </a:lvl2pPr>
    <a:lvl3pPr marL="327025" indent="-114300" algn="l" defTabSz="912813" rtl="0" eaLnBrk="0" fontAlgn="base" hangingPunct="0">
      <a:lnSpc>
        <a:spcPct val="90000"/>
      </a:lnSpc>
      <a:spcBef>
        <a:spcPct val="30000"/>
      </a:spcBef>
      <a:spcAft>
        <a:spcPts val="338"/>
      </a:spcAft>
      <a:buFont typeface="Arial" pitchFamily="34" charset="0"/>
      <a:buChar char="•"/>
      <a:defRPr sz="900" kern="1200">
        <a:solidFill>
          <a:schemeClr val="tx1"/>
        </a:solidFill>
        <a:latin typeface="Trebuchet MS" pitchFamily="34" charset="0"/>
        <a:ea typeface="+mn-ea"/>
        <a:cs typeface="+mn-cs"/>
      </a:defRPr>
    </a:lvl3pPr>
    <a:lvl4pPr marL="482600" indent="-146050" algn="l" defTabSz="912813" rtl="0" eaLnBrk="0" fontAlgn="base" hangingPunct="0">
      <a:lnSpc>
        <a:spcPct val="90000"/>
      </a:lnSpc>
      <a:spcBef>
        <a:spcPct val="30000"/>
      </a:spcBef>
      <a:spcAft>
        <a:spcPts val="338"/>
      </a:spcAft>
      <a:buFont typeface="Arial" pitchFamily="34" charset="0"/>
      <a:buChar char="•"/>
      <a:defRPr sz="900" kern="1200">
        <a:solidFill>
          <a:schemeClr val="tx1"/>
        </a:solidFill>
        <a:latin typeface="Trebuchet MS" pitchFamily="34" charset="0"/>
        <a:ea typeface="+mn-ea"/>
        <a:cs typeface="+mn-cs"/>
      </a:defRPr>
    </a:lvl4pPr>
    <a:lvl5pPr marL="614363" indent="-114300" algn="l" defTabSz="912813" rtl="0" eaLnBrk="0" fontAlgn="base" hangingPunct="0">
      <a:lnSpc>
        <a:spcPct val="90000"/>
      </a:lnSpc>
      <a:spcBef>
        <a:spcPct val="30000"/>
      </a:spcBef>
      <a:spcAft>
        <a:spcPts val="338"/>
      </a:spcAft>
      <a:buFont typeface="Arial" pitchFamily="34" charset="0"/>
      <a:buChar char="•"/>
      <a:defRPr sz="900" kern="1200">
        <a:solidFill>
          <a:schemeClr val="tx1"/>
        </a:solidFill>
        <a:latin typeface="Trebuchet MS"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Image Placeholder 1"/>
          <p:cNvSpPr>
            <a:spLocks noGrp="1" noRot="1" noChangeAspect="1" noTextEdit="1"/>
          </p:cNvSpPr>
          <p:nvPr>
            <p:ph type="sldImg"/>
          </p:nvPr>
        </p:nvSpPr>
        <p:spPr bwMode="auto">
          <a:noFill/>
          <a:ln>
            <a:solidFill>
              <a:srgbClr val="000000"/>
            </a:solidFill>
            <a:miter lim="800000"/>
            <a:headEnd/>
            <a:tailEnd/>
          </a:ln>
        </p:spPr>
      </p:sp>
      <p:sp>
        <p:nvSpPr>
          <p:cNvPr id="1331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21508" name="Header Placeholder 3"/>
          <p:cNvSpPr>
            <a:spLocks noGrp="1"/>
          </p:cNvSpPr>
          <p:nvPr>
            <p:ph type="hdr" sz="quarter"/>
          </p:nvPr>
        </p:nvSpPr>
        <p:spPr bwMode="auto">
          <a:ln>
            <a:miter lim="800000"/>
            <a:headEnd/>
            <a:tailEnd/>
          </a:ln>
        </p:spPr>
        <p:txBody>
          <a:bodyPr wrap="square" numCol="1" anchor="t" anchorCtr="0" compatLnSpc="1">
            <a:prstTxWarp prst="textNoShape">
              <a:avLst/>
            </a:prstTxWarp>
          </a:bodyPr>
          <a:lstStyle/>
          <a:p>
            <a:pPr defTabSz="912813" fontAlgn="base">
              <a:spcBef>
                <a:spcPct val="0"/>
              </a:spcBef>
              <a:spcAft>
                <a:spcPct val="0"/>
              </a:spcAft>
              <a:defRPr/>
            </a:pPr>
            <a:endParaRPr lang="en-US" dirty="0" smtClean="0"/>
          </a:p>
        </p:txBody>
      </p:sp>
      <p:sp>
        <p:nvSpPr>
          <p:cNvPr id="21509" name="Date Placeholder 4"/>
          <p:cNvSpPr>
            <a:spLocks noGrp="1"/>
          </p:cNvSpPr>
          <p:nvPr>
            <p:ph type="dt" sz="quarter" idx="1"/>
          </p:nvPr>
        </p:nvSpPr>
        <p:spPr bwMode="auto">
          <a:ln>
            <a:miter lim="800000"/>
            <a:headEnd/>
            <a:tailEnd/>
          </a:ln>
        </p:spPr>
        <p:txBody>
          <a:bodyPr wrap="square" numCol="1" anchor="t" anchorCtr="0" compatLnSpc="1">
            <a:prstTxWarp prst="textNoShape">
              <a:avLst/>
            </a:prstTxWarp>
          </a:bodyPr>
          <a:lstStyle/>
          <a:p>
            <a:pPr defTabSz="912813" fontAlgn="base">
              <a:spcBef>
                <a:spcPct val="0"/>
              </a:spcBef>
              <a:spcAft>
                <a:spcPct val="0"/>
              </a:spcAft>
              <a:defRPr/>
            </a:pPr>
            <a:fld id="{45019F58-D6F2-4468-BF26-3AF4D864E67E}" type="datetime8">
              <a:rPr lang="en-US" smtClean="0"/>
              <a:pPr defTabSz="912813" fontAlgn="base">
                <a:spcBef>
                  <a:spcPct val="0"/>
                </a:spcBef>
                <a:spcAft>
                  <a:spcPct val="0"/>
                </a:spcAft>
                <a:defRPr/>
              </a:pPr>
              <a:t>6/10/2008 8:10 AM</a:t>
            </a:fld>
            <a:endParaRPr lang="en-US" smtClean="0"/>
          </a:p>
        </p:txBody>
      </p:sp>
      <p:sp>
        <p:nvSpPr>
          <p:cNvPr id="21510" name="Footer Placeholder 5"/>
          <p:cNvSpPr>
            <a:spLocks noGrp="1"/>
          </p:cNvSpPr>
          <p:nvPr>
            <p:ph type="ftr" sz="quarter" idx="4"/>
          </p:nvPr>
        </p:nvSpPr>
        <p:spPr bwMode="auto">
          <a:ln>
            <a:miter lim="800000"/>
            <a:headEnd/>
            <a:tailEnd/>
          </a:ln>
        </p:spPr>
        <p:txBody>
          <a:bodyPr wrap="square" numCol="1" anchorCtr="0" compatLnSpc="1">
            <a:prstTxWarp prst="textNoShape">
              <a:avLst/>
            </a:prstTxWarp>
          </a:bodyPr>
          <a:lstStyle/>
          <a:p>
            <a:pPr defTabSz="912813" fontAlgn="base">
              <a:spcBef>
                <a:spcPct val="0"/>
              </a:spcBef>
              <a:spcAft>
                <a:spcPct val="0"/>
              </a:spcAft>
              <a:defRPr/>
            </a:pPr>
            <a:r>
              <a:rPr lang="en-US" dirty="0" smtClean="0"/>
              <a:t>© 2007 Microsoft Corporation. All rights reserved. Microsoft, Windows, Windows Vista and other product names are or may be registered trademarks and/or trademarks in the U.S. and/or other countries.</a:t>
            </a:r>
          </a:p>
          <a:p>
            <a:pPr defTabSz="912813" fontAlgn="base">
              <a:spcBef>
                <a:spcPct val="0"/>
              </a:spcBef>
              <a:spcAft>
                <a:spcPct val="0"/>
              </a:spcAft>
              <a:defRPr/>
            </a:pPr>
            <a:r>
              <a:rPr lang="en-US" dirty="0" smtClean="0"/>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br>
            <a:r>
              <a:rPr lang="en-US" dirty="0" smtClean="0"/>
              <a:t>MICROSOFT MAKES NO WARRANTIES, EXPRESS, IMPLIED OR STATUTORY, AS TO THE INFORMATION IN THIS PRESENTATION.</a:t>
            </a:r>
          </a:p>
          <a:p>
            <a:pPr defTabSz="912813" fontAlgn="base">
              <a:spcBef>
                <a:spcPct val="0"/>
              </a:spcBef>
              <a:spcAft>
                <a:spcPct val="0"/>
              </a:spcAft>
              <a:defRPr/>
            </a:pPr>
            <a:endParaRPr lang="en-US" dirty="0" smtClean="0">
              <a:solidFill>
                <a:schemeClr val="tx1"/>
              </a:solidFill>
            </a:endParaRPr>
          </a:p>
        </p:txBody>
      </p:sp>
      <p:sp>
        <p:nvSpPr>
          <p:cNvPr id="21511" name="Slide Number Placeholder 6"/>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defTabSz="912813" fontAlgn="base">
              <a:spcBef>
                <a:spcPct val="0"/>
              </a:spcBef>
              <a:spcAft>
                <a:spcPct val="0"/>
              </a:spcAft>
              <a:defRPr/>
            </a:pPr>
            <a:fld id="{D3F2A6B4-B5A7-4FF9-903C-A00116B56C71}" type="slidenum">
              <a:rPr lang="en-US" smtClean="0"/>
              <a:pPr defTabSz="912813" fontAlgn="base">
                <a:spcBef>
                  <a:spcPct val="0"/>
                </a:spcBef>
                <a:spcAft>
                  <a:spcPct val="0"/>
                </a:spcAft>
                <a:defRPr/>
              </a:pPr>
              <a:t>1</a:t>
            </a:fld>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A667B2F4-164E-4289-808A-3BB00550DA7F}" type="slidenum">
              <a:rPr lang="en-US" smtClean="0"/>
              <a:pPr>
                <a:defRPr/>
              </a:pPr>
              <a:t>2</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30250" y="1905000"/>
            <a:ext cx="7681913" cy="1523495"/>
          </a:xfrm>
        </p:spPr>
        <p:txBody>
          <a:bodyPr>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730249" y="4344988"/>
            <a:ext cx="7681913"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2_Title and Content">
    <p:bg bwMode="black">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3_Title and Content">
    <p:bg bwMode="black">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0" y="6238875"/>
            <a:ext cx="9144001" cy="619125"/>
          </a:xfrm>
          <a:solidFill>
            <a:srgbClr val="FFFF99"/>
          </a:solidFill>
        </p:spPr>
        <p:txBody>
          <a:bodyPr lIns="152394" tIns="76197" rIns="152394" bIns="76197" anchor="b">
            <a:noAutofit/>
          </a:bodyPr>
          <a:lstStyle>
            <a:lvl1pPr algn="r">
              <a:buFont typeface="Arial" pitchFamily="34" charset="0"/>
              <a:buNone/>
              <a:defRPr>
                <a:solidFill>
                  <a:srgbClr val="000000"/>
                </a:solidFill>
                <a:effectLst/>
                <a:latin typeface="Trebuchet MS" pitchFamily="34" charset="0"/>
              </a:defRPr>
            </a:lvl1pPr>
          </a:lstStyle>
          <a:p>
            <a:pPr lvl="0"/>
            <a:r>
              <a:rPr lang="en-US" smtClean="0"/>
              <a:t>Click to edit Master text styles</a:t>
            </a:r>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722313" y="1905000"/>
            <a:ext cx="8040688" cy="193899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722313" y="1905000"/>
            <a:ext cx="8040688" cy="193899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30250" y="1905000"/>
            <a:ext cx="7681913" cy="1523495"/>
          </a:xfrm>
        </p:spPr>
        <p:txBody>
          <a:bodyPr>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730249" y="4344988"/>
            <a:ext cx="7681913"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Tree>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381000" y="1411552"/>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81000" y="1411553"/>
            <a:ext cx="4114800" cy="2129814"/>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411553"/>
            <a:ext cx="4114800" cy="2129814"/>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381000" y="1412875"/>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p:nvPr>
        </p:nvSpPr>
        <p:spPr>
          <a:xfrm>
            <a:off x="722049" y="2355850"/>
            <a:ext cx="7690114" cy="1384994"/>
          </a:xfrm>
        </p:spPr>
        <p:txBody>
          <a:bodyPr>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FF9929">
                        <a:lumMod val="20000"/>
                        <a:lumOff val="80000"/>
                      </a:srgbClr>
                    </a:gs>
                    <a:gs pos="28000">
                      <a:srgbClr val="F8F57B"/>
                    </a:gs>
                    <a:gs pos="62000">
                      <a:srgbClr val="D5B953"/>
                    </a:gs>
                    <a:gs pos="88000">
                      <a:srgbClr val="D1943B"/>
                    </a:gs>
                  </a:gsLst>
                  <a:lin ang="5400000"/>
                </a:gradFill>
                <a:effectLst>
                  <a:outerShdw blurRad="50800" dist="39000" dir="5460000" algn="tl">
                    <a:srgbClr val="000000">
                      <a:alpha val="38000"/>
                    </a:srgbClr>
                  </a:outerShdw>
                </a:effectLst>
                <a:uLnTx/>
                <a:uFillTx/>
                <a:latin typeface="Trebuchet MS" pitchFamily="34" charset="0"/>
                <a:ea typeface="+mn-ea"/>
                <a:cs typeface="+mn-cs"/>
              </a:defRPr>
            </a:lvl1pPr>
          </a:lstStyle>
          <a:p>
            <a:pPr lvl="0"/>
            <a:r>
              <a:rPr lang="en-US" dirty="0" smtClean="0"/>
              <a:t>Click to edit Master text styles</a:t>
            </a:r>
          </a:p>
        </p:txBody>
      </p:sp>
    </p:spTree>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7" name="Date Placeholder 6"/>
          <p:cNvSpPr>
            <a:spLocks noGrp="1"/>
          </p:cNvSpPr>
          <p:nvPr>
            <p:ph type="dt" sz="half" idx="10"/>
          </p:nvPr>
        </p:nvSpPr>
        <p:spPr/>
        <p:txBody>
          <a:bodyPr/>
          <a:lstStyle/>
          <a:p>
            <a:pPr>
              <a:defRPr/>
            </a:pPr>
            <a:endParaRPr lang="en-US"/>
          </a:p>
        </p:txBody>
      </p:sp>
      <p:sp>
        <p:nvSpPr>
          <p:cNvPr id="8" name="Slide Number Placeholder 7"/>
          <p:cNvSpPr>
            <a:spLocks noGrp="1"/>
          </p:cNvSpPr>
          <p:nvPr>
            <p:ph type="sldNum" sz="quarter" idx="11"/>
          </p:nvPr>
        </p:nvSpPr>
        <p:spPr/>
        <p:txBody>
          <a:bodyPr/>
          <a:lstStyle/>
          <a:p>
            <a:pPr>
              <a:defRPr/>
            </a:pPr>
            <a:fld id="{92687292-3D56-4F7E-AE69-9EFF6B0F8DCA}" type="slidenum">
              <a:rPr lang="en-US" smtClean="0"/>
              <a:pPr>
                <a:defRPr/>
              </a:pPr>
              <a:t>‹#›</a:t>
            </a:fld>
            <a:endParaRPr lang="en-US"/>
          </a:p>
        </p:txBody>
      </p:sp>
      <p:sp>
        <p:nvSpPr>
          <p:cNvPr id="9" name="Footer Placeholder 8"/>
          <p:cNvSpPr>
            <a:spLocks noGrp="1"/>
          </p:cNvSpPr>
          <p:nvPr>
            <p:ph type="ftr" sz="quarter" idx="12"/>
          </p:nvPr>
        </p:nvSpPr>
        <p:spPr/>
        <p:txBody>
          <a:bodyPr/>
          <a:lstStyle/>
          <a:p>
            <a:pPr>
              <a:defRPr/>
            </a:pPr>
            <a:r>
              <a:rPr lang="en-US" dirty="0" smtClean="0"/>
              <a:t>Copyright Microsoft Corporation,</a:t>
            </a:r>
          </a:p>
          <a:p>
            <a:pPr>
              <a:defRPr/>
            </a:pPr>
            <a:r>
              <a:rPr lang="en-US" dirty="0" smtClean="0"/>
              <a:t>All Rights Reserved</a:t>
            </a:r>
            <a:endParaRPr lang="en-US" dirty="0"/>
          </a:p>
        </p:txBody>
      </p:sp>
    </p:spTree>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pPr>
              <a:defRPr/>
            </a:pPr>
            <a:endParaRPr lang="en-US"/>
          </a:p>
        </p:txBody>
      </p:sp>
      <p:sp>
        <p:nvSpPr>
          <p:cNvPr id="8" name="Slide Number Placeholder 7"/>
          <p:cNvSpPr>
            <a:spLocks noGrp="1"/>
          </p:cNvSpPr>
          <p:nvPr>
            <p:ph type="sldNum" sz="quarter" idx="11"/>
          </p:nvPr>
        </p:nvSpPr>
        <p:spPr/>
        <p:txBody>
          <a:bodyPr/>
          <a:lstStyle/>
          <a:p>
            <a:pPr>
              <a:defRPr/>
            </a:pPr>
            <a:fld id="{92687292-3D56-4F7E-AE69-9EFF6B0F8DCA}" type="slidenum">
              <a:rPr lang="en-US" smtClean="0"/>
              <a:pPr>
                <a:defRPr/>
              </a:pPr>
              <a:t>‹#›</a:t>
            </a:fld>
            <a:endParaRPr lang="en-US"/>
          </a:p>
        </p:txBody>
      </p:sp>
      <p:sp>
        <p:nvSpPr>
          <p:cNvPr id="9" name="Footer Placeholder 8"/>
          <p:cNvSpPr>
            <a:spLocks noGrp="1"/>
          </p:cNvSpPr>
          <p:nvPr>
            <p:ph type="ftr" sz="quarter" idx="12"/>
          </p:nvPr>
        </p:nvSpPr>
        <p:spPr/>
        <p:txBody>
          <a:bodyPr/>
          <a:lstStyle/>
          <a:p>
            <a:pPr>
              <a:defRPr/>
            </a:pPr>
            <a:r>
              <a:rPr lang="en-US" smtClean="0"/>
              <a:t>Copyright Microsoft Corporation, All Rights Reserved</a:t>
            </a:r>
            <a:endParaRPr lang="en-US" dirty="0"/>
          </a:p>
        </p:txBody>
      </p:sp>
    </p:spTree>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7" name="Date Placeholder 6"/>
          <p:cNvSpPr>
            <a:spLocks noGrp="1"/>
          </p:cNvSpPr>
          <p:nvPr>
            <p:ph type="dt" sz="half" idx="10"/>
          </p:nvPr>
        </p:nvSpPr>
        <p:spPr/>
        <p:txBody>
          <a:bodyPr/>
          <a:lstStyle/>
          <a:p>
            <a:pPr>
              <a:defRPr/>
            </a:pPr>
            <a:endParaRPr lang="en-US"/>
          </a:p>
        </p:txBody>
      </p:sp>
      <p:sp>
        <p:nvSpPr>
          <p:cNvPr id="8" name="Slide Number Placeholder 7"/>
          <p:cNvSpPr>
            <a:spLocks noGrp="1"/>
          </p:cNvSpPr>
          <p:nvPr>
            <p:ph type="sldNum" sz="quarter" idx="11"/>
          </p:nvPr>
        </p:nvSpPr>
        <p:spPr/>
        <p:txBody>
          <a:bodyPr/>
          <a:lstStyle/>
          <a:p>
            <a:pPr>
              <a:defRPr/>
            </a:pPr>
            <a:fld id="{92687292-3D56-4F7E-AE69-9EFF6B0F8DCA}" type="slidenum">
              <a:rPr lang="en-US" smtClean="0"/>
              <a:pPr>
                <a:defRPr/>
              </a:pPr>
              <a:t>‹#›</a:t>
            </a:fld>
            <a:endParaRPr lang="en-US"/>
          </a:p>
        </p:txBody>
      </p:sp>
      <p:sp>
        <p:nvSpPr>
          <p:cNvPr id="9" name="Footer Placeholder 8"/>
          <p:cNvSpPr>
            <a:spLocks noGrp="1"/>
          </p:cNvSpPr>
          <p:nvPr>
            <p:ph type="ftr" sz="quarter" idx="12"/>
          </p:nvPr>
        </p:nvSpPr>
        <p:spPr/>
        <p:txBody>
          <a:bodyPr/>
          <a:lstStyle/>
          <a:p>
            <a:pPr>
              <a:defRPr/>
            </a:pPr>
            <a:r>
              <a:rPr lang="en-US" smtClean="0"/>
              <a:t>Copyright Microsoft Corporation, All Rights Reserved</a:t>
            </a:r>
            <a:endParaRPr lang="en-US"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Date Placeholder 7"/>
          <p:cNvSpPr>
            <a:spLocks noGrp="1"/>
          </p:cNvSpPr>
          <p:nvPr>
            <p:ph type="dt" sz="half" idx="10"/>
          </p:nvPr>
        </p:nvSpPr>
        <p:spPr/>
        <p:txBody>
          <a:bodyPr/>
          <a:lstStyle/>
          <a:p>
            <a:pPr>
              <a:defRPr/>
            </a:pPr>
            <a:endParaRPr lang="en-US"/>
          </a:p>
        </p:txBody>
      </p:sp>
      <p:sp>
        <p:nvSpPr>
          <p:cNvPr id="9" name="Slide Number Placeholder 8"/>
          <p:cNvSpPr>
            <a:spLocks noGrp="1"/>
          </p:cNvSpPr>
          <p:nvPr>
            <p:ph type="sldNum" sz="quarter" idx="11"/>
          </p:nvPr>
        </p:nvSpPr>
        <p:spPr/>
        <p:txBody>
          <a:bodyPr/>
          <a:lstStyle/>
          <a:p>
            <a:pPr>
              <a:defRPr/>
            </a:pPr>
            <a:fld id="{92687292-3D56-4F7E-AE69-9EFF6B0F8DCA}" type="slidenum">
              <a:rPr lang="en-US" smtClean="0"/>
              <a:pPr>
                <a:defRPr/>
              </a:pPr>
              <a:t>‹#›</a:t>
            </a:fld>
            <a:endParaRPr lang="en-US"/>
          </a:p>
        </p:txBody>
      </p:sp>
      <p:sp>
        <p:nvSpPr>
          <p:cNvPr id="10" name="Footer Placeholder 9"/>
          <p:cNvSpPr>
            <a:spLocks noGrp="1"/>
          </p:cNvSpPr>
          <p:nvPr>
            <p:ph type="ftr" sz="quarter" idx="12"/>
          </p:nvPr>
        </p:nvSpPr>
        <p:spPr/>
        <p:txBody>
          <a:bodyPr/>
          <a:lstStyle/>
          <a:p>
            <a:pPr>
              <a:defRPr/>
            </a:pPr>
            <a:r>
              <a:rPr lang="en-US" smtClean="0"/>
              <a:t>Copyright Microsoft Corporation, All Rights Reserved</a:t>
            </a:r>
            <a:endParaRPr lang="en-US" dirty="0"/>
          </a:p>
        </p:txBody>
      </p:sp>
    </p:spTree>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endParaRPr lang="en-US"/>
          </a:p>
        </p:txBody>
      </p:sp>
      <p:sp>
        <p:nvSpPr>
          <p:cNvPr id="8" name="Footer Placeholder 4"/>
          <p:cNvSpPr>
            <a:spLocks noGrp="1"/>
          </p:cNvSpPr>
          <p:nvPr>
            <p:ph type="ftr" sz="quarter" idx="11"/>
          </p:nvPr>
        </p:nvSpPr>
        <p:spPr/>
        <p:txBody>
          <a:bodyPr/>
          <a:lstStyle>
            <a:lvl1pPr>
              <a:defRPr sz="1100"/>
            </a:lvl1pPr>
          </a:lstStyle>
          <a:p>
            <a:pPr>
              <a:defRPr/>
            </a:pPr>
            <a:r>
              <a:rPr lang="en-US" smtClean="0"/>
              <a:t>Copyright Microsoft Corporation, All Rights Reserved</a:t>
            </a: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D370DFC5-6A1B-4A96-AD3C-E94FF1227499}" type="slidenum">
              <a:rPr lang="en-US"/>
              <a:pPr>
                <a:defRPr/>
              </a:pPr>
              <a:t>‹#›</a:t>
            </a:fld>
            <a:endParaRPr lang="en-US"/>
          </a:p>
        </p:txBody>
      </p:sp>
    </p:spTree>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6" name="Date Placeholder 5"/>
          <p:cNvSpPr>
            <a:spLocks noGrp="1"/>
          </p:cNvSpPr>
          <p:nvPr>
            <p:ph type="dt" sz="half" idx="10"/>
          </p:nvPr>
        </p:nvSpPr>
        <p:spPr/>
        <p:txBody>
          <a:bodyPr/>
          <a:lstStyle/>
          <a:p>
            <a:pPr>
              <a:defRPr/>
            </a:pPr>
            <a:endParaRPr lang="en-US"/>
          </a:p>
        </p:txBody>
      </p:sp>
      <p:sp>
        <p:nvSpPr>
          <p:cNvPr id="7" name="Slide Number Placeholder 6"/>
          <p:cNvSpPr>
            <a:spLocks noGrp="1"/>
          </p:cNvSpPr>
          <p:nvPr>
            <p:ph type="sldNum" sz="quarter" idx="11"/>
          </p:nvPr>
        </p:nvSpPr>
        <p:spPr/>
        <p:txBody>
          <a:bodyPr/>
          <a:lstStyle/>
          <a:p>
            <a:pPr>
              <a:defRPr/>
            </a:pPr>
            <a:fld id="{92687292-3D56-4F7E-AE69-9EFF6B0F8DCA}" type="slidenum">
              <a:rPr lang="en-US" smtClean="0"/>
              <a:pPr>
                <a:defRPr/>
              </a:pPr>
              <a:t>‹#›</a:t>
            </a:fld>
            <a:endParaRPr lang="en-US"/>
          </a:p>
        </p:txBody>
      </p:sp>
      <p:sp>
        <p:nvSpPr>
          <p:cNvPr id="8" name="Footer Placeholder 7"/>
          <p:cNvSpPr>
            <a:spLocks noGrp="1"/>
          </p:cNvSpPr>
          <p:nvPr>
            <p:ph type="ftr" sz="quarter" idx="12"/>
          </p:nvPr>
        </p:nvSpPr>
        <p:spPr/>
        <p:txBody>
          <a:bodyPr/>
          <a:lstStyle>
            <a:lvl1pPr>
              <a:defRPr sz="1100"/>
            </a:lvl1pPr>
          </a:lstStyle>
          <a:p>
            <a:pPr>
              <a:defRPr/>
            </a:pPr>
            <a:r>
              <a:rPr lang="en-US" smtClean="0"/>
              <a:t>Copyright Microsoft Corporation, All Rights Reserved</a:t>
            </a:r>
            <a:endParaRPr lang="en-US" dirty="0"/>
          </a:p>
        </p:txBody>
      </p:sp>
    </p:spTree>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en-US"/>
          </a:p>
        </p:txBody>
      </p:sp>
      <p:sp>
        <p:nvSpPr>
          <p:cNvPr id="3" name="Footer Placeholder 4"/>
          <p:cNvSpPr>
            <a:spLocks noGrp="1"/>
          </p:cNvSpPr>
          <p:nvPr>
            <p:ph type="ftr" sz="quarter" idx="11"/>
          </p:nvPr>
        </p:nvSpPr>
        <p:spPr/>
        <p:txBody>
          <a:bodyPr/>
          <a:lstStyle>
            <a:lvl1pPr>
              <a:defRPr sz="1100"/>
            </a:lvl1pPr>
          </a:lstStyle>
          <a:p>
            <a:pPr>
              <a:defRPr/>
            </a:pPr>
            <a:r>
              <a:rPr lang="en-US" smtClean="0"/>
              <a:t>Copyright Microsoft Corporation, All Rights Reserved</a:t>
            </a:r>
            <a:endParaRPr lang="en-US" dirty="0"/>
          </a:p>
        </p:txBody>
      </p:sp>
      <p:sp>
        <p:nvSpPr>
          <p:cNvPr id="4" name="Slide Number Placeholder 5"/>
          <p:cNvSpPr>
            <a:spLocks noGrp="1"/>
          </p:cNvSpPr>
          <p:nvPr>
            <p:ph type="sldNum" sz="quarter" idx="12"/>
          </p:nvPr>
        </p:nvSpPr>
        <p:spPr/>
        <p:txBody>
          <a:bodyPr/>
          <a:lstStyle>
            <a:lvl1pPr>
              <a:defRPr/>
            </a:lvl1pPr>
          </a:lstStyle>
          <a:p>
            <a:pPr>
              <a:defRPr/>
            </a:pPr>
            <a:fld id="{8C27CCF6-A268-4EC6-9373-6A454F2E7D87}" type="slidenum">
              <a:rPr lang="en-US"/>
              <a:pPr>
                <a:defRPr/>
              </a:pPr>
              <a:t>‹#›</a:t>
            </a:fld>
            <a:endParaRPr lang="en-US"/>
          </a:p>
        </p:txBody>
      </p:sp>
    </p:spTree>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sz="1100"/>
            </a:lvl1pPr>
          </a:lstStyle>
          <a:p>
            <a:pPr>
              <a:defRPr/>
            </a:pPr>
            <a:r>
              <a:rPr lang="en-US" smtClean="0"/>
              <a:t>Copyright Microsoft Corporation, All Rights Reserved</a:t>
            </a: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9A7EBF5E-5674-4F04-9D4F-5BB23A8EC653}" type="slidenum">
              <a:rPr lang="en-US"/>
              <a:pPr>
                <a:defRPr/>
              </a:pPr>
              <a:t>‹#›</a:t>
            </a:fld>
            <a:endParaRPr 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sz="1100"/>
            </a:lvl1pPr>
          </a:lstStyle>
          <a:p>
            <a:pPr>
              <a:defRPr/>
            </a:pPr>
            <a:r>
              <a:rPr lang="en-US" smtClean="0"/>
              <a:t>Copyright Microsoft Corporation, All Rights Reserved</a:t>
            </a: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044A6A88-53D1-4288-9D8F-7BB515BFE4B4}" type="slidenum">
              <a:rPr lang="en-US"/>
              <a:pPr>
                <a:defRPr/>
              </a:pPr>
              <a:t>‹#›</a:t>
            </a:fld>
            <a:endParaRPr 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sz="1100"/>
            </a:lvl1pPr>
          </a:lstStyle>
          <a:p>
            <a:pPr>
              <a:defRPr/>
            </a:pPr>
            <a:r>
              <a:rPr lang="en-US" smtClean="0"/>
              <a:t>Copyright Microsoft Corporation, All Rights Reserved</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7A5A7F2C-FE89-45A7-9F4F-FCE721E0A237}"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381000" y="1411552"/>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381000" y="1412875"/>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81000" y="1411553"/>
            <a:ext cx="4114800" cy="2129814"/>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411553"/>
            <a:ext cx="4114800" cy="2129814"/>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381000" y="1411553"/>
            <a:ext cx="4114800"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0999" y="2174875"/>
            <a:ext cx="41148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981" y="1411553"/>
            <a:ext cx="4117019"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117974"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WALKIN - Prints in GRAYSCALE">
    <p:spTree>
      <p:nvGrpSpPr>
        <p:cNvPr id="1" name=""/>
        <p:cNvGrpSpPr/>
        <p:nvPr/>
      </p:nvGrpSpPr>
      <p:grpSpPr>
        <a:xfrm>
          <a:off x="0" y="0"/>
          <a:ext cx="0" cy="0"/>
          <a:chOff x="0" y="0"/>
          <a:chExt cx="0" cy="0"/>
        </a:xfrm>
      </p:grpSpPr>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5" Type="http://schemas.openxmlformats.org/officeDocument/2006/relationships/slideLayout" Target="../slideLayouts/slideLayout17.xml"/><Relationship Id="rId10" Type="http://schemas.openxmlformats.org/officeDocument/2006/relationships/image" Target="../media/image4.png"/><Relationship Id="rId4" Type="http://schemas.openxmlformats.org/officeDocument/2006/relationships/slideLayout" Target="../slideLayouts/slideLayout16.xml"/><Relationship Id="rId9" Type="http://schemas.openxmlformats.org/officeDocument/2006/relationships/image" Target="../media/image1.jpe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7.xml"/><Relationship Id="rId3" Type="http://schemas.openxmlformats.org/officeDocument/2006/relationships/slideLayout" Target="../slideLayouts/slideLayout22.xml"/><Relationship Id="rId7" Type="http://schemas.openxmlformats.org/officeDocument/2006/relationships/slideLayout" Target="../slideLayouts/slideLayout26.xml"/><Relationship Id="rId12" Type="http://schemas.openxmlformats.org/officeDocument/2006/relationships/theme" Target="../theme/theme3.xml"/><Relationship Id="rId2" Type="http://schemas.openxmlformats.org/officeDocument/2006/relationships/slideLayout" Target="../slideLayouts/slideLayout21.xml"/><Relationship Id="rId1" Type="http://schemas.openxmlformats.org/officeDocument/2006/relationships/slideLayout" Target="../slideLayouts/slideLayout20.xml"/><Relationship Id="rId6" Type="http://schemas.openxmlformats.org/officeDocument/2006/relationships/slideLayout" Target="../slideLayouts/slideLayout25.xml"/><Relationship Id="rId11" Type="http://schemas.openxmlformats.org/officeDocument/2006/relationships/slideLayout" Target="../slideLayouts/slideLayout30.xml"/><Relationship Id="rId5" Type="http://schemas.openxmlformats.org/officeDocument/2006/relationships/slideLayout" Target="../slideLayouts/slideLayout24.xml"/><Relationship Id="rId10" Type="http://schemas.openxmlformats.org/officeDocument/2006/relationships/slideLayout" Target="../slideLayouts/slideLayout29.xml"/><Relationship Id="rId4" Type="http://schemas.openxmlformats.org/officeDocument/2006/relationships/slideLayout" Target="../slideLayouts/slideLayout23.xml"/><Relationship Id="rId9" Type="http://schemas.openxmlformats.org/officeDocument/2006/relationships/slideLayout" Target="../slideLayouts/slideLayout2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230188"/>
            <a:ext cx="8382000" cy="665162"/>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1027" name="Text Placeholder 2"/>
          <p:cNvSpPr>
            <a:spLocks noGrp="1"/>
          </p:cNvSpPr>
          <p:nvPr>
            <p:ph type="body" idx="1"/>
          </p:nvPr>
        </p:nvSpPr>
        <p:spPr bwMode="auto">
          <a:xfrm>
            <a:off x="381000" y="1412875"/>
            <a:ext cx="8382000" cy="2135188"/>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TextBox 3"/>
          <p:cNvSpPr txBox="1"/>
          <p:nvPr/>
        </p:nvSpPr>
        <p:spPr>
          <a:xfrm>
            <a:off x="0" y="6553200"/>
            <a:ext cx="9144000" cy="246063"/>
          </a:xfrm>
          <a:prstGeom prst="rect">
            <a:avLst/>
          </a:prstGeom>
          <a:noFill/>
        </p:spPr>
        <p:txBody>
          <a:bodyPr>
            <a:spAutoFit/>
          </a:bodyPr>
          <a:lstStyle/>
          <a:p>
            <a:pPr>
              <a:defRPr/>
            </a:pPr>
            <a:r>
              <a:rPr lang="en-US" sz="1000" dirty="0"/>
              <a:t>Contains Intel Confidential and Microsoft Confidential information pursuant to </a:t>
            </a:r>
            <a:r>
              <a:rPr lang="en-US" sz="900" dirty="0"/>
              <a:t>CONFIDENTIAL INFORMATION TRANSFER AGREEMENT CITA #INTC082740_A </a:t>
            </a:r>
          </a:p>
        </p:txBody>
      </p:sp>
    </p:spTree>
  </p:cSld>
  <p:clrMap bg1="dk1" tx1="lt1" bg2="dk2" tx2="lt2" accent1="accent1" accent2="accent2" accent3="accent3" accent4="accent4" accent5="accent5" accent6="accent6" hlink="hlink" folHlink="folHlink"/>
  <p:sldLayoutIdLst>
    <p:sldLayoutId id="2147484011" r:id="rId1"/>
    <p:sldLayoutId id="2147484012" r:id="rId2"/>
    <p:sldLayoutId id="2147484013" r:id="rId3"/>
    <p:sldLayoutId id="2147484014" r:id="rId4"/>
    <p:sldLayoutId id="2147484015" r:id="rId5"/>
    <p:sldLayoutId id="2147484016" r:id="rId6"/>
    <p:sldLayoutId id="2147484017" r:id="rId7"/>
    <p:sldLayoutId id="2147484018" r:id="rId8"/>
    <p:sldLayoutId id="2147484019" r:id="rId9"/>
    <p:sldLayoutId id="2147484039" r:id="rId10"/>
    <p:sldLayoutId id="2147484040" r:id="rId11"/>
    <p:sldLayoutId id="2147484020" r:id="rId12"/>
  </p:sldLayoutIdLst>
  <p:transition>
    <p:fade/>
  </p:transition>
  <p:hf sldNum="0" hdr="0" dt="0"/>
  <p:txStyles>
    <p:titleStyle>
      <a:lvl1pPr algn="l" defTabSz="912813" rtl="0" eaLnBrk="0" fontAlgn="base" hangingPunct="0">
        <a:lnSpc>
          <a:spcPct val="90000"/>
        </a:lnSpc>
        <a:spcBef>
          <a:spcPct val="0"/>
        </a:spcBef>
        <a:spcAft>
          <a:spcPct val="0"/>
        </a:spcAft>
        <a:defRPr lang="en-US" sz="4800" kern="1200" spc="-150" dirty="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Trebuchet MS" pitchFamily="34" charset="0"/>
          <a:ea typeface="+mn-ea"/>
          <a:cs typeface="Arial" charset="0"/>
        </a:defRPr>
      </a:lvl1pPr>
      <a:lvl2pPr algn="l" defTabSz="912813" rtl="0" eaLnBrk="0" fontAlgn="base" hangingPunct="0">
        <a:lnSpc>
          <a:spcPct val="90000"/>
        </a:lnSpc>
        <a:spcBef>
          <a:spcPct val="0"/>
        </a:spcBef>
        <a:spcAft>
          <a:spcPct val="0"/>
        </a:spcAft>
        <a:defRPr sz="4800">
          <a:solidFill>
            <a:schemeClr val="tx1"/>
          </a:solidFill>
          <a:latin typeface="Trebuchet MS" pitchFamily="34" charset="0"/>
          <a:cs typeface="Arial" pitchFamily="34" charset="0"/>
        </a:defRPr>
      </a:lvl2pPr>
      <a:lvl3pPr algn="l" defTabSz="912813" rtl="0" eaLnBrk="0" fontAlgn="base" hangingPunct="0">
        <a:lnSpc>
          <a:spcPct val="90000"/>
        </a:lnSpc>
        <a:spcBef>
          <a:spcPct val="0"/>
        </a:spcBef>
        <a:spcAft>
          <a:spcPct val="0"/>
        </a:spcAft>
        <a:defRPr sz="4800">
          <a:solidFill>
            <a:schemeClr val="tx1"/>
          </a:solidFill>
          <a:latin typeface="Trebuchet MS" pitchFamily="34" charset="0"/>
          <a:cs typeface="Arial" pitchFamily="34" charset="0"/>
        </a:defRPr>
      </a:lvl3pPr>
      <a:lvl4pPr algn="l" defTabSz="912813" rtl="0" eaLnBrk="0" fontAlgn="base" hangingPunct="0">
        <a:lnSpc>
          <a:spcPct val="90000"/>
        </a:lnSpc>
        <a:spcBef>
          <a:spcPct val="0"/>
        </a:spcBef>
        <a:spcAft>
          <a:spcPct val="0"/>
        </a:spcAft>
        <a:defRPr sz="4800">
          <a:solidFill>
            <a:schemeClr val="tx1"/>
          </a:solidFill>
          <a:latin typeface="Trebuchet MS" pitchFamily="34" charset="0"/>
          <a:cs typeface="Arial" pitchFamily="34" charset="0"/>
        </a:defRPr>
      </a:lvl4pPr>
      <a:lvl5pPr algn="l" defTabSz="912813" rtl="0" eaLnBrk="0" fontAlgn="base" hangingPunct="0">
        <a:lnSpc>
          <a:spcPct val="90000"/>
        </a:lnSpc>
        <a:spcBef>
          <a:spcPct val="0"/>
        </a:spcBef>
        <a:spcAft>
          <a:spcPct val="0"/>
        </a:spcAft>
        <a:defRPr sz="4800">
          <a:solidFill>
            <a:schemeClr val="tx1"/>
          </a:solidFill>
          <a:latin typeface="Trebuchet MS" pitchFamily="34" charset="0"/>
          <a:cs typeface="Arial" pitchFamily="34" charset="0"/>
        </a:defRPr>
      </a:lvl5pPr>
      <a:lvl6pPr marL="457200" algn="l" defTabSz="912813" rtl="0" fontAlgn="base">
        <a:lnSpc>
          <a:spcPct val="90000"/>
        </a:lnSpc>
        <a:spcBef>
          <a:spcPct val="0"/>
        </a:spcBef>
        <a:spcAft>
          <a:spcPct val="0"/>
        </a:spcAft>
        <a:defRPr sz="4800">
          <a:solidFill>
            <a:schemeClr val="tx1"/>
          </a:solidFill>
          <a:latin typeface="Trebuchet MS" pitchFamily="34" charset="0"/>
          <a:cs typeface="Arial" pitchFamily="34" charset="0"/>
        </a:defRPr>
      </a:lvl6pPr>
      <a:lvl7pPr marL="914400" algn="l" defTabSz="912813" rtl="0" fontAlgn="base">
        <a:lnSpc>
          <a:spcPct val="90000"/>
        </a:lnSpc>
        <a:spcBef>
          <a:spcPct val="0"/>
        </a:spcBef>
        <a:spcAft>
          <a:spcPct val="0"/>
        </a:spcAft>
        <a:defRPr sz="4800">
          <a:solidFill>
            <a:schemeClr val="tx1"/>
          </a:solidFill>
          <a:latin typeface="Trebuchet MS" pitchFamily="34" charset="0"/>
          <a:cs typeface="Arial" pitchFamily="34" charset="0"/>
        </a:defRPr>
      </a:lvl7pPr>
      <a:lvl8pPr marL="1371600" algn="l" defTabSz="912813" rtl="0" fontAlgn="base">
        <a:lnSpc>
          <a:spcPct val="90000"/>
        </a:lnSpc>
        <a:spcBef>
          <a:spcPct val="0"/>
        </a:spcBef>
        <a:spcAft>
          <a:spcPct val="0"/>
        </a:spcAft>
        <a:defRPr sz="4800">
          <a:solidFill>
            <a:schemeClr val="tx1"/>
          </a:solidFill>
          <a:latin typeface="Trebuchet MS" pitchFamily="34" charset="0"/>
          <a:cs typeface="Arial" pitchFamily="34" charset="0"/>
        </a:defRPr>
      </a:lvl8pPr>
      <a:lvl9pPr marL="1828800" algn="l" defTabSz="912813" rtl="0" fontAlgn="base">
        <a:lnSpc>
          <a:spcPct val="90000"/>
        </a:lnSpc>
        <a:spcBef>
          <a:spcPct val="0"/>
        </a:spcBef>
        <a:spcAft>
          <a:spcPct val="0"/>
        </a:spcAft>
        <a:defRPr sz="4800">
          <a:solidFill>
            <a:schemeClr val="tx1"/>
          </a:solidFill>
          <a:latin typeface="Trebuchet MS" pitchFamily="34" charset="0"/>
          <a:cs typeface="Arial" pitchFamily="34" charset="0"/>
        </a:defRPr>
      </a:lvl9pPr>
    </p:titleStyle>
    <p:bodyStyle>
      <a:lvl1pPr marL="396875" indent="-396875" algn="l" defTabSz="912813" rtl="0" eaLnBrk="0" fontAlgn="base" hangingPunct="0">
        <a:lnSpc>
          <a:spcPct val="90000"/>
        </a:lnSpc>
        <a:spcBef>
          <a:spcPct val="20000"/>
        </a:spcBef>
        <a:spcAft>
          <a:spcPct val="0"/>
        </a:spcAft>
        <a:buBlip>
          <a:blip r:embed="rId15"/>
        </a:buBlip>
        <a:defRPr sz="3200" kern="1200">
          <a:solidFill>
            <a:schemeClr val="tx1"/>
          </a:solidFill>
          <a:latin typeface="Trebuchet MS" pitchFamily="34" charset="0"/>
          <a:ea typeface="+mn-ea"/>
          <a:cs typeface="+mn-cs"/>
        </a:defRPr>
      </a:lvl1pPr>
      <a:lvl2pPr marL="914400" indent="-396875" algn="l" defTabSz="912813" rtl="0" eaLnBrk="0" fontAlgn="base" hangingPunct="0">
        <a:lnSpc>
          <a:spcPct val="90000"/>
        </a:lnSpc>
        <a:spcBef>
          <a:spcPct val="20000"/>
        </a:spcBef>
        <a:spcAft>
          <a:spcPct val="0"/>
        </a:spcAft>
        <a:buBlip>
          <a:blip r:embed="rId16"/>
        </a:buBlip>
        <a:defRPr sz="2800" kern="1200">
          <a:solidFill>
            <a:schemeClr val="tx1"/>
          </a:solidFill>
          <a:latin typeface="Trebuchet MS" pitchFamily="34" charset="0"/>
          <a:ea typeface="+mn-ea"/>
          <a:cs typeface="+mn-cs"/>
        </a:defRPr>
      </a:lvl2pPr>
      <a:lvl3pPr marL="1258888" indent="-344488" algn="l" defTabSz="912813" rtl="0" eaLnBrk="0" fontAlgn="base" hangingPunct="0">
        <a:lnSpc>
          <a:spcPct val="90000"/>
        </a:lnSpc>
        <a:spcBef>
          <a:spcPct val="20000"/>
        </a:spcBef>
        <a:spcAft>
          <a:spcPct val="0"/>
        </a:spcAft>
        <a:buBlip>
          <a:blip r:embed="rId16"/>
        </a:buBlip>
        <a:defRPr sz="2400" kern="1200">
          <a:solidFill>
            <a:schemeClr val="tx1"/>
          </a:solidFill>
          <a:latin typeface="Trebuchet MS" pitchFamily="34" charset="0"/>
          <a:ea typeface="+mn-ea"/>
          <a:cs typeface="+mn-cs"/>
        </a:defRPr>
      </a:lvl3pPr>
      <a:lvl4pPr marL="1604963" indent="-346075" algn="l" defTabSz="912813" rtl="0" eaLnBrk="0" fontAlgn="base" hangingPunct="0">
        <a:lnSpc>
          <a:spcPct val="90000"/>
        </a:lnSpc>
        <a:spcBef>
          <a:spcPct val="20000"/>
        </a:spcBef>
        <a:spcAft>
          <a:spcPct val="0"/>
        </a:spcAft>
        <a:buBlip>
          <a:blip r:embed="rId16"/>
        </a:buBlip>
        <a:defRPr sz="2400" kern="1200">
          <a:solidFill>
            <a:schemeClr val="tx1"/>
          </a:solidFill>
          <a:latin typeface="Trebuchet MS" pitchFamily="34" charset="0"/>
          <a:ea typeface="+mn-ea"/>
          <a:cs typeface="+mn-cs"/>
        </a:defRPr>
      </a:lvl4pPr>
      <a:lvl5pPr marL="1941513" indent="-336550" algn="l" defTabSz="912813" rtl="0" eaLnBrk="0" fontAlgn="base" hangingPunct="0">
        <a:lnSpc>
          <a:spcPct val="90000"/>
        </a:lnSpc>
        <a:spcBef>
          <a:spcPct val="20000"/>
        </a:spcBef>
        <a:spcAft>
          <a:spcPct val="0"/>
        </a:spcAft>
        <a:buBlip>
          <a:blip r:embed="rId16"/>
        </a:buBlip>
        <a:defRPr sz="2400" kern="1200">
          <a:solidFill>
            <a:schemeClr val="tx1"/>
          </a:solidFill>
          <a:latin typeface="Trebuchet MS"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9"/>
          <a:srcRect/>
          <a:stretch>
            <a:fillRect/>
          </a:stretch>
        </a:blipFill>
        <a:effectLst/>
      </p:bgPr>
    </p:bg>
    <p:spTree>
      <p:nvGrpSpPr>
        <p:cNvPr id="1" name=""/>
        <p:cNvGrpSpPr/>
        <p:nvPr/>
      </p:nvGrpSpPr>
      <p:grpSpPr>
        <a:xfrm>
          <a:off x="0" y="0"/>
          <a:ext cx="0" cy="0"/>
          <a:chOff x="0" y="0"/>
          <a:chExt cx="0" cy="0"/>
        </a:xfrm>
      </p:grpSpPr>
      <p:pic>
        <p:nvPicPr>
          <p:cNvPr id="2050" name="Picture 3" descr="white rectangle.png"/>
          <p:cNvPicPr>
            <a:picLocks noChangeAspect="1"/>
          </p:cNvPicPr>
          <p:nvPr/>
        </p:nvPicPr>
        <p:blipFill>
          <a:blip r:embed="rId10"/>
          <a:srcRect b="10452"/>
          <a:stretch>
            <a:fillRect/>
          </a:stretch>
        </p:blipFill>
        <p:spPr bwMode="auto">
          <a:xfrm>
            <a:off x="0" y="1300163"/>
            <a:ext cx="9144000" cy="5557837"/>
          </a:xfrm>
          <a:prstGeom prst="rect">
            <a:avLst/>
          </a:prstGeom>
          <a:noFill/>
          <a:ln w="9525">
            <a:noFill/>
            <a:miter lim="800000"/>
            <a:headEnd/>
            <a:tailEnd/>
          </a:ln>
        </p:spPr>
      </p:pic>
      <p:sp>
        <p:nvSpPr>
          <p:cNvPr id="2" name="Title Placeholder 1"/>
          <p:cNvSpPr>
            <a:spLocks noGrp="1"/>
          </p:cNvSpPr>
          <p:nvPr>
            <p:ph type="title"/>
          </p:nvPr>
        </p:nvSpPr>
        <p:spPr>
          <a:xfrm>
            <a:off x="381000" y="230188"/>
            <a:ext cx="8382000" cy="665162"/>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2052" name="Text Placeholder 2"/>
          <p:cNvSpPr>
            <a:spLocks noGrp="1"/>
          </p:cNvSpPr>
          <p:nvPr>
            <p:ph type="body" idx="1"/>
          </p:nvPr>
        </p:nvSpPr>
        <p:spPr bwMode="auto">
          <a:xfrm>
            <a:off x="722313" y="1905000"/>
            <a:ext cx="8040687" cy="2108200"/>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4021" r:id="rId1"/>
    <p:sldLayoutId id="2147484022" r:id="rId2"/>
    <p:sldLayoutId id="2147484023" r:id="rId3"/>
    <p:sldLayoutId id="2147484024" r:id="rId4"/>
    <p:sldLayoutId id="2147484025" r:id="rId5"/>
    <p:sldLayoutId id="2147484026" r:id="rId6"/>
    <p:sldLayoutId id="2147484027" r:id="rId7"/>
  </p:sldLayoutIdLst>
  <p:transition>
    <p:fade/>
  </p:transition>
  <p:hf sldNum="0" hdr="0" dt="0"/>
  <p:txStyles>
    <p:titleStyle>
      <a:lvl1pPr algn="l" defTabSz="912813" rtl="0" eaLnBrk="0" fontAlgn="base" hangingPunct="0">
        <a:lnSpc>
          <a:spcPct val="90000"/>
        </a:lnSpc>
        <a:spcBef>
          <a:spcPct val="0"/>
        </a:spcBef>
        <a:spcAft>
          <a:spcPct val="0"/>
        </a:spcAft>
        <a:defRPr lang="en-US" sz="4800" kern="1200" spc="-125" dirty="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Trebuchet MS" pitchFamily="34" charset="0"/>
          <a:ea typeface="+mn-ea"/>
          <a:cs typeface="Arial" charset="0"/>
        </a:defRPr>
      </a:lvl1pPr>
      <a:lvl2pPr algn="l" defTabSz="912813" rtl="0" eaLnBrk="0" fontAlgn="base" hangingPunct="0">
        <a:lnSpc>
          <a:spcPct val="90000"/>
        </a:lnSpc>
        <a:spcBef>
          <a:spcPct val="0"/>
        </a:spcBef>
        <a:spcAft>
          <a:spcPct val="0"/>
        </a:spcAft>
        <a:defRPr sz="4800">
          <a:solidFill>
            <a:schemeClr val="tx1"/>
          </a:solidFill>
          <a:latin typeface="Trebuchet MS" pitchFamily="34" charset="0"/>
          <a:cs typeface="Arial" pitchFamily="34" charset="0"/>
        </a:defRPr>
      </a:lvl2pPr>
      <a:lvl3pPr algn="l" defTabSz="912813" rtl="0" eaLnBrk="0" fontAlgn="base" hangingPunct="0">
        <a:lnSpc>
          <a:spcPct val="90000"/>
        </a:lnSpc>
        <a:spcBef>
          <a:spcPct val="0"/>
        </a:spcBef>
        <a:spcAft>
          <a:spcPct val="0"/>
        </a:spcAft>
        <a:defRPr sz="4800">
          <a:solidFill>
            <a:schemeClr val="tx1"/>
          </a:solidFill>
          <a:latin typeface="Trebuchet MS" pitchFamily="34" charset="0"/>
          <a:cs typeface="Arial" pitchFamily="34" charset="0"/>
        </a:defRPr>
      </a:lvl3pPr>
      <a:lvl4pPr algn="l" defTabSz="912813" rtl="0" eaLnBrk="0" fontAlgn="base" hangingPunct="0">
        <a:lnSpc>
          <a:spcPct val="90000"/>
        </a:lnSpc>
        <a:spcBef>
          <a:spcPct val="0"/>
        </a:spcBef>
        <a:spcAft>
          <a:spcPct val="0"/>
        </a:spcAft>
        <a:defRPr sz="4800">
          <a:solidFill>
            <a:schemeClr val="tx1"/>
          </a:solidFill>
          <a:latin typeface="Trebuchet MS" pitchFamily="34" charset="0"/>
          <a:cs typeface="Arial" pitchFamily="34" charset="0"/>
        </a:defRPr>
      </a:lvl4pPr>
      <a:lvl5pPr algn="l" defTabSz="912813" rtl="0" eaLnBrk="0" fontAlgn="base" hangingPunct="0">
        <a:lnSpc>
          <a:spcPct val="90000"/>
        </a:lnSpc>
        <a:spcBef>
          <a:spcPct val="0"/>
        </a:spcBef>
        <a:spcAft>
          <a:spcPct val="0"/>
        </a:spcAft>
        <a:defRPr sz="4800">
          <a:solidFill>
            <a:schemeClr val="tx1"/>
          </a:solidFill>
          <a:latin typeface="Trebuchet MS" pitchFamily="34" charset="0"/>
          <a:cs typeface="Arial" pitchFamily="34" charset="0"/>
        </a:defRPr>
      </a:lvl5pPr>
      <a:lvl6pPr marL="457200" algn="l" defTabSz="912813" rtl="0" fontAlgn="base">
        <a:lnSpc>
          <a:spcPct val="90000"/>
        </a:lnSpc>
        <a:spcBef>
          <a:spcPct val="0"/>
        </a:spcBef>
        <a:spcAft>
          <a:spcPct val="0"/>
        </a:spcAft>
        <a:defRPr sz="4800">
          <a:solidFill>
            <a:schemeClr val="tx1"/>
          </a:solidFill>
          <a:latin typeface="Trebuchet MS" pitchFamily="34" charset="0"/>
          <a:cs typeface="Arial" pitchFamily="34" charset="0"/>
        </a:defRPr>
      </a:lvl6pPr>
      <a:lvl7pPr marL="914400" algn="l" defTabSz="912813" rtl="0" fontAlgn="base">
        <a:lnSpc>
          <a:spcPct val="90000"/>
        </a:lnSpc>
        <a:spcBef>
          <a:spcPct val="0"/>
        </a:spcBef>
        <a:spcAft>
          <a:spcPct val="0"/>
        </a:spcAft>
        <a:defRPr sz="4800">
          <a:solidFill>
            <a:schemeClr val="tx1"/>
          </a:solidFill>
          <a:latin typeface="Trebuchet MS" pitchFamily="34" charset="0"/>
          <a:cs typeface="Arial" pitchFamily="34" charset="0"/>
        </a:defRPr>
      </a:lvl7pPr>
      <a:lvl8pPr marL="1371600" algn="l" defTabSz="912813" rtl="0" fontAlgn="base">
        <a:lnSpc>
          <a:spcPct val="90000"/>
        </a:lnSpc>
        <a:spcBef>
          <a:spcPct val="0"/>
        </a:spcBef>
        <a:spcAft>
          <a:spcPct val="0"/>
        </a:spcAft>
        <a:defRPr sz="4800">
          <a:solidFill>
            <a:schemeClr val="tx1"/>
          </a:solidFill>
          <a:latin typeface="Trebuchet MS" pitchFamily="34" charset="0"/>
          <a:cs typeface="Arial" pitchFamily="34" charset="0"/>
        </a:defRPr>
      </a:lvl8pPr>
      <a:lvl9pPr marL="1828800" algn="l" defTabSz="912813" rtl="0" fontAlgn="base">
        <a:lnSpc>
          <a:spcPct val="90000"/>
        </a:lnSpc>
        <a:spcBef>
          <a:spcPct val="0"/>
        </a:spcBef>
        <a:spcAft>
          <a:spcPct val="0"/>
        </a:spcAft>
        <a:defRPr sz="4800">
          <a:solidFill>
            <a:schemeClr val="tx1"/>
          </a:solidFill>
          <a:latin typeface="Trebuchet MS" pitchFamily="34" charset="0"/>
          <a:cs typeface="Arial" pitchFamily="34" charset="0"/>
        </a:defRPr>
      </a:lvl9pPr>
    </p:titleStyle>
    <p:bodyStyle>
      <a:lvl1pPr marL="342900" indent="-342900" algn="l" defTabSz="912813" rtl="0" eaLnBrk="0" fontAlgn="base" hangingPunct="0">
        <a:lnSpc>
          <a:spcPct val="90000"/>
        </a:lnSpc>
        <a:spcBef>
          <a:spcPct val="20000"/>
        </a:spcBef>
        <a:spcAft>
          <a:spcPct val="0"/>
        </a:spcAft>
        <a:buFont typeface="Arial" pitchFamily="34" charset="0"/>
        <a:buChar char="•"/>
        <a:defRPr sz="3000" b="1" kern="1200">
          <a:solidFill>
            <a:schemeClr val="tx1"/>
          </a:solidFill>
          <a:latin typeface="Courier New" pitchFamily="49" charset="0"/>
          <a:ea typeface="+mn-ea"/>
          <a:cs typeface="Courier New" pitchFamily="49" charset="0"/>
        </a:defRPr>
      </a:lvl1pPr>
      <a:lvl2pPr marL="384175" indent="-6350" algn="l" defTabSz="912813" rtl="0" eaLnBrk="0" fontAlgn="base" hangingPunct="0">
        <a:lnSpc>
          <a:spcPct val="90000"/>
        </a:lnSpc>
        <a:spcBef>
          <a:spcPct val="20000"/>
        </a:spcBef>
        <a:spcAft>
          <a:spcPct val="0"/>
        </a:spcAft>
        <a:buFont typeface="Arial" pitchFamily="34" charset="0"/>
        <a:buChar char="–"/>
        <a:defRPr sz="2800" b="1" kern="1200">
          <a:solidFill>
            <a:schemeClr val="tx1"/>
          </a:solidFill>
          <a:latin typeface="Courier New" pitchFamily="49" charset="0"/>
          <a:ea typeface="+mn-ea"/>
          <a:cs typeface="Courier New" pitchFamily="49" charset="0"/>
        </a:defRPr>
      </a:lvl2pPr>
      <a:lvl3pPr marL="760413" indent="-6350" algn="l" defTabSz="912813" rtl="0" eaLnBrk="0" fontAlgn="base" hangingPunct="0">
        <a:lnSpc>
          <a:spcPct val="90000"/>
        </a:lnSpc>
        <a:spcBef>
          <a:spcPct val="20000"/>
        </a:spcBef>
        <a:spcAft>
          <a:spcPct val="0"/>
        </a:spcAft>
        <a:buFont typeface="Arial" pitchFamily="34" charset="0"/>
        <a:buChar char="•"/>
        <a:defRPr sz="2400" b="1" kern="1200">
          <a:solidFill>
            <a:schemeClr val="tx1"/>
          </a:solidFill>
          <a:latin typeface="Courier New" pitchFamily="49" charset="0"/>
          <a:ea typeface="+mn-ea"/>
          <a:cs typeface="Courier New" pitchFamily="49" charset="0"/>
        </a:defRPr>
      </a:lvl3pPr>
      <a:lvl4pPr marL="1093788" indent="6350" algn="l" defTabSz="912813" rtl="0" eaLnBrk="0" fontAlgn="base" hangingPunct="0">
        <a:lnSpc>
          <a:spcPct val="90000"/>
        </a:lnSpc>
        <a:spcBef>
          <a:spcPct val="20000"/>
        </a:spcBef>
        <a:spcAft>
          <a:spcPct val="0"/>
        </a:spcAft>
        <a:buFont typeface="Arial" pitchFamily="34" charset="0"/>
        <a:buChar char="–"/>
        <a:defRPr sz="2400" b="1" kern="1200">
          <a:solidFill>
            <a:schemeClr val="tx1"/>
          </a:solidFill>
          <a:latin typeface="Courier New" pitchFamily="49" charset="0"/>
          <a:ea typeface="+mn-ea"/>
          <a:cs typeface="Courier New" pitchFamily="49" charset="0"/>
        </a:defRPr>
      </a:lvl4pPr>
      <a:lvl5pPr marL="1425575" indent="403225" algn="l" defTabSz="912813" rtl="0" eaLnBrk="0" fontAlgn="base" hangingPunct="0">
        <a:lnSpc>
          <a:spcPct val="90000"/>
        </a:lnSpc>
        <a:spcBef>
          <a:spcPct val="20000"/>
        </a:spcBef>
        <a:spcAft>
          <a:spcPct val="0"/>
        </a:spcAft>
        <a:buFont typeface="Arial" pitchFamily="34" charset="0"/>
        <a:buChar char="»"/>
        <a:defRPr sz="2400" b="1" kern="1200">
          <a:solidFill>
            <a:schemeClr val="tx1"/>
          </a:solidFill>
          <a:latin typeface="Courier New" pitchFamily="49" charset="0"/>
          <a:ea typeface="+mn-ea"/>
          <a:cs typeface="Courier New"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074"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3075"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endParaRPr lang="en-US"/>
          </a:p>
        </p:txBody>
      </p:sp>
      <p:sp>
        <p:nvSpPr>
          <p:cNvPr id="5" name="Footer Placeholder 4"/>
          <p:cNvSpPr>
            <a:spLocks noGrp="1"/>
          </p:cNvSpPr>
          <p:nvPr>
            <p:ph type="ftr" sz="quarter" idx="3"/>
          </p:nvPr>
        </p:nvSpPr>
        <p:spPr>
          <a:xfrm>
            <a:off x="3124200" y="632460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r>
              <a:rPr lang="en-US" smtClean="0"/>
              <a:t>Copyright Microsoft Corporation, All Rights Reserved</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92687292-3D56-4F7E-AE69-9EFF6B0F8DCA}"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4028" r:id="rId1"/>
    <p:sldLayoutId id="2147484029" r:id="rId2"/>
    <p:sldLayoutId id="2147484030" r:id="rId3"/>
    <p:sldLayoutId id="2147484031" r:id="rId4"/>
    <p:sldLayoutId id="2147484032" r:id="rId5"/>
    <p:sldLayoutId id="2147484033" r:id="rId6"/>
    <p:sldLayoutId id="2147484034" r:id="rId7"/>
    <p:sldLayoutId id="2147484035" r:id="rId8"/>
    <p:sldLayoutId id="2147484036" r:id="rId9"/>
    <p:sldLayoutId id="2147484037" r:id="rId10"/>
    <p:sldLayoutId id="2147484038" r:id="rId11"/>
  </p:sldLayoutIdLst>
  <p:transition>
    <p:fade/>
  </p:transition>
  <p:timing>
    <p:tnLst>
      <p:par>
        <p:cTn id="1" dur="indefinite" restart="never" nodeType="tmRoot"/>
      </p:par>
    </p:tnLst>
  </p:timing>
  <p:hf sldNum="0" hd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0.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ctrTitle"/>
          </p:nvPr>
        </p:nvSpPr>
        <p:spPr>
          <a:xfrm>
            <a:off x="381000" y="1066800"/>
            <a:ext cx="8382000" cy="2590800"/>
          </a:xfrm>
        </p:spPr>
        <p:txBody>
          <a:bodyPr/>
          <a:lstStyle/>
          <a:p>
            <a:pPr defTabSz="912813" eaLnBrk="1" hangingPunct="1"/>
            <a:r>
              <a:rPr lang="en-US" dirty="0" smtClean="0"/>
              <a:t/>
            </a:r>
            <a:br>
              <a:rPr lang="en-US" dirty="0" smtClean="0"/>
            </a:br>
            <a:r>
              <a:rPr lang="en-US" dirty="0" smtClean="0"/>
              <a:t>Numerical Libraries Project</a:t>
            </a:r>
            <a:br>
              <a:rPr lang="en-US" dirty="0" smtClean="0"/>
            </a:br>
            <a:r>
              <a:rPr lang="en-US" dirty="0" smtClean="0"/>
              <a:t/>
            </a:r>
            <a:br>
              <a:rPr lang="en-US" dirty="0" smtClean="0"/>
            </a:br>
            <a:r>
              <a:rPr lang="en-US" dirty="0" smtClean="0"/>
              <a:t>Microsoft Incubation Group</a:t>
            </a:r>
            <a:br>
              <a:rPr lang="en-US" dirty="0" smtClean="0"/>
            </a:br>
            <a:r>
              <a:rPr lang="en-US" dirty="0" smtClean="0"/>
              <a:t/>
            </a:r>
            <a:br>
              <a:rPr lang="en-US" dirty="0" smtClean="0"/>
            </a:br>
            <a:endParaRPr lang="en-US" dirty="0" smtClean="0"/>
          </a:p>
        </p:txBody>
      </p:sp>
      <p:sp>
        <p:nvSpPr>
          <p:cNvPr id="3" name="Subtitle 2"/>
          <p:cNvSpPr>
            <a:spLocks noGrp="1"/>
          </p:cNvSpPr>
          <p:nvPr>
            <p:ph type="subTitle" idx="1"/>
          </p:nvPr>
        </p:nvSpPr>
        <p:spPr>
          <a:xfrm>
            <a:off x="990600" y="4038600"/>
            <a:ext cx="7086600" cy="1752600"/>
          </a:xfrm>
        </p:spPr>
        <p:txBody>
          <a:bodyPr rtlCol="0">
            <a:normAutofit fontScale="77500" lnSpcReduction="20000"/>
          </a:bodyPr>
          <a:lstStyle/>
          <a:p>
            <a:pPr defTabSz="914363" eaLnBrk="1" fontAlgn="auto" hangingPunct="1">
              <a:spcAft>
                <a:spcPts val="0"/>
              </a:spcAft>
              <a:defRPr/>
            </a:pPr>
            <a:r>
              <a:rPr lang="en-US" sz="2800" dirty="0" smtClean="0"/>
              <a:t>Mary Beth Hribar</a:t>
            </a:r>
            <a:endParaRPr lang="en-US" sz="2800" dirty="0" smtClean="0"/>
          </a:p>
          <a:p>
            <a:pPr defTabSz="914363" eaLnBrk="1" fontAlgn="auto" hangingPunct="1">
              <a:spcAft>
                <a:spcPts val="0"/>
              </a:spcAft>
              <a:defRPr/>
            </a:pPr>
            <a:r>
              <a:rPr lang="en-US" sz="2800" dirty="0" smtClean="0"/>
              <a:t> </a:t>
            </a:r>
            <a:r>
              <a:rPr lang="en-US" sz="2800" dirty="0" smtClean="0"/>
              <a:t>Microsoft Corporation</a:t>
            </a:r>
          </a:p>
          <a:p>
            <a:pPr defTabSz="914363" eaLnBrk="1" fontAlgn="auto" hangingPunct="1">
              <a:spcAft>
                <a:spcPts val="0"/>
              </a:spcAft>
              <a:defRPr/>
            </a:pPr>
            <a:endParaRPr lang="en-US" sz="2800" dirty="0" smtClean="0"/>
          </a:p>
          <a:p>
            <a:pPr defTabSz="914363" eaLnBrk="1" fontAlgn="auto" hangingPunct="1">
              <a:spcAft>
                <a:spcPts val="0"/>
              </a:spcAft>
              <a:defRPr/>
            </a:pPr>
            <a:r>
              <a:rPr lang="en-US" sz="2800" dirty="0" smtClean="0"/>
              <a:t>CSCAPES Workshop</a:t>
            </a:r>
          </a:p>
          <a:p>
            <a:pPr defTabSz="914363" eaLnBrk="1" fontAlgn="auto" hangingPunct="1">
              <a:spcAft>
                <a:spcPts val="0"/>
              </a:spcAft>
              <a:defRPr/>
            </a:pPr>
            <a:r>
              <a:rPr lang="en-US" sz="2800" dirty="0" smtClean="0"/>
              <a:t>June 10, 2008</a:t>
            </a:r>
            <a:endParaRPr lang="en-US" sz="2800" dirty="0"/>
          </a:p>
        </p:txBody>
      </p:sp>
      <p:sp>
        <p:nvSpPr>
          <p:cNvPr id="5" name="Footer Placeholder 4"/>
          <p:cNvSpPr>
            <a:spLocks noGrp="1"/>
          </p:cNvSpPr>
          <p:nvPr>
            <p:ph type="ftr" sz="quarter" idx="12"/>
          </p:nvPr>
        </p:nvSpPr>
        <p:spPr/>
        <p:txBody>
          <a:bodyPr/>
          <a:lstStyle/>
          <a:p>
            <a:pPr>
              <a:defRPr/>
            </a:pPr>
            <a:r>
              <a:rPr lang="en-US" smtClean="0"/>
              <a:t>Copyright Microsoft Corporation,</a:t>
            </a:r>
          </a:p>
          <a:p>
            <a:pPr>
              <a:defRPr/>
            </a:pPr>
            <a:r>
              <a:rPr lang="en-US" smtClean="0"/>
              <a:t>All Rights Reserved</a:t>
            </a:r>
            <a:endParaRPr lang="en-US" dirty="0"/>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Performance</a:t>
            </a:r>
            <a:endParaRPr lang="en-US" dirty="0"/>
          </a:p>
        </p:txBody>
      </p:sp>
      <p:sp>
        <p:nvSpPr>
          <p:cNvPr id="3" name="Content Placeholder 2"/>
          <p:cNvSpPr>
            <a:spLocks noGrp="1"/>
          </p:cNvSpPr>
          <p:nvPr>
            <p:ph idx="1"/>
          </p:nvPr>
        </p:nvSpPr>
        <p:spPr/>
        <p:txBody>
          <a:bodyPr/>
          <a:lstStyle/>
          <a:p>
            <a:r>
              <a:rPr lang="en-US" dirty="0" smtClean="0"/>
              <a:t>Analyze performance of library routines</a:t>
            </a:r>
          </a:p>
          <a:p>
            <a:pPr lvl="1"/>
            <a:r>
              <a:rPr lang="en-US" dirty="0" smtClean="0"/>
              <a:t>Scaling performance of algorithms</a:t>
            </a:r>
          </a:p>
          <a:p>
            <a:pPr lvl="1"/>
            <a:r>
              <a:rPr lang="en-US" dirty="0" smtClean="0"/>
              <a:t>Performance of native vs. managed code </a:t>
            </a:r>
          </a:p>
          <a:p>
            <a:pPr lvl="1"/>
            <a:r>
              <a:rPr lang="en-US" dirty="0" smtClean="0"/>
              <a:t>Performance of programming models</a:t>
            </a:r>
          </a:p>
          <a:p>
            <a:r>
              <a:rPr lang="en-US" dirty="0" smtClean="0"/>
              <a:t>Demonstrate performance of libraries in applications</a:t>
            </a:r>
            <a:endParaRPr lang="en-US" dirty="0"/>
          </a:p>
        </p:txBody>
      </p:sp>
      <p:sp>
        <p:nvSpPr>
          <p:cNvPr id="5" name="Footer Placeholder 4"/>
          <p:cNvSpPr>
            <a:spLocks noGrp="1"/>
          </p:cNvSpPr>
          <p:nvPr>
            <p:ph type="ftr" sz="quarter" idx="12"/>
          </p:nvPr>
        </p:nvSpPr>
        <p:spPr/>
        <p:txBody>
          <a:bodyPr/>
          <a:lstStyle/>
          <a:p>
            <a:pPr>
              <a:defRPr/>
            </a:pPr>
            <a:r>
              <a:rPr lang="en-US" smtClean="0"/>
              <a:t>Copyright Microsoft Corporation, All Rights Reserved</a:t>
            </a:r>
            <a:endParaRPr lang="en-US" dirty="0"/>
          </a:p>
        </p:txBody>
      </p:sp>
    </p:spTree>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a:xfrm>
            <a:off x="457200" y="274638"/>
            <a:ext cx="8229600" cy="944562"/>
          </a:xfrm>
        </p:spPr>
        <p:txBody>
          <a:bodyPr/>
          <a:lstStyle/>
          <a:p>
            <a:pPr eaLnBrk="1" hangingPunct="1"/>
            <a:r>
              <a:rPr lang="en-US" dirty="0" smtClean="0"/>
              <a:t>Challenges</a:t>
            </a:r>
          </a:p>
        </p:txBody>
      </p:sp>
      <p:sp>
        <p:nvSpPr>
          <p:cNvPr id="10244" name="Content Placeholder 5"/>
          <p:cNvSpPr>
            <a:spLocks noGrp="1"/>
          </p:cNvSpPr>
          <p:nvPr>
            <p:ph sz="half" idx="1"/>
          </p:nvPr>
        </p:nvSpPr>
        <p:spPr>
          <a:xfrm>
            <a:off x="304800" y="1219200"/>
            <a:ext cx="8077200" cy="4953000"/>
          </a:xfrm>
        </p:spPr>
        <p:txBody>
          <a:bodyPr/>
          <a:lstStyle/>
          <a:p>
            <a:pPr eaLnBrk="1" hangingPunct="1"/>
            <a:r>
              <a:rPr lang="en-US" sz="2400" dirty="0" smtClean="0"/>
              <a:t>Scalable performance on range of many-core architectures</a:t>
            </a:r>
          </a:p>
          <a:p>
            <a:pPr lvl="1" eaLnBrk="1" hangingPunct="1"/>
            <a:r>
              <a:rPr lang="en-US" sz="2000" dirty="0" smtClean="0"/>
              <a:t>Varying number of cores, memory bandwidth, layout, etc.</a:t>
            </a:r>
          </a:p>
          <a:p>
            <a:pPr lvl="1" eaLnBrk="1" hangingPunct="1"/>
            <a:r>
              <a:rPr lang="en-US" sz="2000" dirty="0" smtClean="0"/>
              <a:t>Successive generations of hardware</a:t>
            </a:r>
          </a:p>
          <a:p>
            <a:pPr lvl="1" eaLnBrk="1" hangingPunct="1"/>
            <a:r>
              <a:rPr lang="en-US" sz="2000" dirty="0" smtClean="0"/>
              <a:t>Small and large input </a:t>
            </a:r>
            <a:r>
              <a:rPr lang="en-US" sz="2000" dirty="0" smtClean="0"/>
              <a:t>sizes</a:t>
            </a:r>
            <a:endParaRPr lang="en-US" sz="2000" dirty="0" smtClean="0"/>
          </a:p>
          <a:p>
            <a:pPr eaLnBrk="1" hangingPunct="1"/>
            <a:r>
              <a:rPr lang="en-US" sz="2400" dirty="0" smtClean="0"/>
              <a:t>Target Microsoft software environments</a:t>
            </a:r>
          </a:p>
          <a:p>
            <a:pPr lvl="1" eaLnBrk="1" hangingPunct="1"/>
            <a:r>
              <a:rPr lang="en-US" sz="2000" dirty="0" smtClean="0"/>
              <a:t>Existing libraries and parallel </a:t>
            </a:r>
            <a:r>
              <a:rPr lang="en-US" sz="2000" dirty="0" smtClean="0"/>
              <a:t>applications written in native code</a:t>
            </a:r>
            <a:endParaRPr lang="en-US" sz="2000" dirty="0" smtClean="0"/>
          </a:p>
          <a:p>
            <a:pPr lvl="1" eaLnBrk="1" hangingPunct="1"/>
            <a:r>
              <a:rPr lang="en-US" sz="2000" dirty="0" smtClean="0"/>
              <a:t>Libraries for Microsoft’s managed code environments may have security requirements which impact performance</a:t>
            </a:r>
          </a:p>
          <a:p>
            <a:pPr lvl="1" eaLnBrk="1" hangingPunct="1"/>
            <a:r>
              <a:rPr lang="en-US" sz="2000" dirty="0" smtClean="0"/>
              <a:t>Potentially mixing programming models within one application</a:t>
            </a:r>
          </a:p>
          <a:p>
            <a:pPr eaLnBrk="1" hangingPunct="1"/>
            <a:r>
              <a:rPr lang="en-US" sz="2400" dirty="0" smtClean="0"/>
              <a:t>Numeric accuracy and stability</a:t>
            </a:r>
          </a:p>
        </p:txBody>
      </p:sp>
      <p:sp>
        <p:nvSpPr>
          <p:cNvPr id="6" name="Footer Placeholder 5"/>
          <p:cNvSpPr>
            <a:spLocks noGrp="1"/>
          </p:cNvSpPr>
          <p:nvPr>
            <p:ph type="ftr" sz="quarter" idx="12"/>
          </p:nvPr>
        </p:nvSpPr>
        <p:spPr/>
        <p:txBody>
          <a:bodyPr/>
          <a:lstStyle/>
          <a:p>
            <a:pPr>
              <a:defRPr/>
            </a:pPr>
            <a:r>
              <a:rPr lang="en-US" smtClean="0"/>
              <a:t>Copyright Microsoft Corporation, All Rights Reserved</a:t>
            </a:r>
            <a:endParaRPr lang="en-US" dirty="0"/>
          </a:p>
        </p:txBody>
      </p:sp>
    </p:spTree>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Collaborations</a:t>
            </a:r>
            <a:endParaRPr lang="en-US" dirty="0"/>
          </a:p>
        </p:txBody>
      </p:sp>
      <p:sp>
        <p:nvSpPr>
          <p:cNvPr id="3" name="Content Placeholder 2"/>
          <p:cNvSpPr>
            <a:spLocks noGrp="1"/>
          </p:cNvSpPr>
          <p:nvPr>
            <p:ph idx="1"/>
          </p:nvPr>
        </p:nvSpPr>
        <p:spPr/>
        <p:txBody>
          <a:bodyPr/>
          <a:lstStyle/>
          <a:p>
            <a:r>
              <a:rPr lang="en-US" dirty="0" smtClean="0"/>
              <a:t>Within Microsoft</a:t>
            </a:r>
          </a:p>
          <a:p>
            <a:pPr lvl="1"/>
            <a:r>
              <a:rPr lang="en-US" dirty="0" smtClean="0"/>
              <a:t>Evaluate early releases of programming models and runtime</a:t>
            </a:r>
          </a:p>
          <a:p>
            <a:pPr lvl="1"/>
            <a:r>
              <a:rPr lang="en-US" dirty="0" smtClean="0"/>
              <a:t>Gather application requirements and plan demonstrations</a:t>
            </a:r>
          </a:p>
          <a:p>
            <a:r>
              <a:rPr lang="en-US" dirty="0" smtClean="0"/>
              <a:t>Research groups in academia </a:t>
            </a:r>
          </a:p>
          <a:p>
            <a:pPr lvl="1"/>
            <a:r>
              <a:rPr lang="en-US" dirty="0" smtClean="0"/>
              <a:t>Share new many-core parallel algorithm ideas</a:t>
            </a:r>
          </a:p>
          <a:p>
            <a:pPr lvl="1"/>
            <a:r>
              <a:rPr lang="en-US" dirty="0" smtClean="0"/>
              <a:t>UTK, Berkeley</a:t>
            </a:r>
            <a:r>
              <a:rPr lang="en-US" dirty="0" smtClean="0"/>
              <a:t>, and looking for others</a:t>
            </a:r>
            <a:endParaRPr lang="en-US" dirty="0" smtClean="0"/>
          </a:p>
        </p:txBody>
      </p:sp>
      <p:sp>
        <p:nvSpPr>
          <p:cNvPr id="5" name="Footer Placeholder 4"/>
          <p:cNvSpPr>
            <a:spLocks noGrp="1"/>
          </p:cNvSpPr>
          <p:nvPr>
            <p:ph type="ftr" sz="quarter" idx="12"/>
          </p:nvPr>
        </p:nvSpPr>
        <p:spPr/>
        <p:txBody>
          <a:bodyPr/>
          <a:lstStyle/>
          <a:p>
            <a:pPr>
              <a:defRPr/>
            </a:pPr>
            <a:r>
              <a:rPr lang="en-US" smtClean="0"/>
              <a:t>Copyright Microsoft Corporation, All Rights Reserved</a:t>
            </a:r>
            <a:endParaRPr lang="en-US" dirty="0"/>
          </a:p>
        </p:txBody>
      </p:sp>
    </p:spTree>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a:bodyPr>
          <a:lstStyle/>
          <a:p>
            <a:pPr eaLnBrk="1" fontAlgn="auto" hangingPunct="1">
              <a:spcAft>
                <a:spcPts val="0"/>
              </a:spcAft>
              <a:defRPr/>
            </a:pPr>
            <a:r>
              <a:rPr lang="en-US" dirty="0" smtClean="0"/>
              <a:t>Thank you!</a:t>
            </a:r>
            <a:endParaRPr/>
          </a:p>
        </p:txBody>
      </p:sp>
      <p:sp>
        <p:nvSpPr>
          <p:cNvPr id="5" name="Rectangle 4"/>
          <p:cNvSpPr/>
          <p:nvPr/>
        </p:nvSpPr>
        <p:spPr>
          <a:xfrm>
            <a:off x="914400" y="1752600"/>
            <a:ext cx="7315200" cy="3505200"/>
          </a:xfrm>
          <a:prstGeom prst="rect">
            <a:avLst/>
          </a:prstGeom>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Microsoft logo and tagline"/>
          <p:cNvPicPr>
            <a:picLocks noChangeAspect="1" noChangeArrowheads="1"/>
          </p:cNvPicPr>
          <p:nvPr/>
        </p:nvPicPr>
        <p:blipFill>
          <a:blip r:embed="rId2"/>
          <a:srcRect/>
          <a:stretch>
            <a:fillRect/>
          </a:stretch>
        </p:blipFill>
        <p:spPr bwMode="black">
          <a:xfrm>
            <a:off x="1601788" y="2787650"/>
            <a:ext cx="5940425" cy="1282700"/>
          </a:xfrm>
          <a:prstGeom prst="rect">
            <a:avLst/>
          </a:prstGeom>
          <a:noFill/>
          <a:ln w="9525">
            <a:noFill/>
            <a:miter lim="800000"/>
            <a:headEnd/>
            <a:tailEnd/>
          </a:ln>
        </p:spPr>
      </p:pic>
      <p:sp>
        <p:nvSpPr>
          <p:cNvPr id="7" name="Footer Placeholder 6"/>
          <p:cNvSpPr>
            <a:spLocks noGrp="1"/>
          </p:cNvSpPr>
          <p:nvPr>
            <p:ph type="ftr" sz="quarter" idx="12"/>
          </p:nvPr>
        </p:nvSpPr>
        <p:spPr/>
        <p:txBody>
          <a:bodyPr/>
          <a:lstStyle/>
          <a:p>
            <a:pPr>
              <a:defRPr/>
            </a:pPr>
            <a:r>
              <a:rPr lang="en-US" smtClean="0"/>
              <a:t>Copyright Microsoft Corporation, All Rights Reserved</a:t>
            </a:r>
            <a:endParaRPr lang="en-US" dirty="0"/>
          </a:p>
        </p:txBody>
      </p:sp>
    </p:spTree>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Rectangle 33"/>
          <p:cNvSpPr/>
          <p:nvPr/>
        </p:nvSpPr>
        <p:spPr>
          <a:xfrm>
            <a:off x="685800" y="3657600"/>
            <a:ext cx="3962400" cy="2286000"/>
          </a:xfrm>
          <a:prstGeom prst="rect">
            <a:avLst/>
          </a:prstGeom>
          <a:solidFill>
            <a:schemeClr val="accent1"/>
          </a:solidFill>
          <a:ln w="28575">
            <a:solidFill>
              <a:schemeClr val="accent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195" name="Title 5"/>
          <p:cNvSpPr>
            <a:spLocks noGrp="1"/>
          </p:cNvSpPr>
          <p:nvPr>
            <p:ph type="title"/>
          </p:nvPr>
        </p:nvSpPr>
        <p:spPr>
          <a:xfrm>
            <a:off x="381000" y="152400"/>
            <a:ext cx="8229600" cy="884238"/>
          </a:xfrm>
        </p:spPr>
        <p:txBody>
          <a:bodyPr/>
          <a:lstStyle/>
          <a:p>
            <a:r>
              <a:rPr lang="en-US" dirty="0" smtClean="0"/>
              <a:t>Microsoft Incubation Group</a:t>
            </a:r>
          </a:p>
        </p:txBody>
      </p:sp>
      <p:sp>
        <p:nvSpPr>
          <p:cNvPr id="10" name="Rectangle 9"/>
          <p:cNvSpPr/>
          <p:nvPr/>
        </p:nvSpPr>
        <p:spPr>
          <a:xfrm>
            <a:off x="304800" y="2895600"/>
            <a:ext cx="8305800" cy="3505200"/>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9" name="TextBox 18"/>
          <p:cNvSpPr txBox="1"/>
          <p:nvPr/>
        </p:nvSpPr>
        <p:spPr>
          <a:xfrm>
            <a:off x="1295400" y="3048000"/>
            <a:ext cx="2743200" cy="461665"/>
          </a:xfrm>
          <a:prstGeom prst="rect">
            <a:avLst/>
          </a:prstGeom>
          <a:solidFill>
            <a:schemeClr val="accent1"/>
          </a:solidFill>
          <a:ln w="28575">
            <a:solidFill>
              <a:schemeClr val="accent1">
                <a:lumMod val="75000"/>
              </a:schemeClr>
            </a:solidFill>
            <a:prstDash val="solid"/>
          </a:ln>
        </p:spPr>
        <p:txBody>
          <a:bodyPr wrap="square">
            <a:spAutoFit/>
          </a:bodyPr>
          <a:lstStyle/>
          <a:p>
            <a:pPr algn="ctr">
              <a:defRPr/>
            </a:pPr>
            <a:r>
              <a:rPr lang="en-US" sz="2400" dirty="0">
                <a:solidFill>
                  <a:schemeClr val="bg1"/>
                </a:solidFill>
                <a:latin typeface="+mn-lt"/>
              </a:rPr>
              <a:t>John Manferdelli</a:t>
            </a:r>
          </a:p>
        </p:txBody>
      </p:sp>
      <p:sp>
        <p:nvSpPr>
          <p:cNvPr id="22" name="TextBox 21"/>
          <p:cNvSpPr txBox="1"/>
          <p:nvPr/>
        </p:nvSpPr>
        <p:spPr>
          <a:xfrm>
            <a:off x="1143000" y="4419600"/>
            <a:ext cx="3200400" cy="400110"/>
          </a:xfrm>
          <a:prstGeom prst="rect">
            <a:avLst/>
          </a:prstGeom>
          <a:noFill/>
          <a:ln>
            <a:noFill/>
          </a:ln>
        </p:spPr>
        <p:txBody>
          <a:bodyPr wrap="square">
            <a:spAutoFit/>
          </a:bodyPr>
          <a:lstStyle/>
          <a:p>
            <a:pPr algn="ctr">
              <a:defRPr/>
            </a:pPr>
            <a:r>
              <a:rPr lang="en-US" sz="2000" dirty="0">
                <a:solidFill>
                  <a:schemeClr val="bg1"/>
                </a:solidFill>
                <a:latin typeface="+mn-lt"/>
              </a:rPr>
              <a:t>OS, Resource Management</a:t>
            </a:r>
          </a:p>
        </p:txBody>
      </p:sp>
      <p:sp>
        <p:nvSpPr>
          <p:cNvPr id="23" name="TextBox 22"/>
          <p:cNvSpPr txBox="1"/>
          <p:nvPr/>
        </p:nvSpPr>
        <p:spPr>
          <a:xfrm>
            <a:off x="685800" y="4876800"/>
            <a:ext cx="3886200" cy="400110"/>
          </a:xfrm>
          <a:prstGeom prst="rect">
            <a:avLst/>
          </a:prstGeom>
          <a:noFill/>
          <a:ln>
            <a:noFill/>
          </a:ln>
        </p:spPr>
        <p:txBody>
          <a:bodyPr wrap="square">
            <a:spAutoFit/>
          </a:bodyPr>
          <a:lstStyle/>
          <a:p>
            <a:pPr algn="ctr">
              <a:defRPr/>
            </a:pPr>
            <a:r>
              <a:rPr lang="en-US" sz="2000" dirty="0">
                <a:solidFill>
                  <a:schemeClr val="bg1"/>
                </a:solidFill>
                <a:latin typeface="+mn-lt"/>
              </a:rPr>
              <a:t>Security, Partitioning, Virtualization</a:t>
            </a:r>
          </a:p>
        </p:txBody>
      </p:sp>
      <p:sp>
        <p:nvSpPr>
          <p:cNvPr id="24" name="TextBox 23"/>
          <p:cNvSpPr txBox="1"/>
          <p:nvPr/>
        </p:nvSpPr>
        <p:spPr>
          <a:xfrm>
            <a:off x="1371600" y="3962400"/>
            <a:ext cx="2667000" cy="400110"/>
          </a:xfrm>
          <a:prstGeom prst="rect">
            <a:avLst/>
          </a:prstGeom>
          <a:noFill/>
          <a:ln w="28575">
            <a:solidFill>
              <a:schemeClr val="accent2">
                <a:lumMod val="75000"/>
              </a:schemeClr>
            </a:solidFill>
          </a:ln>
        </p:spPr>
        <p:txBody>
          <a:bodyPr wrap="square">
            <a:spAutoFit/>
          </a:bodyPr>
          <a:lstStyle/>
          <a:p>
            <a:pPr algn="ctr">
              <a:defRPr/>
            </a:pPr>
            <a:r>
              <a:rPr lang="en-US" sz="2000" dirty="0">
                <a:solidFill>
                  <a:schemeClr val="bg1"/>
                </a:solidFill>
                <a:latin typeface="+mn-lt"/>
              </a:rPr>
              <a:t>Application </a:t>
            </a:r>
            <a:r>
              <a:rPr lang="en-US" sz="2000" dirty="0" smtClean="0">
                <a:solidFill>
                  <a:schemeClr val="bg1"/>
                </a:solidFill>
                <a:latin typeface="+mn-lt"/>
              </a:rPr>
              <a:t>&amp; </a:t>
            </a:r>
            <a:r>
              <a:rPr lang="en-US" sz="2000" dirty="0">
                <a:solidFill>
                  <a:schemeClr val="bg1"/>
                </a:solidFill>
                <a:latin typeface="+mn-lt"/>
              </a:rPr>
              <a:t>Libraries</a:t>
            </a:r>
          </a:p>
        </p:txBody>
      </p:sp>
      <p:sp>
        <p:nvSpPr>
          <p:cNvPr id="26" name="TextBox 25"/>
          <p:cNvSpPr txBox="1"/>
          <p:nvPr/>
        </p:nvSpPr>
        <p:spPr>
          <a:xfrm>
            <a:off x="1295400" y="5410200"/>
            <a:ext cx="2744662" cy="461665"/>
          </a:xfrm>
          <a:prstGeom prst="rect">
            <a:avLst/>
          </a:prstGeom>
          <a:noFill/>
          <a:ln>
            <a:noFill/>
          </a:ln>
        </p:spPr>
        <p:txBody>
          <a:bodyPr wrap="none">
            <a:spAutoFit/>
          </a:bodyPr>
          <a:lstStyle/>
          <a:p>
            <a:pPr>
              <a:defRPr/>
            </a:pPr>
            <a:r>
              <a:rPr lang="en-US" sz="2400" b="1" dirty="0" smtClean="0">
                <a:solidFill>
                  <a:schemeClr val="bg1"/>
                </a:solidFill>
                <a:latin typeface="+mn-lt"/>
              </a:rPr>
              <a:t>Incubation Group</a:t>
            </a:r>
            <a:endParaRPr lang="en-US" sz="2400" b="1" dirty="0">
              <a:solidFill>
                <a:schemeClr val="bg1"/>
              </a:solidFill>
              <a:latin typeface="+mn-lt"/>
            </a:endParaRPr>
          </a:p>
        </p:txBody>
      </p:sp>
      <p:cxnSp>
        <p:nvCxnSpPr>
          <p:cNvPr id="27" name="Straight Connector 26"/>
          <p:cNvCxnSpPr>
            <a:endCxn id="34" idx="0"/>
          </p:cNvCxnSpPr>
          <p:nvPr/>
        </p:nvCxnSpPr>
        <p:spPr>
          <a:xfrm rot="5400000">
            <a:off x="2553494" y="3542506"/>
            <a:ext cx="228600" cy="1588"/>
          </a:xfrm>
          <a:prstGeom prst="line">
            <a:avLst/>
          </a:prstGeom>
          <a:ln w="19050"/>
        </p:spPr>
        <p:style>
          <a:lnRef idx="1">
            <a:schemeClr val="accent1"/>
          </a:lnRef>
          <a:fillRef idx="0">
            <a:schemeClr val="accent1"/>
          </a:fillRef>
          <a:effectRef idx="0">
            <a:schemeClr val="accent1"/>
          </a:effectRef>
          <a:fontRef idx="minor">
            <a:schemeClr val="tx1"/>
          </a:fontRef>
        </p:style>
      </p:cxnSp>
      <p:grpSp>
        <p:nvGrpSpPr>
          <p:cNvPr id="42" name="Group 41"/>
          <p:cNvGrpSpPr/>
          <p:nvPr/>
        </p:nvGrpSpPr>
        <p:grpSpPr>
          <a:xfrm>
            <a:off x="2209800" y="914400"/>
            <a:ext cx="4114800" cy="1676400"/>
            <a:chOff x="2057400" y="990600"/>
            <a:chExt cx="4114800" cy="1676400"/>
          </a:xfrm>
        </p:grpSpPr>
        <p:sp>
          <p:nvSpPr>
            <p:cNvPr id="8" name="Rectangle 7"/>
            <p:cNvSpPr/>
            <p:nvPr/>
          </p:nvSpPr>
          <p:spPr>
            <a:xfrm>
              <a:off x="3200400" y="1905000"/>
              <a:ext cx="19812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dirty="0" smtClean="0"/>
                <a:t>Craig </a:t>
              </a:r>
              <a:r>
                <a:rPr lang="en-US" sz="2400" dirty="0" err="1" smtClean="0"/>
                <a:t>Mundie</a:t>
              </a:r>
              <a:endParaRPr lang="en-US" sz="2400" dirty="0"/>
            </a:p>
          </p:txBody>
        </p:sp>
        <p:sp>
          <p:nvSpPr>
            <p:cNvPr id="30" name="Rectangle 29"/>
            <p:cNvSpPr/>
            <p:nvPr/>
          </p:nvSpPr>
          <p:spPr>
            <a:xfrm>
              <a:off x="4191000" y="990600"/>
              <a:ext cx="19812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dirty="0" smtClean="0"/>
                <a:t>Steve Ballmer</a:t>
              </a:r>
              <a:endParaRPr lang="en-US" sz="2400" dirty="0"/>
            </a:p>
          </p:txBody>
        </p:sp>
        <p:sp>
          <p:nvSpPr>
            <p:cNvPr id="31" name="Rectangle 30"/>
            <p:cNvSpPr/>
            <p:nvPr/>
          </p:nvSpPr>
          <p:spPr>
            <a:xfrm>
              <a:off x="2057400" y="990600"/>
              <a:ext cx="19812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dirty="0" smtClean="0"/>
                <a:t>Bill Gates</a:t>
              </a:r>
              <a:endParaRPr lang="en-US" sz="2400" dirty="0"/>
            </a:p>
          </p:txBody>
        </p:sp>
      </p:grpSp>
      <p:sp>
        <p:nvSpPr>
          <p:cNvPr id="36" name="Rectangle 35"/>
          <p:cNvSpPr/>
          <p:nvPr/>
        </p:nvSpPr>
        <p:spPr>
          <a:xfrm>
            <a:off x="5257800" y="3124200"/>
            <a:ext cx="2895600" cy="2819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Microsoft Research</a:t>
            </a:r>
            <a:endParaRPr lang="en-US" sz="2800" dirty="0"/>
          </a:p>
        </p:txBody>
      </p:sp>
      <p:sp>
        <p:nvSpPr>
          <p:cNvPr id="38" name="TextBox 37"/>
          <p:cNvSpPr txBox="1"/>
          <p:nvPr/>
        </p:nvSpPr>
        <p:spPr>
          <a:xfrm>
            <a:off x="3048000" y="6019800"/>
            <a:ext cx="2819400" cy="369332"/>
          </a:xfrm>
          <a:prstGeom prst="rect">
            <a:avLst/>
          </a:prstGeom>
          <a:noFill/>
        </p:spPr>
        <p:txBody>
          <a:bodyPr wrap="square" rtlCol="0">
            <a:spAutoFit/>
          </a:bodyPr>
          <a:lstStyle/>
          <a:p>
            <a:pPr algn="ctr"/>
            <a:r>
              <a:rPr lang="en-US" dirty="0" smtClean="0">
                <a:latin typeface="+mn-lt"/>
              </a:rPr>
              <a:t>Research Organization</a:t>
            </a:r>
            <a:endParaRPr lang="en-US" dirty="0">
              <a:latin typeface="+mn-lt"/>
            </a:endParaRPr>
          </a:p>
        </p:txBody>
      </p:sp>
      <p:cxnSp>
        <p:nvCxnSpPr>
          <p:cNvPr id="54" name="Straight Connector 53"/>
          <p:cNvCxnSpPr>
            <a:stCxn id="8" idx="2"/>
          </p:cNvCxnSpPr>
          <p:nvPr/>
        </p:nvCxnSpPr>
        <p:spPr>
          <a:xfrm rot="5400000">
            <a:off x="4191000" y="2743200"/>
            <a:ext cx="3048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20" name="Footer Placeholder 19"/>
          <p:cNvSpPr>
            <a:spLocks noGrp="1"/>
          </p:cNvSpPr>
          <p:nvPr>
            <p:ph type="ftr" sz="quarter" idx="12"/>
          </p:nvPr>
        </p:nvSpPr>
        <p:spPr>
          <a:xfrm>
            <a:off x="3124200" y="6492875"/>
            <a:ext cx="2895600" cy="365125"/>
          </a:xfrm>
        </p:spPr>
        <p:txBody>
          <a:bodyPr/>
          <a:lstStyle/>
          <a:p>
            <a:pPr>
              <a:defRPr/>
            </a:pPr>
            <a:r>
              <a:rPr lang="en-US" dirty="0" smtClean="0"/>
              <a:t>Copyright Microsoft Corporation, All Rights Reserved</a:t>
            </a:r>
            <a:endParaRPr lang="en-US" dirty="0"/>
          </a:p>
        </p:txBody>
      </p:sp>
    </p:spTree>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Many-Core Collaboration</a:t>
            </a:r>
            <a:endParaRPr lang="en-US" dirty="0"/>
          </a:p>
        </p:txBody>
      </p:sp>
      <p:sp>
        <p:nvSpPr>
          <p:cNvPr id="7" name="Content Placeholder 6"/>
          <p:cNvSpPr>
            <a:spLocks noGrp="1"/>
          </p:cNvSpPr>
          <p:nvPr>
            <p:ph idx="1"/>
          </p:nvPr>
        </p:nvSpPr>
        <p:spPr/>
        <p:txBody>
          <a:bodyPr/>
          <a:lstStyle/>
          <a:p>
            <a:r>
              <a:rPr lang="en-US" dirty="0" smtClean="0"/>
              <a:t>Microsoft effort to realize the performance of many-core architectures in their products</a:t>
            </a:r>
          </a:p>
          <a:p>
            <a:r>
              <a:rPr lang="en-US" dirty="0" smtClean="0"/>
              <a:t>Widespread internal and external projects to produce complete parallel programming software solution to customers</a:t>
            </a:r>
            <a:endParaRPr lang="en-US" dirty="0"/>
          </a:p>
        </p:txBody>
      </p:sp>
      <p:sp>
        <p:nvSpPr>
          <p:cNvPr id="8" name="Footer Placeholder 7"/>
          <p:cNvSpPr>
            <a:spLocks noGrp="1"/>
          </p:cNvSpPr>
          <p:nvPr>
            <p:ph type="ftr" sz="quarter" idx="12"/>
          </p:nvPr>
        </p:nvSpPr>
        <p:spPr/>
        <p:txBody>
          <a:bodyPr/>
          <a:lstStyle/>
          <a:p>
            <a:pPr>
              <a:defRPr/>
            </a:pPr>
            <a:r>
              <a:rPr lang="en-US" smtClean="0"/>
              <a:t>Copyright Microsoft Corporation, All Rights Reserved</a:t>
            </a:r>
            <a:endParaRPr lang="en-US" dirty="0"/>
          </a:p>
        </p:txBody>
      </p:sp>
    </p:spTree>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Many-Core Software Solution</a:t>
            </a:r>
            <a:endParaRPr lang="en-US" dirty="0"/>
          </a:p>
        </p:txBody>
      </p:sp>
      <p:grpSp>
        <p:nvGrpSpPr>
          <p:cNvPr id="9" name="Group 8"/>
          <p:cNvGrpSpPr/>
          <p:nvPr/>
        </p:nvGrpSpPr>
        <p:grpSpPr>
          <a:xfrm>
            <a:off x="2362200" y="1981200"/>
            <a:ext cx="4114800" cy="3581400"/>
            <a:chOff x="2438400" y="1524000"/>
            <a:chExt cx="4114800" cy="3581400"/>
          </a:xfrm>
        </p:grpSpPr>
        <p:sp>
          <p:nvSpPr>
            <p:cNvPr id="7" name="Rectangle 6"/>
            <p:cNvSpPr/>
            <p:nvPr/>
          </p:nvSpPr>
          <p:spPr>
            <a:xfrm>
              <a:off x="2438400" y="3352800"/>
              <a:ext cx="41148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Programming Models </a:t>
              </a:r>
            </a:p>
            <a:p>
              <a:pPr algn="ctr"/>
              <a:r>
                <a:rPr lang="en-US" sz="2800" dirty="0" smtClean="0"/>
                <a:t>and Languages</a:t>
              </a:r>
              <a:endParaRPr lang="en-US" sz="2800" dirty="0"/>
            </a:p>
          </p:txBody>
        </p:sp>
        <p:sp>
          <p:nvSpPr>
            <p:cNvPr id="10" name="Rectangle 9"/>
            <p:cNvSpPr/>
            <p:nvPr/>
          </p:nvSpPr>
          <p:spPr>
            <a:xfrm>
              <a:off x="2438400" y="2438400"/>
              <a:ext cx="41148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rgbClr val="C00000"/>
                  </a:solidFill>
                </a:rPr>
                <a:t>Domain Libraries</a:t>
              </a:r>
              <a:endParaRPr lang="en-US" sz="2800" dirty="0">
                <a:solidFill>
                  <a:srgbClr val="C00000"/>
                </a:solidFill>
              </a:endParaRPr>
            </a:p>
          </p:txBody>
        </p:sp>
        <p:sp>
          <p:nvSpPr>
            <p:cNvPr id="11" name="Rectangle 10"/>
            <p:cNvSpPr/>
            <p:nvPr/>
          </p:nvSpPr>
          <p:spPr>
            <a:xfrm>
              <a:off x="2438400" y="1524000"/>
              <a:ext cx="41148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rgbClr val="C00000"/>
                  </a:solidFill>
                </a:rPr>
                <a:t>Applications</a:t>
              </a:r>
            </a:p>
          </p:txBody>
        </p:sp>
        <p:sp>
          <p:nvSpPr>
            <p:cNvPr id="13" name="Rectangle 12"/>
            <p:cNvSpPr/>
            <p:nvPr/>
          </p:nvSpPr>
          <p:spPr>
            <a:xfrm>
              <a:off x="2438400" y="4267200"/>
              <a:ext cx="41148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Runtime, Platform and</a:t>
              </a:r>
            </a:p>
            <a:p>
              <a:pPr algn="ctr"/>
              <a:r>
                <a:rPr lang="en-US" sz="2800" dirty="0" smtClean="0"/>
                <a:t>Operating System</a:t>
              </a:r>
              <a:endParaRPr lang="en-US" sz="2800" dirty="0"/>
            </a:p>
          </p:txBody>
        </p:sp>
      </p:grpSp>
      <p:sp>
        <p:nvSpPr>
          <p:cNvPr id="14" name="Footer Placeholder 13"/>
          <p:cNvSpPr>
            <a:spLocks noGrp="1"/>
          </p:cNvSpPr>
          <p:nvPr>
            <p:ph type="ftr" sz="quarter" idx="12"/>
          </p:nvPr>
        </p:nvSpPr>
        <p:spPr/>
        <p:txBody>
          <a:bodyPr/>
          <a:lstStyle/>
          <a:p>
            <a:pPr>
              <a:defRPr/>
            </a:pPr>
            <a:r>
              <a:rPr lang="en-US" smtClean="0"/>
              <a:t>Copyright Microsoft Corporation, All Rights Reserved</a:t>
            </a:r>
            <a:endParaRPr lang="en-US" dirty="0"/>
          </a:p>
        </p:txBody>
      </p:sp>
    </p:spTree>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Numerical Libraries Project</a:t>
            </a:r>
            <a:endParaRPr lang="en-US" dirty="0"/>
          </a:p>
        </p:txBody>
      </p:sp>
      <p:sp>
        <p:nvSpPr>
          <p:cNvPr id="7" name="Content Placeholder 6"/>
          <p:cNvSpPr>
            <a:spLocks noGrp="1"/>
          </p:cNvSpPr>
          <p:nvPr>
            <p:ph idx="1"/>
          </p:nvPr>
        </p:nvSpPr>
        <p:spPr/>
        <p:txBody>
          <a:bodyPr/>
          <a:lstStyle/>
          <a:p>
            <a:r>
              <a:rPr lang="en-US" dirty="0" smtClean="0"/>
              <a:t>Project in Incubation Group starting Jan, </a:t>
            </a:r>
            <a:r>
              <a:rPr lang="en-US" dirty="0" smtClean="0"/>
              <a:t>2008</a:t>
            </a:r>
          </a:p>
          <a:p>
            <a:r>
              <a:rPr lang="en-US" dirty="0" smtClean="0"/>
              <a:t>Investigate</a:t>
            </a:r>
            <a:r>
              <a:rPr lang="en-US" dirty="0" smtClean="0"/>
              <a:t> </a:t>
            </a:r>
            <a:r>
              <a:rPr lang="en-US" dirty="0" smtClean="0"/>
              <a:t>numerical libraries for single node many-core architectures</a:t>
            </a:r>
          </a:p>
          <a:p>
            <a:pPr lvl="1"/>
            <a:r>
              <a:rPr lang="en-US" dirty="0" smtClean="0"/>
              <a:t>Develop </a:t>
            </a:r>
            <a:r>
              <a:rPr lang="en-US" dirty="0" smtClean="0"/>
              <a:t>an initial parallel numerical library specifically for Microsoft platforms</a:t>
            </a:r>
          </a:p>
          <a:p>
            <a:pPr lvl="1"/>
            <a:r>
              <a:rPr lang="en-US" dirty="0" smtClean="0"/>
              <a:t>Demonstrate use of library in parallel applications</a:t>
            </a:r>
          </a:p>
          <a:p>
            <a:pPr lvl="1"/>
            <a:r>
              <a:rPr lang="en-US" dirty="0" smtClean="0"/>
              <a:t>Contribute to adoption of Microsoft platforms on future many-core and HPC architectures</a:t>
            </a:r>
          </a:p>
          <a:p>
            <a:pPr>
              <a:buNone/>
            </a:pPr>
            <a:endParaRPr lang="en-US" dirty="0" smtClean="0"/>
          </a:p>
          <a:p>
            <a:endParaRPr lang="en-US" dirty="0"/>
          </a:p>
        </p:txBody>
      </p:sp>
      <p:sp>
        <p:nvSpPr>
          <p:cNvPr id="8" name="Footer Placeholder 7"/>
          <p:cNvSpPr>
            <a:spLocks noGrp="1"/>
          </p:cNvSpPr>
          <p:nvPr>
            <p:ph type="ftr" sz="quarter" idx="12"/>
          </p:nvPr>
        </p:nvSpPr>
        <p:spPr/>
        <p:txBody>
          <a:bodyPr/>
          <a:lstStyle/>
          <a:p>
            <a:pPr>
              <a:defRPr/>
            </a:pPr>
            <a:r>
              <a:rPr lang="en-US" smtClean="0"/>
              <a:t>Copyright Microsoft Corporation, All Rights Reserved</a:t>
            </a:r>
            <a:endParaRPr lang="en-US" dirty="0"/>
          </a:p>
        </p:txBody>
      </p:sp>
    </p:spTree>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Tasks</a:t>
            </a:r>
            <a:endParaRPr lang="en-US" dirty="0"/>
          </a:p>
        </p:txBody>
      </p:sp>
      <p:sp>
        <p:nvSpPr>
          <p:cNvPr id="7" name="Content Placeholder 6"/>
          <p:cNvSpPr>
            <a:spLocks noGrp="1"/>
          </p:cNvSpPr>
          <p:nvPr>
            <p:ph idx="1"/>
          </p:nvPr>
        </p:nvSpPr>
        <p:spPr>
          <a:xfrm>
            <a:off x="381000" y="1524000"/>
            <a:ext cx="8229600" cy="4525963"/>
          </a:xfrm>
        </p:spPr>
        <p:txBody>
          <a:bodyPr/>
          <a:lstStyle/>
          <a:p>
            <a:r>
              <a:rPr lang="en-US" dirty="0" smtClean="0"/>
              <a:t>Investigate small set of functionality</a:t>
            </a:r>
            <a:endParaRPr lang="en-US" dirty="0" smtClean="0"/>
          </a:p>
          <a:p>
            <a:r>
              <a:rPr lang="en-US" dirty="0" smtClean="0"/>
              <a:t>Implement routines for Microsoft platform</a:t>
            </a:r>
          </a:p>
          <a:p>
            <a:r>
              <a:rPr lang="en-US" dirty="0" smtClean="0"/>
              <a:t>Consider design of interfaces</a:t>
            </a:r>
            <a:endParaRPr lang="en-US" dirty="0" smtClean="0"/>
          </a:p>
          <a:p>
            <a:r>
              <a:rPr lang="en-US" dirty="0" smtClean="0"/>
              <a:t>Analyze </a:t>
            </a:r>
            <a:r>
              <a:rPr lang="en-US" dirty="0" smtClean="0"/>
              <a:t>performance </a:t>
            </a:r>
          </a:p>
          <a:p>
            <a:pPr>
              <a:buNone/>
            </a:pPr>
            <a:endParaRPr lang="en-US" dirty="0" smtClean="0"/>
          </a:p>
          <a:p>
            <a:endParaRPr lang="en-US" dirty="0"/>
          </a:p>
        </p:txBody>
      </p:sp>
      <p:sp>
        <p:nvSpPr>
          <p:cNvPr id="8" name="Footer Placeholder 7"/>
          <p:cNvSpPr>
            <a:spLocks noGrp="1"/>
          </p:cNvSpPr>
          <p:nvPr>
            <p:ph type="ftr" sz="quarter" idx="12"/>
          </p:nvPr>
        </p:nvSpPr>
        <p:spPr/>
        <p:txBody>
          <a:bodyPr/>
          <a:lstStyle/>
          <a:p>
            <a:pPr>
              <a:defRPr/>
            </a:pPr>
            <a:r>
              <a:rPr lang="en-US" smtClean="0"/>
              <a:t>Copyright Microsoft Corporation, All Rights Reserved</a:t>
            </a:r>
            <a:endParaRPr lang="en-US" dirty="0"/>
          </a:p>
        </p:txBody>
      </p:sp>
    </p:spTree>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Functional Areas</a:t>
            </a:r>
            <a:endParaRPr lang="en-US" dirty="0"/>
          </a:p>
        </p:txBody>
      </p:sp>
      <p:sp>
        <p:nvSpPr>
          <p:cNvPr id="3" name="Content Placeholder 2"/>
          <p:cNvSpPr>
            <a:spLocks noGrp="1"/>
          </p:cNvSpPr>
          <p:nvPr>
            <p:ph idx="1"/>
          </p:nvPr>
        </p:nvSpPr>
        <p:spPr/>
        <p:txBody>
          <a:bodyPr>
            <a:normAutofit/>
          </a:bodyPr>
          <a:lstStyle/>
          <a:p>
            <a:r>
              <a:rPr lang="en-US" dirty="0" smtClean="0"/>
              <a:t>Investigate “core” math functions</a:t>
            </a:r>
          </a:p>
          <a:p>
            <a:r>
              <a:rPr lang="en-US" dirty="0" smtClean="0"/>
              <a:t>Initially target dense and sparse linear algebra</a:t>
            </a:r>
          </a:p>
          <a:p>
            <a:r>
              <a:rPr lang="en-US" dirty="0" smtClean="0"/>
              <a:t>Will be looking at other areas</a:t>
            </a:r>
          </a:p>
          <a:p>
            <a:pPr lvl="1"/>
            <a:r>
              <a:rPr lang="en-US" dirty="0" smtClean="0"/>
              <a:t>Graph algorithms</a:t>
            </a:r>
          </a:p>
          <a:p>
            <a:pPr lvl="1"/>
            <a:r>
              <a:rPr lang="en-US" dirty="0" smtClean="0"/>
              <a:t>Random number generators</a:t>
            </a:r>
          </a:p>
          <a:p>
            <a:pPr lvl="1"/>
            <a:r>
              <a:rPr lang="en-US" dirty="0" smtClean="0"/>
              <a:t>FFTs</a:t>
            </a:r>
          </a:p>
          <a:p>
            <a:r>
              <a:rPr lang="en-US" dirty="0" smtClean="0"/>
              <a:t>Applications drive priority of routines to implement</a:t>
            </a:r>
          </a:p>
        </p:txBody>
      </p:sp>
      <p:sp>
        <p:nvSpPr>
          <p:cNvPr id="5" name="Footer Placeholder 4"/>
          <p:cNvSpPr>
            <a:spLocks noGrp="1"/>
          </p:cNvSpPr>
          <p:nvPr>
            <p:ph type="ftr" sz="quarter" idx="12"/>
          </p:nvPr>
        </p:nvSpPr>
        <p:spPr/>
        <p:txBody>
          <a:bodyPr/>
          <a:lstStyle/>
          <a:p>
            <a:pPr>
              <a:defRPr/>
            </a:pPr>
            <a:r>
              <a:rPr lang="en-US" smtClean="0"/>
              <a:t>Copyright Microsoft Corporation, All Rights Reserved</a:t>
            </a:r>
            <a:endParaRPr lang="en-US" dirty="0"/>
          </a:p>
        </p:txBody>
      </p:sp>
    </p:spTree>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a:t>
            </a:r>
            <a:endParaRPr lang="en-US" dirty="0"/>
          </a:p>
        </p:txBody>
      </p:sp>
      <p:sp>
        <p:nvSpPr>
          <p:cNvPr id="3" name="Content Placeholder 2"/>
          <p:cNvSpPr>
            <a:spLocks noGrp="1"/>
          </p:cNvSpPr>
          <p:nvPr>
            <p:ph idx="1"/>
          </p:nvPr>
        </p:nvSpPr>
        <p:spPr/>
        <p:txBody>
          <a:bodyPr/>
          <a:lstStyle/>
          <a:p>
            <a:r>
              <a:rPr lang="en-US" dirty="0" smtClean="0"/>
              <a:t>Implement libraries for Microsoft platforms</a:t>
            </a:r>
          </a:p>
          <a:p>
            <a:r>
              <a:rPr lang="en-US" dirty="0" smtClean="0"/>
              <a:t>Write versions for native and managed code</a:t>
            </a:r>
          </a:p>
          <a:p>
            <a:pPr lvl="1"/>
            <a:r>
              <a:rPr lang="en-US" dirty="0" smtClean="0"/>
              <a:t>Native: C++</a:t>
            </a:r>
          </a:p>
          <a:p>
            <a:pPr lvl="1"/>
            <a:r>
              <a:rPr lang="en-US" dirty="0" smtClean="0"/>
              <a:t>Managed: C# </a:t>
            </a:r>
          </a:p>
          <a:p>
            <a:r>
              <a:rPr lang="en-US" dirty="0" smtClean="0"/>
              <a:t>Evaluate parallel programming models</a:t>
            </a:r>
          </a:p>
          <a:p>
            <a:pPr lvl="1">
              <a:buNone/>
            </a:pPr>
            <a:endParaRPr lang="en-US" dirty="0" smtClean="0"/>
          </a:p>
        </p:txBody>
      </p:sp>
      <p:sp>
        <p:nvSpPr>
          <p:cNvPr id="5" name="Footer Placeholder 4"/>
          <p:cNvSpPr>
            <a:spLocks noGrp="1"/>
          </p:cNvSpPr>
          <p:nvPr>
            <p:ph type="ftr" sz="quarter" idx="12"/>
          </p:nvPr>
        </p:nvSpPr>
        <p:spPr/>
        <p:txBody>
          <a:bodyPr/>
          <a:lstStyle/>
          <a:p>
            <a:pPr>
              <a:defRPr/>
            </a:pPr>
            <a:r>
              <a:rPr lang="en-US" smtClean="0"/>
              <a:t>Copyright Microsoft Corporation, All Rights Reserved</a:t>
            </a:r>
            <a:endParaRPr lang="en-US" dirty="0"/>
          </a:p>
        </p:txBody>
      </p:sp>
    </p:spTree>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Interfaces</a:t>
            </a:r>
            <a:endParaRPr lang="en-US" dirty="0"/>
          </a:p>
        </p:txBody>
      </p:sp>
      <p:sp>
        <p:nvSpPr>
          <p:cNvPr id="3" name="Content Placeholder 2"/>
          <p:cNvSpPr>
            <a:spLocks noGrp="1"/>
          </p:cNvSpPr>
          <p:nvPr>
            <p:ph idx="1"/>
          </p:nvPr>
        </p:nvSpPr>
        <p:spPr/>
        <p:txBody>
          <a:bodyPr/>
          <a:lstStyle/>
          <a:p>
            <a:r>
              <a:rPr lang="en-US" dirty="0" smtClean="0"/>
              <a:t>Investigate the design of managed code interfaces</a:t>
            </a:r>
          </a:p>
          <a:p>
            <a:pPr lvl="1"/>
            <a:r>
              <a:rPr lang="en-US" dirty="0" smtClean="0"/>
              <a:t>“Expert” interfaces allow users to access all algorithmic and performance parameters</a:t>
            </a:r>
          </a:p>
          <a:p>
            <a:pPr lvl="1"/>
            <a:r>
              <a:rPr lang="en-US" dirty="0" smtClean="0"/>
              <a:t>“Productivity” interfaces allow users to ignore low level details</a:t>
            </a:r>
            <a:endParaRPr lang="en-US" dirty="0"/>
          </a:p>
        </p:txBody>
      </p:sp>
      <p:sp>
        <p:nvSpPr>
          <p:cNvPr id="5" name="Footer Placeholder 4"/>
          <p:cNvSpPr>
            <a:spLocks noGrp="1"/>
          </p:cNvSpPr>
          <p:nvPr>
            <p:ph type="ftr" sz="quarter" idx="12"/>
          </p:nvPr>
        </p:nvSpPr>
        <p:spPr/>
        <p:txBody>
          <a:bodyPr/>
          <a:lstStyle/>
          <a:p>
            <a:pPr>
              <a:defRPr/>
            </a:pPr>
            <a:r>
              <a:rPr lang="en-US" smtClean="0"/>
              <a:t>Copyright Microsoft Corporation, All Rights Reserved</a:t>
            </a:r>
            <a:endParaRPr lang="en-US" dirty="0"/>
          </a:p>
        </p:txBody>
      </p:sp>
    </p:spTree>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1_Dk Blue Squares template Trebuchet">
  <a:themeElements>
    <a:clrScheme name="Blue Template-Template">
      <a:dk1>
        <a:srgbClr val="000000"/>
      </a:dk1>
      <a:lt1>
        <a:srgbClr val="FFFFFF"/>
      </a:lt1>
      <a:dk2>
        <a:srgbClr val="050595"/>
      </a:dk2>
      <a:lt2>
        <a:srgbClr val="FFFF99"/>
      </a:lt2>
      <a:accent1>
        <a:srgbClr val="FFC000"/>
      </a:accent1>
      <a:accent2>
        <a:srgbClr val="3497AE"/>
      </a:accent2>
      <a:accent3>
        <a:srgbClr val="DF8045"/>
      </a:accent3>
      <a:accent4>
        <a:srgbClr val="7DCC2E"/>
      </a:accent4>
      <a:accent5>
        <a:srgbClr val="FF9929"/>
      </a:accent5>
      <a:accent6>
        <a:srgbClr val="7D3DA1"/>
      </a:accent6>
      <a:hlink>
        <a:srgbClr val="F3EB4F"/>
      </a:hlink>
      <a:folHlink>
        <a:srgbClr val="7DDDFF"/>
      </a:folHlink>
    </a:clrScheme>
    <a:fontScheme name="Trebuchet - Trebuchet">
      <a:majorFont>
        <a:latin typeface="Trebuchet MS"/>
        <a:ea typeface=""/>
        <a:cs typeface=""/>
      </a:majorFont>
      <a:minorFont>
        <a:latin typeface="Trebuchet MS"/>
        <a:ea typeface=""/>
        <a:cs typeface=""/>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300" dirty="0" smtClean="0">
            <a:solidFill>
              <a:srgbClr val="FFFFFF"/>
            </a:solidFill>
            <a:effectLst>
              <a:outerShdw blurRad="38100" dist="38100" dir="2700000" algn="tl">
                <a:srgbClr val="000000">
                  <a:alpha val="43137"/>
                </a:srgbClr>
              </a:outerShdw>
            </a:effectLst>
            <a:latin typeface="Trebuchet MS"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2.xml><?xml version="1.0" encoding="utf-8"?>
<a:theme xmlns:a="http://schemas.openxmlformats.org/drawingml/2006/main" name="White with Courier font for code slides">
  <a:themeElements>
    <a:clrScheme name="Blue Template-Template">
      <a:dk1>
        <a:srgbClr val="000000"/>
      </a:dk1>
      <a:lt1>
        <a:srgbClr val="FFFFFF"/>
      </a:lt1>
      <a:dk2>
        <a:srgbClr val="050595"/>
      </a:dk2>
      <a:lt2>
        <a:srgbClr val="FFFFFF"/>
      </a:lt2>
      <a:accent1>
        <a:srgbClr val="FFC000"/>
      </a:accent1>
      <a:accent2>
        <a:srgbClr val="3497AE"/>
      </a:accent2>
      <a:accent3>
        <a:srgbClr val="DF8045"/>
      </a:accent3>
      <a:accent4>
        <a:srgbClr val="7DCC2E"/>
      </a:accent4>
      <a:accent5>
        <a:srgbClr val="FF9929"/>
      </a:accent5>
      <a:accent6>
        <a:srgbClr val="7D3DA1"/>
      </a:accent6>
      <a:hlink>
        <a:srgbClr val="F3EB4F"/>
      </a:hlink>
      <a:folHlink>
        <a:srgbClr val="7DDDFF"/>
      </a:folHlink>
    </a:clrScheme>
    <a:fontScheme name="Blue-Purple TT">
      <a:majorFont>
        <a:latin typeface="Segoe"/>
        <a:ea typeface=""/>
        <a:cs typeface=""/>
      </a:majorFont>
      <a:minorFont>
        <a:latin typeface="Segoe"/>
        <a:ea typeface=""/>
        <a:cs typeface=""/>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109728" tIns="54864" rIns="109728" bIns="54864" numCol="1" rtlCol="0" anchor="ctr" anchorCtr="0" compatLnSpc="1">
        <a:prstTxWarp prst="textNoShape">
          <a:avLst/>
        </a:prstTxWarp>
      </a:bodyPr>
      <a:lstStyle>
        <a:defPPr marL="0" marR="0" indent="0" algn="ctr" defTabSz="1096963" rtl="0" eaLnBrk="1" fontAlgn="base" latinLnBrk="0" hangingPunct="1">
          <a:lnSpc>
            <a:spcPct val="100000"/>
          </a:lnSpc>
          <a:spcBef>
            <a:spcPct val="0"/>
          </a:spcBef>
          <a:spcAft>
            <a:spcPct val="0"/>
          </a:spcAft>
          <a:buClrTx/>
          <a:buSzTx/>
          <a:buFontTx/>
          <a:buNone/>
          <a:tabLst/>
          <a:defRPr kumimoji="0"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LongProperties xmlns="http://schemas.microsoft.com/office/2006/metadata/long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documentManagement/>
</p:properties>
</file>

<file path=customXml/item4.xml><?xml version="1.0" encoding="utf-8"?>
<ct:contentTypeSchema xmlns:ct="http://schemas.microsoft.com/office/2006/metadata/contentType" xmlns:ma="http://schemas.microsoft.com/office/2006/metadata/properties/metaAttributes" ct:_="" ma:_="" ma:contentTypeName="Document" ma:contentTypeID="0x01010070730833F27C994C82C70684FEB2E269" ma:contentTypeVersion="0" ma:contentTypeDescription="Create a new document." ma:contentTypeScope="" ma:versionID="d3b4a97ad360f0eb02e0e9b823501368">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A1BE130F-A3F3-4371-8B1E-B6DB4446138C}">
  <ds:schemaRefs>
    <ds:schemaRef ds:uri="http://schemas.microsoft.com/office/2006/metadata/longProperties"/>
  </ds:schemaRefs>
</ds:datastoreItem>
</file>

<file path=customXml/itemProps2.xml><?xml version="1.0" encoding="utf-8"?>
<ds:datastoreItem xmlns:ds="http://schemas.openxmlformats.org/officeDocument/2006/customXml" ds:itemID="{EC8AAAF5-AF08-448E-879C-18267B93B2F7}">
  <ds:schemaRefs>
    <ds:schemaRef ds:uri="http://schemas.microsoft.com/sharepoint/v3/contenttype/forms"/>
  </ds:schemaRefs>
</ds:datastoreItem>
</file>

<file path=customXml/itemProps3.xml><?xml version="1.0" encoding="utf-8"?>
<ds:datastoreItem xmlns:ds="http://schemas.openxmlformats.org/officeDocument/2006/customXml" ds:itemID="{7EDBCF96-3CD9-4BD2-88C7-80CE8FB1FE60}">
  <ds:schemaRefs>
    <ds:schemaRef ds:uri="http://schemas.microsoft.com/office/2006/documentManagement/types"/>
    <ds:schemaRef ds:uri="http://purl.org/dc/elements/1.1/"/>
    <ds:schemaRef ds:uri="http://purl.org/dc/terms/"/>
    <ds:schemaRef ds:uri="http://purl.org/dc/dcmitype/"/>
    <ds:schemaRef ds:uri="http://www.w3.org/XML/1998/namespace"/>
    <ds:schemaRef ds:uri="http://schemas.microsoft.com/office/2006/metadata/properties"/>
    <ds:schemaRef ds:uri="http://schemas.openxmlformats.org/package/2006/metadata/core-properties"/>
  </ds:schemaRefs>
</ds:datastoreItem>
</file>

<file path=customXml/itemProps4.xml><?xml version="1.0" encoding="utf-8"?>
<ds:datastoreItem xmlns:ds="http://schemas.openxmlformats.org/officeDocument/2006/customXml" ds:itemID="{568EA7DF-8782-435F-84DA-7474843A9EF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emplate/>
  <TotalTime>0</TotalTime>
  <Words>566</Words>
  <Application>Microsoft Office PowerPoint</Application>
  <PresentationFormat>On-screen Show (4:3)</PresentationFormat>
  <Paragraphs>99</Paragraphs>
  <Slides>13</Slides>
  <Notes>2</Notes>
  <HiddenSlides>0</HiddenSlides>
  <MMClips>0</MMClips>
  <ScaleCrop>false</ScaleCrop>
  <HeadingPairs>
    <vt:vector size="4" baseType="variant">
      <vt:variant>
        <vt:lpstr>Theme</vt:lpstr>
      </vt:variant>
      <vt:variant>
        <vt:i4>3</vt:i4>
      </vt:variant>
      <vt:variant>
        <vt:lpstr>Slide Titles</vt:lpstr>
      </vt:variant>
      <vt:variant>
        <vt:i4>13</vt:i4>
      </vt:variant>
    </vt:vector>
  </HeadingPairs>
  <TitlesOfParts>
    <vt:vector size="16" baseType="lpstr">
      <vt:lpstr>1_Dk Blue Squares template Trebuchet</vt:lpstr>
      <vt:lpstr>White with Courier font for code slides</vt:lpstr>
      <vt:lpstr>Office Theme</vt:lpstr>
      <vt:lpstr> Numerical Libraries Project  Microsoft Incubation Group  </vt:lpstr>
      <vt:lpstr>Microsoft Incubation Group</vt:lpstr>
      <vt:lpstr>Many-Core Collaboration</vt:lpstr>
      <vt:lpstr>Many-Core Software Solution</vt:lpstr>
      <vt:lpstr>Numerical Libraries Project</vt:lpstr>
      <vt:lpstr>Tasks</vt:lpstr>
      <vt:lpstr>Functional Areas</vt:lpstr>
      <vt:lpstr>Implementation</vt:lpstr>
      <vt:lpstr>Interfaces</vt:lpstr>
      <vt:lpstr>Performance</vt:lpstr>
      <vt:lpstr>Challenges</vt:lpstr>
      <vt:lpstr>Collaborations</vt:lpstr>
      <vt:lpstr>Thank you!</vt:lpstr>
    </vt:vector>
  </TitlesOfParts>
  <Manager>&lt;Content Manager Name Here&gt;</Manager>
  <Company>Microsoft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MSLAL Slide Deck</dc:title>
  <dc:subject>&lt;Event Name Here&gt;</dc:subject>
  <dc:creator>Laurent Visconti</dc:creator>
  <dc:description>Template:_x000d_
Formatting:_x000d_
Event Date:_x000d_
Event Location:_x000d_
Audience:</dc:description>
  <cp:lastModifiedBy>marybeth</cp:lastModifiedBy>
  <cp:revision>227</cp:revision>
  <dcterms:created xsi:type="dcterms:W3CDTF">2008-01-23T05:28:03Z</dcterms:created>
  <dcterms:modified xsi:type="dcterms:W3CDTF">2008-06-10T22:09:08Z</dcterms:modified>
  <cp:contentType>Document</cp:contentTyp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
    <vt:lpwstr>Document</vt:lpwstr>
  </property>
</Properties>
</file>