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9" r:id="rId11"/>
    <p:sldId id="267" r:id="rId12"/>
    <p:sldId id="270" r:id="rId13"/>
    <p:sldId id="268" r:id="rId14"/>
    <p:sldId id="259" r:id="rId15"/>
  </p:sldIdLst>
  <p:sldSz cx="9906000" cy="6858000" type="A4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DC"/>
    <a:srgbClr val="00FF80"/>
    <a:srgbClr val="FF8000"/>
    <a:srgbClr val="FFC8C8"/>
    <a:srgbClr val="008040"/>
    <a:srgbClr val="003300"/>
    <a:srgbClr val="000066"/>
    <a:srgbClr val="6699FF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06" autoAdjust="0"/>
    <p:restoredTop sz="94660"/>
  </p:normalViewPr>
  <p:slideViewPr>
    <p:cSldViewPr>
      <p:cViewPr varScale="1">
        <p:scale>
          <a:sx n="97" d="100"/>
          <a:sy n="97" d="100"/>
        </p:scale>
        <p:origin x="-108" y="-18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0.19954592464382936"/>
          <c:y val="4.4278821862180864E-2"/>
          <c:w val="0.74090470057952362"/>
          <c:h val="0.73393263674041243"/>
        </c:manualLayout>
      </c:layout>
      <c:scatterChart>
        <c:scatterStyle val="smoothMarker"/>
        <c:ser>
          <c:idx val="1"/>
          <c:order val="0"/>
          <c:tx>
            <c:v>Text Cube (Delta = 20)</c:v>
          </c:tx>
          <c:spPr>
            <a:ln>
              <a:solidFill>
                <a:srgbClr val="FF0000"/>
              </a:solidFill>
            </a:ln>
          </c:spPr>
          <c:marker>
            <c:symbol val="square"/>
            <c:size val="8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Sheet1!$B$4:$H$4</c:f>
              <c:numCache>
                <c:formatCode>General</c:formatCode>
                <c:ptCount val="7"/>
                <c:pt idx="0">
                  <c:v>1901</c:v>
                </c:pt>
                <c:pt idx="1">
                  <c:v>1350</c:v>
                </c:pt>
                <c:pt idx="2">
                  <c:v>923</c:v>
                </c:pt>
                <c:pt idx="3">
                  <c:v>684</c:v>
                </c:pt>
                <c:pt idx="4">
                  <c:v>472</c:v>
                </c:pt>
                <c:pt idx="5">
                  <c:v>261</c:v>
                </c:pt>
                <c:pt idx="6">
                  <c:v>14</c:v>
                </c:pt>
              </c:numCache>
            </c:numRef>
          </c:xVal>
          <c:yVal>
            <c:numRef>
              <c:f>Sheet1!$B$5:$H$5</c:f>
              <c:numCache>
                <c:formatCode>General</c:formatCode>
                <c:ptCount val="7"/>
                <c:pt idx="0">
                  <c:v>70</c:v>
                </c:pt>
                <c:pt idx="1">
                  <c:v>29</c:v>
                </c:pt>
                <c:pt idx="2">
                  <c:v>30051</c:v>
                </c:pt>
                <c:pt idx="3">
                  <c:v>42</c:v>
                </c:pt>
                <c:pt idx="4">
                  <c:v>38</c:v>
                </c:pt>
                <c:pt idx="5">
                  <c:v>7733</c:v>
                </c:pt>
                <c:pt idx="6">
                  <c:v>817</c:v>
                </c:pt>
              </c:numCache>
            </c:numRef>
          </c:yVal>
          <c:smooth val="1"/>
        </c:ser>
        <c:ser>
          <c:idx val="2"/>
          <c:order val="1"/>
          <c:tx>
            <c:v>Text Cube (Delta = 60)</c:v>
          </c:tx>
          <c:spPr>
            <a:ln>
              <a:solidFill>
                <a:srgbClr val="008040"/>
              </a:solidFill>
            </a:ln>
          </c:spPr>
          <c:marker>
            <c:symbol val="triangle"/>
            <c:size val="12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Sheet1!$B$4:$H$4</c:f>
              <c:numCache>
                <c:formatCode>General</c:formatCode>
                <c:ptCount val="7"/>
                <c:pt idx="0">
                  <c:v>1901</c:v>
                </c:pt>
                <c:pt idx="1">
                  <c:v>1350</c:v>
                </c:pt>
                <c:pt idx="2">
                  <c:v>923</c:v>
                </c:pt>
                <c:pt idx="3">
                  <c:v>684</c:v>
                </c:pt>
                <c:pt idx="4">
                  <c:v>472</c:v>
                </c:pt>
                <c:pt idx="5">
                  <c:v>261</c:v>
                </c:pt>
                <c:pt idx="6">
                  <c:v>14</c:v>
                </c:pt>
              </c:numCache>
            </c:numRef>
          </c:xVal>
          <c:yVal>
            <c:numRef>
              <c:f>Sheet1!$B$6:$H$6</c:f>
              <c:numCache>
                <c:formatCode>General</c:formatCode>
                <c:ptCount val="7"/>
                <c:pt idx="0">
                  <c:v>313</c:v>
                </c:pt>
                <c:pt idx="1">
                  <c:v>32449</c:v>
                </c:pt>
                <c:pt idx="2">
                  <c:v>12449</c:v>
                </c:pt>
                <c:pt idx="3">
                  <c:v>130</c:v>
                </c:pt>
                <c:pt idx="4">
                  <c:v>18926</c:v>
                </c:pt>
                <c:pt idx="5">
                  <c:v>5978</c:v>
                </c:pt>
                <c:pt idx="6">
                  <c:v>673</c:v>
                </c:pt>
              </c:numCache>
            </c:numRef>
          </c:yVal>
          <c:smooth val="1"/>
        </c:ser>
        <c:ser>
          <c:idx val="3"/>
          <c:order val="2"/>
          <c:tx>
            <c:v>Text Cube (Delta = 100)</c:v>
          </c:tx>
          <c:spPr>
            <a:ln>
              <a:solidFill>
                <a:srgbClr val="7030A0"/>
              </a:solidFill>
            </a:ln>
          </c:spPr>
          <c:marker>
            <c:symbol val="diamond"/>
            <c:size val="10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Sheet1!$B$4:$H$4</c:f>
              <c:numCache>
                <c:formatCode>General</c:formatCode>
                <c:ptCount val="7"/>
                <c:pt idx="0">
                  <c:v>1901</c:v>
                </c:pt>
                <c:pt idx="1">
                  <c:v>1350</c:v>
                </c:pt>
                <c:pt idx="2">
                  <c:v>923</c:v>
                </c:pt>
                <c:pt idx="3">
                  <c:v>684</c:v>
                </c:pt>
                <c:pt idx="4">
                  <c:v>472</c:v>
                </c:pt>
                <c:pt idx="5">
                  <c:v>261</c:v>
                </c:pt>
                <c:pt idx="6">
                  <c:v>14</c:v>
                </c:pt>
              </c:numCache>
            </c:numRef>
          </c:xVal>
          <c:yVal>
            <c:numRef>
              <c:f>Sheet1!$B$7:$H$7</c:f>
              <c:numCache>
                <c:formatCode>General</c:formatCode>
                <c:ptCount val="7"/>
                <c:pt idx="0">
                  <c:v>337</c:v>
                </c:pt>
                <c:pt idx="1">
                  <c:v>190</c:v>
                </c:pt>
                <c:pt idx="2">
                  <c:v>404</c:v>
                </c:pt>
                <c:pt idx="3">
                  <c:v>17893</c:v>
                </c:pt>
                <c:pt idx="4">
                  <c:v>3985</c:v>
                </c:pt>
                <c:pt idx="5">
                  <c:v>2952</c:v>
                </c:pt>
                <c:pt idx="6">
                  <c:v>616</c:v>
                </c:pt>
              </c:numCache>
            </c:numRef>
          </c:yVal>
          <c:smooth val="1"/>
        </c:ser>
        <c:axId val="246023680"/>
        <c:axId val="246038912"/>
      </c:scatterChart>
      <c:valAx>
        <c:axId val="246023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altLang="zh-CN" sz="1600" b="0" dirty="0" smtClean="0">
                    <a:latin typeface="Times New Roman" pitchFamily="18" charset="0"/>
                    <a:cs typeface="Times New Roman" pitchFamily="18" charset="0"/>
                  </a:rPr>
                  <a:t>Cell</a:t>
                </a:r>
                <a:r>
                  <a:rPr lang="en-US" altLang="zh-CN" sz="1600" b="0" baseline="0" dirty="0" smtClean="0">
                    <a:latin typeface="Times New Roman" pitchFamily="18" charset="0"/>
                    <a:cs typeface="Times New Roman" pitchFamily="18" charset="0"/>
                  </a:rPr>
                  <a:t> Size</a:t>
                </a:r>
                <a:endParaRPr lang="zh-CN" altLang="en-US" sz="1600" b="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 sz="1600"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246038912"/>
        <c:crosses val="autoZero"/>
        <c:crossBetween val="midCat"/>
      </c:valAx>
      <c:valAx>
        <c:axId val="246038912"/>
        <c:scaling>
          <c:orientation val="minMax"/>
          <c:max val="70000"/>
          <c:min val="-10000"/>
        </c:scaling>
        <c:axPos val="l"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US" altLang="zh-CN" sz="1600" b="0" baseline="0" dirty="0" smtClean="0">
                    <a:latin typeface="Times New Roman" pitchFamily="18" charset="0"/>
                    <a:cs typeface="Times New Roman" pitchFamily="18" charset="0"/>
                  </a:rPr>
                  <a:t>Average Query Time (sec)</a:t>
                </a:r>
                <a:endParaRPr lang="zh-CN" altLang="en-US" sz="1600" b="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8.0015028925272874E-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US" sz="1600"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246023680"/>
        <c:crosses val="autoZero"/>
        <c:crossBetween val="midCat"/>
      </c:valAx>
    </c:plotArea>
    <c:legend>
      <c:legendPos val="r"/>
      <c:legendEntry>
        <c:idx val="2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</c:legendEntry>
      <c:legendEntry>
        <c:idx val="0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</c:legendEntry>
      <c:layout>
        <c:manualLayout>
          <c:xMode val="edge"/>
          <c:yMode val="edge"/>
          <c:x val="0.21197978337447695"/>
          <c:y val="2.566261253514537E-2"/>
          <c:w val="0.52694681635357554"/>
          <c:h val="0.3532974556449458"/>
        </c:manualLayout>
      </c:layout>
      <c:txPr>
        <a:bodyPr/>
        <a:lstStyle/>
        <a:p>
          <a:pPr>
            <a:defRPr lang="en-US" sz="1600"/>
          </a:pPr>
          <a:endParaRPr lang="zh-CN"/>
        </a:p>
      </c:txPr>
    </c:legend>
    <c:plotVisOnly val="1"/>
  </c:chart>
  <c:spPr>
    <a:solidFill>
      <a:srgbClr val="FFDCDC"/>
    </a:solidFill>
  </c:spPr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0.16817360663947897"/>
          <c:y val="4.4278700666057456E-2"/>
          <c:w val="0.77750578590292696"/>
          <c:h val="0.73393263674041265"/>
        </c:manualLayout>
      </c:layout>
      <c:scatterChart>
        <c:scatterStyle val="smoothMarker"/>
        <c:ser>
          <c:idx val="0"/>
          <c:order val="0"/>
          <c:tx>
            <c:v>Basic</c:v>
          </c:tx>
          <c:spPr>
            <a:ln>
              <a:solidFill>
                <a:srgbClr val="0070C0"/>
              </a:solidFill>
            </a:ln>
          </c:spPr>
          <c:marker>
            <c:symbol val="circle"/>
            <c:size val="10"/>
            <c:spPr>
              <a:solidFill>
                <a:srgbClr val="0070C0"/>
              </a:solidFill>
            </c:spPr>
          </c:marker>
          <c:xVal>
            <c:numRef>
              <c:f>Sheet1!$B$9:$H$9</c:f>
              <c:numCache>
                <c:formatCode>General</c:formatCode>
                <c:ptCount val="7"/>
                <c:pt idx="0">
                  <c:v>1902</c:v>
                </c:pt>
                <c:pt idx="1">
                  <c:v>1629</c:v>
                </c:pt>
                <c:pt idx="2">
                  <c:v>1351</c:v>
                </c:pt>
                <c:pt idx="3">
                  <c:v>960</c:v>
                </c:pt>
                <c:pt idx="4">
                  <c:v>794</c:v>
                </c:pt>
                <c:pt idx="5">
                  <c:v>440</c:v>
                </c:pt>
                <c:pt idx="6">
                  <c:v>104</c:v>
                </c:pt>
              </c:numCache>
            </c:numRef>
          </c:xVal>
          <c:yVal>
            <c:numRef>
              <c:f>Sheet1!$B$10:$H$10</c:f>
              <c:numCache>
                <c:formatCode>General</c:formatCode>
                <c:ptCount val="7"/>
                <c:pt idx="0">
                  <c:v>0.30000000000000027</c:v>
                </c:pt>
                <c:pt idx="1">
                  <c:v>0.25</c:v>
                </c:pt>
                <c:pt idx="2">
                  <c:v>0.23</c:v>
                </c:pt>
                <c:pt idx="3">
                  <c:v>0.15000000000000013</c:v>
                </c:pt>
                <c:pt idx="4">
                  <c:v>0.12000000000000002</c:v>
                </c:pt>
                <c:pt idx="5">
                  <c:v>7.0000000000000021E-2</c:v>
                </c:pt>
                <c:pt idx="6">
                  <c:v>3.0000000000000002E-2</c:v>
                </c:pt>
              </c:numCache>
            </c:numRef>
          </c:yVal>
          <c:smooth val="1"/>
        </c:ser>
        <c:ser>
          <c:idx val="1"/>
          <c:order val="1"/>
          <c:tx>
            <c:v>Text Cube (Delta = 20)</c:v>
          </c:tx>
          <c:spPr>
            <a:ln>
              <a:solidFill>
                <a:srgbClr val="FF0000"/>
              </a:solidFill>
            </a:ln>
          </c:spPr>
          <c:marker>
            <c:symbol val="square"/>
            <c:size val="8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Sheet1!$B$9:$H$9</c:f>
              <c:numCache>
                <c:formatCode>General</c:formatCode>
                <c:ptCount val="7"/>
                <c:pt idx="0">
                  <c:v>1902</c:v>
                </c:pt>
                <c:pt idx="1">
                  <c:v>1629</c:v>
                </c:pt>
                <c:pt idx="2">
                  <c:v>1351</c:v>
                </c:pt>
                <c:pt idx="3">
                  <c:v>960</c:v>
                </c:pt>
                <c:pt idx="4">
                  <c:v>794</c:v>
                </c:pt>
                <c:pt idx="5">
                  <c:v>440</c:v>
                </c:pt>
                <c:pt idx="6">
                  <c:v>104</c:v>
                </c:pt>
              </c:numCache>
            </c:numRef>
          </c:xVal>
          <c:yVal>
            <c:numRef>
              <c:f>Sheet1!$B$11:$H$11</c:f>
              <c:numCache>
                <c:formatCode>General</c:formatCode>
                <c:ptCount val="7"/>
                <c:pt idx="0">
                  <c:v>0.05</c:v>
                </c:pt>
                <c:pt idx="1">
                  <c:v>5.5000000000000014E-2</c:v>
                </c:pt>
                <c:pt idx="2">
                  <c:v>4.0000000000000022E-2</c:v>
                </c:pt>
                <c:pt idx="3">
                  <c:v>0.05</c:v>
                </c:pt>
                <c:pt idx="4">
                  <c:v>0.05</c:v>
                </c:pt>
                <c:pt idx="5">
                  <c:v>4.0000000000000022E-2</c:v>
                </c:pt>
                <c:pt idx="6">
                  <c:v>4.5000000000000012E-2</c:v>
                </c:pt>
              </c:numCache>
            </c:numRef>
          </c:yVal>
          <c:smooth val="1"/>
        </c:ser>
        <c:ser>
          <c:idx val="2"/>
          <c:order val="2"/>
          <c:tx>
            <c:v>Text Cube (Delta = 60)</c:v>
          </c:tx>
          <c:spPr>
            <a:ln>
              <a:solidFill>
                <a:srgbClr val="008040"/>
              </a:solidFill>
            </a:ln>
          </c:spPr>
          <c:marker>
            <c:symbol val="triangle"/>
            <c:size val="12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Sheet1!$B$9:$H$9</c:f>
              <c:numCache>
                <c:formatCode>General</c:formatCode>
                <c:ptCount val="7"/>
                <c:pt idx="0">
                  <c:v>1902</c:v>
                </c:pt>
                <c:pt idx="1">
                  <c:v>1629</c:v>
                </c:pt>
                <c:pt idx="2">
                  <c:v>1351</c:v>
                </c:pt>
                <c:pt idx="3">
                  <c:v>960</c:v>
                </c:pt>
                <c:pt idx="4">
                  <c:v>794</c:v>
                </c:pt>
                <c:pt idx="5">
                  <c:v>440</c:v>
                </c:pt>
                <c:pt idx="6">
                  <c:v>104</c:v>
                </c:pt>
              </c:numCache>
            </c:numRef>
          </c:xVal>
          <c:yVal>
            <c:numRef>
              <c:f>Sheet1!$B$12:$H$12</c:f>
              <c:numCache>
                <c:formatCode>General</c:formatCode>
                <c:ptCount val="7"/>
                <c:pt idx="0">
                  <c:v>7.5000000000000011E-2</c:v>
                </c:pt>
                <c:pt idx="1">
                  <c:v>8.0000000000000043E-2</c:v>
                </c:pt>
                <c:pt idx="2">
                  <c:v>3.0000000000000002E-2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7.0000000000000021E-2</c:v>
                </c:pt>
                <c:pt idx="6">
                  <c:v>7.0000000000000021E-2</c:v>
                </c:pt>
              </c:numCache>
            </c:numRef>
          </c:yVal>
          <c:smooth val="1"/>
        </c:ser>
        <c:ser>
          <c:idx val="3"/>
          <c:order val="3"/>
          <c:tx>
            <c:v>Text Cube (Delta = 100)</c:v>
          </c:tx>
          <c:spPr>
            <a:ln>
              <a:solidFill>
                <a:srgbClr val="7030A0"/>
              </a:solidFill>
            </a:ln>
          </c:spPr>
          <c:marker>
            <c:symbol val="diamond"/>
            <c:size val="10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Sheet1!$B$9:$H$9</c:f>
              <c:numCache>
                <c:formatCode>General</c:formatCode>
                <c:ptCount val="7"/>
                <c:pt idx="0">
                  <c:v>1902</c:v>
                </c:pt>
                <c:pt idx="1">
                  <c:v>1629</c:v>
                </c:pt>
                <c:pt idx="2">
                  <c:v>1351</c:v>
                </c:pt>
                <c:pt idx="3">
                  <c:v>960</c:v>
                </c:pt>
                <c:pt idx="4">
                  <c:v>794</c:v>
                </c:pt>
                <c:pt idx="5">
                  <c:v>440</c:v>
                </c:pt>
                <c:pt idx="6">
                  <c:v>104</c:v>
                </c:pt>
              </c:numCache>
            </c:numRef>
          </c:xVal>
          <c:yVal>
            <c:numRef>
              <c:f>Sheet1!$B$13:$H$13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3.0000000000000002E-2</c:v>
                </c:pt>
                <c:pt idx="3">
                  <c:v>2.0000000000000011E-2</c:v>
                </c:pt>
                <c:pt idx="4">
                  <c:v>7.0000000000000021E-2</c:v>
                </c:pt>
                <c:pt idx="5">
                  <c:v>0.11</c:v>
                </c:pt>
                <c:pt idx="6">
                  <c:v>7.5000000000000011E-2</c:v>
                </c:pt>
              </c:numCache>
            </c:numRef>
          </c:yVal>
          <c:smooth val="1"/>
        </c:ser>
        <c:axId val="255392768"/>
        <c:axId val="270516224"/>
      </c:scatterChart>
      <c:valAx>
        <c:axId val="255392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altLang="zh-CN" sz="1600" b="0" dirty="0" smtClean="0">
                    <a:latin typeface="Times New Roman" pitchFamily="18" charset="0"/>
                    <a:cs typeface="Times New Roman" pitchFamily="18" charset="0"/>
                  </a:rPr>
                  <a:t>Cell</a:t>
                </a:r>
                <a:r>
                  <a:rPr lang="en-US" altLang="zh-CN" sz="1600" b="0" baseline="0" dirty="0" smtClean="0">
                    <a:latin typeface="Times New Roman" pitchFamily="18" charset="0"/>
                    <a:cs typeface="Times New Roman" pitchFamily="18" charset="0"/>
                  </a:rPr>
                  <a:t> Size</a:t>
                </a:r>
                <a:endParaRPr lang="zh-CN" altLang="en-US" sz="1600" b="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 sz="1600"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270516224"/>
        <c:crosses val="autoZero"/>
        <c:crossBetween val="midCat"/>
      </c:valAx>
      <c:valAx>
        <c:axId val="270516224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US" altLang="zh-CN" sz="1600" b="0" baseline="0" dirty="0" smtClean="0">
                    <a:latin typeface="Times New Roman" pitchFamily="18" charset="0"/>
                    <a:cs typeface="Times New Roman" pitchFamily="18" charset="0"/>
                  </a:rPr>
                  <a:t>Average Query Time (sec)</a:t>
                </a:r>
                <a:endParaRPr lang="zh-CN" altLang="en-US" sz="1600" b="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8.0015028925272944E-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US" sz="1600"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255392768"/>
        <c:crosses val="autoZero"/>
        <c:crossBetween val="midCat"/>
      </c:valAx>
    </c:plotArea>
    <c:legend>
      <c:legendPos val="r"/>
      <c:legendEntry>
        <c:idx val="1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</c:legendEntry>
      <c:legendEntry>
        <c:idx val="0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</c:legendEntry>
      <c:legendEntry>
        <c:idx val="2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</c:legendEntry>
      <c:legendEntry>
        <c:idx val="3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</c:legendEntry>
      <c:layout>
        <c:manualLayout>
          <c:xMode val="edge"/>
          <c:yMode val="edge"/>
          <c:x val="0.13354890487788959"/>
          <c:y val="2.5662748880784125E-2"/>
          <c:w val="0.52694681635357621"/>
          <c:h val="0.3532974556449458"/>
        </c:manualLayout>
      </c:layout>
      <c:txPr>
        <a:bodyPr/>
        <a:lstStyle/>
        <a:p>
          <a:pPr>
            <a:defRPr lang="en-US" sz="1600"/>
          </a:pPr>
          <a:endParaRPr lang="zh-CN"/>
        </a:p>
      </c:txPr>
    </c:legend>
    <c:plotVisOnly val="1"/>
  </c:chart>
  <c:spPr>
    <a:solidFill>
      <a:srgbClr val="FFDCDC"/>
    </a:solidFill>
  </c:spPr>
  <c:txPr>
    <a:bodyPr/>
    <a:lstStyle/>
    <a:p>
      <a:pPr>
        <a:defRPr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windshear</c:v>
                </c:pt>
              </c:strCache>
            </c:strRef>
          </c:tx>
          <c:cat>
            <c:strRef>
              <c:f>Sheet1!$A$2:$A$23</c:f>
              <c:strCache>
                <c:ptCount val="22"/>
                <c:pt idx="0">
                  <c:v>windshear</c:v>
                </c:pt>
                <c:pt idx="1">
                  <c:v>runway</c:v>
                </c:pt>
                <c:pt idx="2">
                  <c:v>flap</c:v>
                </c:pt>
                <c:pt idx="3">
                  <c:v>wind</c:v>
                </c:pt>
                <c:pt idx="4">
                  <c:v>landing</c:v>
                </c:pt>
                <c:pt idx="5">
                  <c:v>control</c:v>
                </c:pt>
                <c:pt idx="6">
                  <c:v>radar</c:v>
                </c:pt>
                <c:pt idx="7">
                  <c:v>airspeed</c:v>
                </c:pt>
                <c:pt idx="8">
                  <c:v>tailwind</c:v>
                </c:pt>
                <c:pt idx="9">
                  <c:v>gust</c:v>
                </c:pt>
                <c:pt idx="10">
                  <c:v>rudder</c:v>
                </c:pt>
                <c:pt idx="11">
                  <c:v>tire</c:v>
                </c:pt>
                <c:pt idx="12">
                  <c:v>vibration</c:v>
                </c:pt>
                <c:pt idx="13">
                  <c:v>pitot</c:v>
                </c:pt>
                <c:pt idx="14">
                  <c:v>light</c:v>
                </c:pt>
                <c:pt idx="15">
                  <c:v>snow</c:v>
                </c:pt>
                <c:pt idx="16">
                  <c:v>door</c:v>
                </c:pt>
                <c:pt idx="17">
                  <c:v>climb</c:v>
                </c:pt>
                <c:pt idx="18">
                  <c:v>deice</c:v>
                </c:pt>
                <c:pt idx="19">
                  <c:v>cloud</c:v>
                </c:pt>
                <c:pt idx="20">
                  <c:v>engine</c:v>
                </c:pt>
                <c:pt idx="21">
                  <c:v>ice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1.3333330000000001</c:v>
                </c:pt>
                <c:pt idx="1">
                  <c:v>2.7222219999999999</c:v>
                </c:pt>
                <c:pt idx="2">
                  <c:v>1.0555559999999999</c:v>
                </c:pt>
                <c:pt idx="3">
                  <c:v>1.25</c:v>
                </c:pt>
                <c:pt idx="4">
                  <c:v>1.2222219999999999</c:v>
                </c:pt>
                <c:pt idx="5">
                  <c:v>1.111111</c:v>
                </c:pt>
                <c:pt idx="6">
                  <c:v>0.58333299999999999</c:v>
                </c:pt>
                <c:pt idx="7">
                  <c:v>0.75</c:v>
                </c:pt>
                <c:pt idx="8">
                  <c:v>0.33333299999999999</c:v>
                </c:pt>
                <c:pt idx="9">
                  <c:v>0.52777799999999997</c:v>
                </c:pt>
                <c:pt idx="10">
                  <c:v>0.19444400000000001</c:v>
                </c:pt>
                <c:pt idx="11">
                  <c:v>0.25</c:v>
                </c:pt>
                <c:pt idx="12">
                  <c:v>0</c:v>
                </c:pt>
                <c:pt idx="13">
                  <c:v>0</c:v>
                </c:pt>
                <c:pt idx="14">
                  <c:v>0.63888900000000004</c:v>
                </c:pt>
                <c:pt idx="15">
                  <c:v>0.25</c:v>
                </c:pt>
                <c:pt idx="16">
                  <c:v>2.7777799999999998E-2</c:v>
                </c:pt>
                <c:pt idx="17">
                  <c:v>0.11111</c:v>
                </c:pt>
                <c:pt idx="18">
                  <c:v>0</c:v>
                </c:pt>
                <c:pt idx="19">
                  <c:v>0.111111</c:v>
                </c:pt>
                <c:pt idx="20">
                  <c:v>0.16666700000000001</c:v>
                </c:pt>
                <c:pt idx="21">
                  <c:v>0.11111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ice</c:v>
                </c:pt>
              </c:strCache>
            </c:strRef>
          </c:tx>
          <c:cat>
            <c:strRef>
              <c:f>Sheet1!$A$2:$A$23</c:f>
              <c:strCache>
                <c:ptCount val="22"/>
                <c:pt idx="0">
                  <c:v>windshear</c:v>
                </c:pt>
                <c:pt idx="1">
                  <c:v>runway</c:v>
                </c:pt>
                <c:pt idx="2">
                  <c:v>flap</c:v>
                </c:pt>
                <c:pt idx="3">
                  <c:v>wind</c:v>
                </c:pt>
                <c:pt idx="4">
                  <c:v>landing</c:v>
                </c:pt>
                <c:pt idx="5">
                  <c:v>control</c:v>
                </c:pt>
                <c:pt idx="6">
                  <c:v>radar</c:v>
                </c:pt>
                <c:pt idx="7">
                  <c:v>airspeed</c:v>
                </c:pt>
                <c:pt idx="8">
                  <c:v>tailwind</c:v>
                </c:pt>
                <c:pt idx="9">
                  <c:v>gust</c:v>
                </c:pt>
                <c:pt idx="10">
                  <c:v>rudder</c:v>
                </c:pt>
                <c:pt idx="11">
                  <c:v>tire</c:v>
                </c:pt>
                <c:pt idx="12">
                  <c:v>vibration</c:v>
                </c:pt>
                <c:pt idx="13">
                  <c:v>pitot</c:v>
                </c:pt>
                <c:pt idx="14">
                  <c:v>light</c:v>
                </c:pt>
                <c:pt idx="15">
                  <c:v>snow</c:v>
                </c:pt>
                <c:pt idx="16">
                  <c:v>door</c:v>
                </c:pt>
                <c:pt idx="17">
                  <c:v>climb</c:v>
                </c:pt>
                <c:pt idx="18">
                  <c:v>deice</c:v>
                </c:pt>
                <c:pt idx="19">
                  <c:v>cloud</c:v>
                </c:pt>
                <c:pt idx="20">
                  <c:v>engine</c:v>
                </c:pt>
                <c:pt idx="21">
                  <c:v>ice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3.3333000000000002E-2</c:v>
                </c:pt>
                <c:pt idx="1">
                  <c:v>1.483333</c:v>
                </c:pt>
                <c:pt idx="2">
                  <c:v>0.05</c:v>
                </c:pt>
                <c:pt idx="3">
                  <c:v>0.4</c:v>
                </c:pt>
                <c:pt idx="4">
                  <c:v>0.55000000000000004</c:v>
                </c:pt>
                <c:pt idx="5">
                  <c:v>0.63333300000000003</c:v>
                </c:pt>
                <c:pt idx="6">
                  <c:v>0.13333</c:v>
                </c:pt>
                <c:pt idx="7">
                  <c:v>0.3</c:v>
                </c:pt>
                <c:pt idx="8">
                  <c:v>3.3329999999999999E-2</c:v>
                </c:pt>
                <c:pt idx="9">
                  <c:v>0.2</c:v>
                </c:pt>
                <c:pt idx="10">
                  <c:v>0</c:v>
                </c:pt>
                <c:pt idx="11">
                  <c:v>6.6666699999999995E-2</c:v>
                </c:pt>
                <c:pt idx="12">
                  <c:v>0.15</c:v>
                </c:pt>
                <c:pt idx="13">
                  <c:v>0.21666669999999999</c:v>
                </c:pt>
                <c:pt idx="14">
                  <c:v>0.91666700000000001</c:v>
                </c:pt>
                <c:pt idx="15">
                  <c:v>0.66666700000000001</c:v>
                </c:pt>
                <c:pt idx="16">
                  <c:v>0.45</c:v>
                </c:pt>
                <c:pt idx="17">
                  <c:v>0.7</c:v>
                </c:pt>
                <c:pt idx="18">
                  <c:v>0.51666699999999999</c:v>
                </c:pt>
                <c:pt idx="19">
                  <c:v>0.7</c:v>
                </c:pt>
                <c:pt idx="20">
                  <c:v>0.78333299999999995</c:v>
                </c:pt>
                <c:pt idx="21">
                  <c:v>2.6333299999999999</c:v>
                </c:pt>
              </c:numCache>
            </c:numRef>
          </c:val>
        </c:ser>
        <c:dLbls/>
        <c:axId val="232995840"/>
        <c:axId val="233006208"/>
      </c:barChart>
      <c:catAx>
        <c:axId val="232995840"/>
        <c:scaling>
          <c:orientation val="minMax"/>
        </c:scaling>
        <c:axPos val="l"/>
        <c:tickLblPos val="nextTo"/>
        <c:txPr>
          <a:bodyPr/>
          <a:lstStyle/>
          <a:p>
            <a:pPr>
              <a:defRPr sz="1000"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233006208"/>
        <c:crosses val="autoZero"/>
        <c:auto val="1"/>
        <c:lblAlgn val="ctr"/>
        <c:lblOffset val="100"/>
      </c:catAx>
      <c:valAx>
        <c:axId val="233006208"/>
        <c:scaling>
          <c:orientation val="minMax"/>
        </c:scaling>
        <c:axPos val="b"/>
        <c:numFmt formatCode="General" sourceLinked="1"/>
        <c:tickLblPos val="nextTo"/>
        <c:crossAx val="2329958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395218539469345"/>
          <c:y val="0.42433035109826239"/>
          <c:w val="0.25448815990356288"/>
          <c:h val="0.15133904472137813"/>
        </c:manualLayout>
      </c:layout>
      <c:overlay val="1"/>
      <c:txPr>
        <a:bodyPr/>
        <a:lstStyle/>
        <a:p>
          <a:pPr>
            <a:defRPr sz="1600">
              <a:latin typeface="Times New Roman" pitchFamily="18" charset="0"/>
              <a:cs typeface="Times New Roman" pitchFamily="18" charset="0"/>
            </a:defRPr>
          </a:pPr>
          <a:endParaRPr lang="zh-CN"/>
        </a:p>
      </c:txPr>
    </c:legend>
    <c:plotVisOnly val="1"/>
  </c:chart>
  <c:spPr>
    <a:solidFill>
      <a:schemeClr val="bg1">
        <a:lumMod val="95000"/>
      </a:schemeClr>
    </a:solidFill>
  </c:spPr>
  <c:txPr>
    <a:bodyPr/>
    <a:lstStyle/>
    <a:p>
      <a:pPr>
        <a:defRPr sz="18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ATC human performance</c:v>
                </c:pt>
              </c:strCache>
            </c:strRef>
          </c:tx>
          <c:cat>
            <c:strRef>
              <c:f>Sheet1!$A$2:$A$23</c:f>
              <c:strCache>
                <c:ptCount val="22"/>
                <c:pt idx="0">
                  <c:v>runway</c:v>
                </c:pt>
                <c:pt idx="1">
                  <c:v>txwy</c:v>
                </c:pt>
                <c:pt idx="2">
                  <c:v>cleared</c:v>
                </c:pt>
                <c:pt idx="3">
                  <c:v>takeoff</c:v>
                </c:pt>
                <c:pt idx="4">
                  <c:v>instruct</c:v>
                </c:pt>
                <c:pt idx="5">
                  <c:v>descend</c:v>
                </c:pt>
                <c:pt idx="6">
                  <c:v>landing</c:v>
                </c:pt>
                <c:pt idx="7">
                  <c:v>alert</c:v>
                </c:pt>
                <c:pt idx="8">
                  <c:v>shift</c:v>
                </c:pt>
                <c:pt idx="9">
                  <c:v>trainee</c:v>
                </c:pt>
                <c:pt idx="10">
                  <c:v>glider</c:v>
                </c:pt>
                <c:pt idx="11">
                  <c:v>cockpit</c:v>
                </c:pt>
                <c:pt idx="12">
                  <c:v>vertical speed indicator</c:v>
                </c:pt>
                <c:pt idx="13">
                  <c:v>jet</c:v>
                </c:pt>
                <c:pt idx="14">
                  <c:v>radio</c:v>
                </c:pt>
                <c:pt idx="15">
                  <c:v>GPS</c:v>
                </c:pt>
                <c:pt idx="16">
                  <c:v>airport</c:v>
                </c:pt>
                <c:pt idx="17">
                  <c:v>dist measuring equip</c:v>
                </c:pt>
                <c:pt idx="18">
                  <c:v>TEB</c:v>
                </c:pt>
                <c:pt idx="19">
                  <c:v>alternator</c:v>
                </c:pt>
                <c:pt idx="20">
                  <c:v>airspace</c:v>
                </c:pt>
                <c:pt idx="21">
                  <c:v>ft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2.5809769999999999</c:v>
                </c:pt>
                <c:pt idx="1">
                  <c:v>0.38303300000000001</c:v>
                </c:pt>
                <c:pt idx="2">
                  <c:v>0.683805</c:v>
                </c:pt>
                <c:pt idx="3">
                  <c:v>0.430591</c:v>
                </c:pt>
                <c:pt idx="4">
                  <c:v>0.217224</c:v>
                </c:pt>
                <c:pt idx="5">
                  <c:v>0.18251899999999999</c:v>
                </c:pt>
                <c:pt idx="6">
                  <c:v>0.32519300000000001</c:v>
                </c:pt>
                <c:pt idx="7">
                  <c:v>0.17480699999999999</c:v>
                </c:pt>
                <c:pt idx="8">
                  <c:v>4.7558000000000003E-2</c:v>
                </c:pt>
                <c:pt idx="9">
                  <c:v>2.9562999999999999E-2</c:v>
                </c:pt>
                <c:pt idx="10">
                  <c:v>2.5709999999999999E-3</c:v>
                </c:pt>
                <c:pt idx="11">
                  <c:v>2.9562999999999999E-2</c:v>
                </c:pt>
                <c:pt idx="12">
                  <c:v>0.18766099999999999</c:v>
                </c:pt>
                <c:pt idx="13">
                  <c:v>0.17480699999999999</c:v>
                </c:pt>
                <c:pt idx="14">
                  <c:v>0.16195399999999999</c:v>
                </c:pt>
                <c:pt idx="15">
                  <c:v>4.2416000000000002E-2</c:v>
                </c:pt>
                <c:pt idx="16">
                  <c:v>0.41131099999999998</c:v>
                </c:pt>
                <c:pt idx="17">
                  <c:v>5.3984999999999998E-2</c:v>
                </c:pt>
                <c:pt idx="18">
                  <c:v>6.8123000000000003E-2</c:v>
                </c:pt>
                <c:pt idx="19">
                  <c:v>0.62724899999999995</c:v>
                </c:pt>
                <c:pt idx="20">
                  <c:v>0.32005099999999997</c:v>
                </c:pt>
                <c:pt idx="21">
                  <c:v>1.8663240000000001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airspace structure</c:v>
                </c:pt>
              </c:strCache>
            </c:strRef>
          </c:tx>
          <c:cat>
            <c:strRef>
              <c:f>Sheet1!$A$2:$A$23</c:f>
              <c:strCache>
                <c:ptCount val="22"/>
                <c:pt idx="0">
                  <c:v>runway</c:v>
                </c:pt>
                <c:pt idx="1">
                  <c:v>txwy</c:v>
                </c:pt>
                <c:pt idx="2">
                  <c:v>cleared</c:v>
                </c:pt>
                <c:pt idx="3">
                  <c:v>takeoff</c:v>
                </c:pt>
                <c:pt idx="4">
                  <c:v>instruct</c:v>
                </c:pt>
                <c:pt idx="5">
                  <c:v>descend</c:v>
                </c:pt>
                <c:pt idx="6">
                  <c:v>landing</c:v>
                </c:pt>
                <c:pt idx="7">
                  <c:v>alert</c:v>
                </c:pt>
                <c:pt idx="8">
                  <c:v>shift</c:v>
                </c:pt>
                <c:pt idx="9">
                  <c:v>trainee</c:v>
                </c:pt>
                <c:pt idx="10">
                  <c:v>glider</c:v>
                </c:pt>
                <c:pt idx="11">
                  <c:v>cockpit</c:v>
                </c:pt>
                <c:pt idx="12">
                  <c:v>vertical speed indicator</c:v>
                </c:pt>
                <c:pt idx="13">
                  <c:v>jet</c:v>
                </c:pt>
                <c:pt idx="14">
                  <c:v>radio</c:v>
                </c:pt>
                <c:pt idx="15">
                  <c:v>GPS</c:v>
                </c:pt>
                <c:pt idx="16">
                  <c:v>airport</c:v>
                </c:pt>
                <c:pt idx="17">
                  <c:v>dist measuring equip</c:v>
                </c:pt>
                <c:pt idx="18">
                  <c:v>TEB</c:v>
                </c:pt>
                <c:pt idx="19">
                  <c:v>alternator</c:v>
                </c:pt>
                <c:pt idx="20">
                  <c:v>airspace</c:v>
                </c:pt>
                <c:pt idx="21">
                  <c:v>ft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1.1538459999999999</c:v>
                </c:pt>
                <c:pt idx="1">
                  <c:v>7.1429000000000006E-2</c:v>
                </c:pt>
                <c:pt idx="2">
                  <c:v>0.40109899999999998</c:v>
                </c:pt>
                <c:pt idx="3">
                  <c:v>0.230769</c:v>
                </c:pt>
                <c:pt idx="4">
                  <c:v>0.13736300000000001</c:v>
                </c:pt>
                <c:pt idx="5">
                  <c:v>0.115385</c:v>
                </c:pt>
                <c:pt idx="6">
                  <c:v>0.25824200000000003</c:v>
                </c:pt>
                <c:pt idx="7">
                  <c:v>0.12637300000000001</c:v>
                </c:pt>
                <c:pt idx="8">
                  <c:v>1.0989000000000001E-2</c:v>
                </c:pt>
                <c:pt idx="9">
                  <c:v>0</c:v>
                </c:pt>
                <c:pt idx="10">
                  <c:v>0.13736300000000001</c:v>
                </c:pt>
                <c:pt idx="11">
                  <c:v>0.10989</c:v>
                </c:pt>
                <c:pt idx="12">
                  <c:v>0.39011000000000001</c:v>
                </c:pt>
                <c:pt idx="13">
                  <c:v>0.29670299999999999</c:v>
                </c:pt>
                <c:pt idx="14">
                  <c:v>0.37362600000000001</c:v>
                </c:pt>
                <c:pt idx="15">
                  <c:v>0.25802199999999997</c:v>
                </c:pt>
                <c:pt idx="16">
                  <c:v>0.67032999999999998</c:v>
                </c:pt>
                <c:pt idx="17">
                  <c:v>0.30769200000000002</c:v>
                </c:pt>
                <c:pt idx="18">
                  <c:v>0.48901099999999997</c:v>
                </c:pt>
                <c:pt idx="19">
                  <c:v>1.2032970000000001</c:v>
                </c:pt>
                <c:pt idx="20">
                  <c:v>0.956044</c:v>
                </c:pt>
                <c:pt idx="21">
                  <c:v>3.1813189999999998</c:v>
                </c:pt>
              </c:numCache>
            </c:numRef>
          </c:val>
        </c:ser>
        <c:axId val="249790848"/>
        <c:axId val="249793152"/>
      </c:barChart>
      <c:catAx>
        <c:axId val="249790848"/>
        <c:scaling>
          <c:orientation val="minMax"/>
        </c:scaling>
        <c:axPos val="l"/>
        <c:tickLblPos val="nextTo"/>
        <c:txPr>
          <a:bodyPr/>
          <a:lstStyle/>
          <a:p>
            <a:pPr>
              <a:defRPr sz="1000"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249793152"/>
        <c:crosses val="autoZero"/>
        <c:auto val="1"/>
        <c:lblAlgn val="ctr"/>
        <c:lblOffset val="100"/>
      </c:catAx>
      <c:valAx>
        <c:axId val="249793152"/>
        <c:scaling>
          <c:orientation val="minMax"/>
        </c:scaling>
        <c:axPos val="b"/>
        <c:numFmt formatCode="General" sourceLinked="1"/>
        <c:tickLblPos val="nextTo"/>
        <c:crossAx val="2497908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0599567186081431"/>
          <c:y val="0.38401639769523194"/>
          <c:w val="0.54469323314281148"/>
          <c:h val="0.16125581361212182"/>
        </c:manualLayout>
      </c:layout>
      <c:overlay val="1"/>
      <c:txPr>
        <a:bodyPr/>
        <a:lstStyle/>
        <a:p>
          <a:pPr>
            <a:defRPr sz="1600">
              <a:latin typeface="Times New Roman" pitchFamily="18" charset="0"/>
              <a:cs typeface="Times New Roman" pitchFamily="18" charset="0"/>
            </a:defRPr>
          </a:pPr>
          <a:endParaRPr lang="zh-CN"/>
        </a:p>
      </c:txPr>
    </c:legend>
    <c:plotVisOnly val="1"/>
  </c:chart>
  <c:spPr>
    <a:solidFill>
      <a:schemeClr val="bg1">
        <a:lumMod val="95000"/>
      </a:schemeClr>
    </a:solidFill>
  </c:spPr>
  <c:txPr>
    <a:bodyPr/>
    <a:lstStyle/>
    <a:p>
      <a:pPr>
        <a:defRPr sz="1800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3F84B-247C-4FF8-9EA7-199B588315A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BEAEAA-6892-4FE5-91E0-897C103465BF}">
      <dgm:prSet phldrT="[文本]" custT="1"/>
      <dgm:spPr/>
      <dgm:t>
        <a:bodyPr anchor="t" anchorCtr="0"/>
        <a:lstStyle/>
        <a:p>
          <a:pPr algn="l"/>
          <a:r>
            <a:rPr lang="en-US" altLang="zh-CN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[Challenge 2] </a:t>
          </a:r>
          <a:r>
            <a: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High Dimensional</a:t>
          </a:r>
        </a:p>
        <a:p>
          <a:pPr algn="l"/>
          <a:r>
            <a: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[Solution 2] </a:t>
          </a:r>
          <a:r>
            <a:rPr lang="en-US" altLang="zh-CN" sz="16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Shell Fragment</a:t>
          </a:r>
          <a:r>
            <a: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1600" dirty="0" smtClean="0">
              <a:solidFill>
                <a:srgbClr val="FF8000"/>
              </a:solidFill>
              <a:latin typeface="Times New Roman" pitchFamily="18" charset="0"/>
              <a:cs typeface="Times New Roman" pitchFamily="18" charset="0"/>
            </a:rPr>
            <a:t>(reference 3)</a:t>
          </a:r>
          <a:endParaRPr lang="en-US" sz="1600" dirty="0" smtClean="0">
            <a:solidFill>
              <a:srgbClr val="FF8000"/>
            </a:solidFill>
            <a:latin typeface="Times New Roman" pitchFamily="18" charset="0"/>
            <a:cs typeface="Times New Roman" pitchFamily="18" charset="0"/>
          </a:endParaRPr>
        </a:p>
        <a:p>
          <a:pPr algn="just" rtl="0"/>
          <a:r>
            <a:rPr lang="en-US" sz="16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   </a:t>
          </a:r>
          <a:endParaRPr lang="en-US" sz="1600" b="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EC8FD0-FD13-4928-866E-8DDB4154D20D}" type="parTrans" cxnId="{F7C0B4CF-3B85-42D0-93C8-8F019AAD9B85}">
      <dgm:prSet/>
      <dgm:spPr/>
      <dgm:t>
        <a:bodyPr/>
        <a:lstStyle/>
        <a:p>
          <a:endParaRPr lang="en-US"/>
        </a:p>
      </dgm:t>
    </dgm:pt>
    <dgm:pt modelId="{85F4F022-8B2B-4F6F-B202-9BA25793DF6D}" type="sibTrans" cxnId="{F7C0B4CF-3B85-42D0-93C8-8F019AAD9B85}">
      <dgm:prSet/>
      <dgm:spPr/>
      <dgm:t>
        <a:bodyPr/>
        <a:lstStyle/>
        <a:p>
          <a:endParaRPr lang="en-US"/>
        </a:p>
      </dgm:t>
    </dgm:pt>
    <dgm:pt modelId="{53F41673-0D66-4E89-89D8-3EC01750B281}">
      <dgm:prSet phldrT="[文本]" custT="1"/>
      <dgm:spPr/>
      <dgm:t>
        <a:bodyPr anchor="b" anchorCtr="0"/>
        <a:lstStyle/>
        <a:p>
          <a:pPr algn="l"/>
          <a:endParaRPr lang="en-US" sz="1600" dirty="0" smtClean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[Challenge 3] 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Non-deterministic Attribute Value</a:t>
          </a:r>
        </a:p>
        <a:p>
          <a:pPr algn="l"/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[Solution 3] Unlike other cubing algorithms such as </a:t>
          </a:r>
          <a:r>
            <a:rPr lang="en-US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Multi-Way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1600" dirty="0" smtClean="0">
              <a:solidFill>
                <a:srgbClr val="FF8000"/>
              </a:solidFill>
              <a:latin typeface="Times New Roman" pitchFamily="18" charset="0"/>
              <a:cs typeface="Times New Roman" pitchFamily="18" charset="0"/>
            </a:rPr>
            <a:t>(reference 5) 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or </a:t>
          </a:r>
          <a:r>
            <a:rPr lang="en-US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BUC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1600" dirty="0" smtClean="0">
              <a:solidFill>
                <a:srgbClr val="FF8000"/>
              </a:solidFill>
              <a:latin typeface="Times New Roman" pitchFamily="18" charset="0"/>
              <a:cs typeface="Times New Roman" pitchFamily="18" charset="0"/>
            </a:rPr>
            <a:t>(reference 4) 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which require sorting data due to attribute values, </a:t>
          </a:r>
          <a:r>
            <a:rPr lang="en-US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Shell Fragment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can put one record into multi cells.</a:t>
          </a:r>
          <a:endParaRPr lang="en-US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780B3B2-1AA7-4A18-8BDC-15D6FD1E7CCA}" type="parTrans" cxnId="{290180A1-3CD4-4D7C-B78E-138922F5F301}">
      <dgm:prSet/>
      <dgm:spPr/>
      <dgm:t>
        <a:bodyPr/>
        <a:lstStyle/>
        <a:p>
          <a:endParaRPr lang="en-US"/>
        </a:p>
      </dgm:t>
    </dgm:pt>
    <dgm:pt modelId="{40DCD61C-16C0-426A-8DD7-F5B77B89A882}" type="sibTrans" cxnId="{290180A1-3CD4-4D7C-B78E-138922F5F301}">
      <dgm:prSet/>
      <dgm:spPr/>
      <dgm:t>
        <a:bodyPr/>
        <a:lstStyle/>
        <a:p>
          <a:endParaRPr lang="en-US"/>
        </a:p>
      </dgm:t>
    </dgm:pt>
    <dgm:pt modelId="{AF6F0A18-9CB1-45CA-B638-4517964B27DE}">
      <dgm:prSet phldrT="[文本]" custT="1"/>
      <dgm:spPr/>
      <dgm:t>
        <a:bodyPr/>
        <a:lstStyle/>
        <a:p>
          <a:pPr algn="l"/>
          <a:r>
            <a: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[Challenge 4]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Concept Hierarchies</a:t>
          </a:r>
          <a:endParaRPr lang="en-US" sz="1600" dirty="0" smtClean="0">
            <a:solidFill>
              <a:srgbClr val="FF8000"/>
            </a:solidFill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[Solution 4] </a:t>
          </a:r>
          <a:r>
            <a:rPr lang="en-US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Text Cube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has </a:t>
          </a:r>
          <a:r>
            <a:rPr lang="en-US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Dimension Hierarchies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smtClean="0">
              <a:solidFill>
                <a:srgbClr val="FF8000"/>
              </a:solidFill>
              <a:latin typeface="Times New Roman" pitchFamily="18" charset="0"/>
              <a:cs typeface="Times New Roman" pitchFamily="18" charset="0"/>
            </a:rPr>
            <a:t>(reference 8) 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 dimensions and </a:t>
          </a:r>
          <a:r>
            <a:rPr lang="en-US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Term Hierarchies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smtClean="0">
              <a:solidFill>
                <a:srgbClr val="FF8000"/>
              </a:solidFill>
              <a:latin typeface="Times New Roman" pitchFamily="18" charset="0"/>
              <a:cs typeface="Times New Roman" pitchFamily="18" charset="0"/>
            </a:rPr>
            <a:t>(reference 11) 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 terms in </a:t>
          </a:r>
          <a:r>
            <a:rPr lang="en-US" sz="1600" dirty="0" smtClean="0">
              <a:solidFill>
                <a:srgbClr val="00FF80"/>
              </a:solidFill>
              <a:latin typeface="Times New Roman" pitchFamily="18" charset="0"/>
              <a:cs typeface="Times New Roman" pitchFamily="18" charset="0"/>
            </a:rPr>
            <a:t>report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. Detail explanation will be given later.</a:t>
          </a:r>
          <a:endParaRPr lang="en-US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21CF21F-4C3D-4E9A-8ACD-5DB2D0E0F619}" type="parTrans" cxnId="{AEA7DFB0-E8F3-41CB-9E15-11D9E0450AFE}">
      <dgm:prSet/>
      <dgm:spPr/>
      <dgm:t>
        <a:bodyPr/>
        <a:lstStyle/>
        <a:p>
          <a:endParaRPr lang="en-US"/>
        </a:p>
      </dgm:t>
    </dgm:pt>
    <dgm:pt modelId="{C7978BA7-6662-41F7-9B01-BC2CAA094F4F}" type="sibTrans" cxnId="{AEA7DFB0-E8F3-41CB-9E15-11D9E0450AFE}">
      <dgm:prSet/>
      <dgm:spPr/>
      <dgm:t>
        <a:bodyPr/>
        <a:lstStyle/>
        <a:p>
          <a:endParaRPr lang="en-US"/>
        </a:p>
      </dgm:t>
    </dgm:pt>
    <dgm:pt modelId="{38CA90FA-842D-4BC5-AA55-C2E07B9527D0}">
      <dgm:prSet phldrT="[文本]" custT="1"/>
      <dgm:spPr/>
      <dgm:t>
        <a:bodyPr/>
        <a:lstStyle/>
        <a:p>
          <a:endParaRPr lang="en-US" sz="2400" dirty="0"/>
        </a:p>
      </dgm:t>
    </dgm:pt>
    <dgm:pt modelId="{EBC82E41-5198-470F-B3B4-2F76D22C1C38}" type="sibTrans" cxnId="{6AA7C6D3-C0E9-46E5-8385-5A4D070173D0}">
      <dgm:prSet/>
      <dgm:spPr/>
      <dgm:t>
        <a:bodyPr/>
        <a:lstStyle/>
        <a:p>
          <a:endParaRPr lang="en-US"/>
        </a:p>
      </dgm:t>
    </dgm:pt>
    <dgm:pt modelId="{037FB6A4-AB46-490E-B6D6-784507A235D0}" type="parTrans" cxnId="{6AA7C6D3-C0E9-46E5-8385-5A4D070173D0}">
      <dgm:prSet/>
      <dgm:spPr/>
      <dgm:t>
        <a:bodyPr/>
        <a:lstStyle/>
        <a:p>
          <a:endParaRPr lang="en-US"/>
        </a:p>
      </dgm:t>
    </dgm:pt>
    <dgm:pt modelId="{AF8BB005-4CC3-482F-8BE3-D5810143FA89}">
      <dgm:prSet phldrT="[文本]" custT="1"/>
      <dgm:spPr/>
      <dgm:t>
        <a:bodyPr anchor="t" anchorCtr="0"/>
        <a:lstStyle/>
        <a:p>
          <a:pPr algn="l"/>
          <a:r>
            <a:rPr lang="en-US" altLang="zh-CN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[Challenge 1]</a:t>
          </a:r>
          <a:r>
            <a: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Heterogeneous Data</a:t>
          </a:r>
        </a:p>
        <a:p>
          <a:pPr algn="l"/>
          <a:r>
            <a: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[Solution 1] </a:t>
          </a:r>
          <a:r>
            <a:rPr lang="en-US" altLang="zh-CN" sz="1600" b="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Text Cube</a:t>
          </a:r>
        </a:p>
        <a:p>
          <a:pPr algn="l"/>
          <a:r>
            <a:rPr lang="en-US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Dimension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: the 52 categorical attributes</a:t>
          </a:r>
        </a:p>
        <a:p>
          <a:pPr algn="l"/>
          <a:r>
            <a:rPr lang="en-US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Measure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: summary statistics on </a:t>
          </a:r>
          <a:r>
            <a:rPr lang="en-US" sz="1600" dirty="0" smtClean="0">
              <a:solidFill>
                <a:srgbClr val="008040"/>
              </a:solidFill>
              <a:latin typeface="Times New Roman" pitchFamily="18" charset="0"/>
              <a:cs typeface="Times New Roman" pitchFamily="18" charset="0"/>
            </a:rPr>
            <a:t>report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, including</a:t>
          </a:r>
        </a:p>
      </dgm:t>
    </dgm:pt>
    <dgm:pt modelId="{5A79C365-3BCE-4E96-94D4-306E38DDEAF5}" type="sibTrans" cxnId="{135B1792-2F79-4326-A8CB-3EA1C347BF24}">
      <dgm:prSet/>
      <dgm:spPr/>
      <dgm:t>
        <a:bodyPr/>
        <a:lstStyle/>
        <a:p>
          <a:endParaRPr lang="en-US"/>
        </a:p>
      </dgm:t>
    </dgm:pt>
    <dgm:pt modelId="{06CEF17D-1465-421D-8A63-74CA380E634E}" type="parTrans" cxnId="{135B1792-2F79-4326-A8CB-3EA1C347BF24}">
      <dgm:prSet/>
      <dgm:spPr/>
      <dgm:t>
        <a:bodyPr/>
        <a:lstStyle/>
        <a:p>
          <a:endParaRPr lang="en-US"/>
        </a:p>
      </dgm:t>
    </dgm:pt>
    <dgm:pt modelId="{815578E6-8AED-4478-9A55-5ED0AE6DD88A}" type="pres">
      <dgm:prSet presAssocID="{7C83F84B-247C-4FF8-9EA7-199B588315A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61FB77-795A-48A7-85A7-92001DDA30B2}" type="pres">
      <dgm:prSet presAssocID="{7C83F84B-247C-4FF8-9EA7-199B588315AB}" presName="matrix" presStyleCnt="0"/>
      <dgm:spPr/>
    </dgm:pt>
    <dgm:pt modelId="{E625576B-500F-4848-A057-3BEB3D0AD83E}" type="pres">
      <dgm:prSet presAssocID="{7C83F84B-247C-4FF8-9EA7-199B588315AB}" presName="tile1" presStyleLbl="node1" presStyleIdx="0" presStyleCnt="4" custLinFactNeighborX="-1608" custLinFactNeighborY="-1263"/>
      <dgm:spPr/>
      <dgm:t>
        <a:bodyPr/>
        <a:lstStyle/>
        <a:p>
          <a:endParaRPr lang="en-US"/>
        </a:p>
      </dgm:t>
    </dgm:pt>
    <dgm:pt modelId="{46A019E3-B589-4111-A229-1B055774EE36}" type="pres">
      <dgm:prSet presAssocID="{7C83F84B-247C-4FF8-9EA7-199B588315A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BFBF-56A4-4FA9-ACBF-C597A4CE5CED}" type="pres">
      <dgm:prSet presAssocID="{7C83F84B-247C-4FF8-9EA7-199B588315AB}" presName="tile2" presStyleLbl="node1" presStyleIdx="1" presStyleCnt="4"/>
      <dgm:spPr/>
      <dgm:t>
        <a:bodyPr/>
        <a:lstStyle/>
        <a:p>
          <a:endParaRPr lang="en-US"/>
        </a:p>
      </dgm:t>
    </dgm:pt>
    <dgm:pt modelId="{1318152F-D34B-4E2F-A72D-5EE0A9038E24}" type="pres">
      <dgm:prSet presAssocID="{7C83F84B-247C-4FF8-9EA7-199B588315A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EBD31-89F1-48C3-9370-3745AEAF334B}" type="pres">
      <dgm:prSet presAssocID="{7C83F84B-247C-4FF8-9EA7-199B588315AB}" presName="tile3" presStyleLbl="node1" presStyleIdx="2" presStyleCnt="4"/>
      <dgm:spPr/>
      <dgm:t>
        <a:bodyPr/>
        <a:lstStyle/>
        <a:p>
          <a:endParaRPr lang="en-US"/>
        </a:p>
      </dgm:t>
    </dgm:pt>
    <dgm:pt modelId="{74067123-3510-454B-A8AA-D37B5C067374}" type="pres">
      <dgm:prSet presAssocID="{7C83F84B-247C-4FF8-9EA7-199B588315A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00995-6DC8-496D-86E9-0E7FAFDFC289}" type="pres">
      <dgm:prSet presAssocID="{7C83F84B-247C-4FF8-9EA7-199B588315AB}" presName="tile4" presStyleLbl="node1" presStyleIdx="3" presStyleCnt="4"/>
      <dgm:spPr/>
      <dgm:t>
        <a:bodyPr/>
        <a:lstStyle/>
        <a:p>
          <a:endParaRPr lang="en-US"/>
        </a:p>
      </dgm:t>
    </dgm:pt>
    <dgm:pt modelId="{C21FE404-3EDA-4442-8BB9-E0C20C896A5C}" type="pres">
      <dgm:prSet presAssocID="{7C83F84B-247C-4FF8-9EA7-199B588315A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953E1-E914-49D2-9CC4-2ECF80F09B5E}" type="pres">
      <dgm:prSet presAssocID="{7C83F84B-247C-4FF8-9EA7-199B588315AB}" presName="centerTile" presStyleLbl="fgShp" presStyleIdx="0" presStyleCnt="1" custScaleX="9646" custScaleY="3886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4744FE9-27BA-48CC-92F2-520923FDC463}" type="presOf" srcId="{53F41673-0D66-4E89-89D8-3EC01750B281}" destId="{74067123-3510-454B-A8AA-D37B5C067374}" srcOrd="1" destOrd="0" presId="urn:microsoft.com/office/officeart/2005/8/layout/matrix1"/>
    <dgm:cxn modelId="{40BA3505-E63E-42E7-997F-F5B079D5369B}" type="presOf" srcId="{F2BEAEAA-6892-4FE5-91E0-897C103465BF}" destId="{1318152F-D34B-4E2F-A72D-5EE0A9038E24}" srcOrd="1" destOrd="0" presId="urn:microsoft.com/office/officeart/2005/8/layout/matrix1"/>
    <dgm:cxn modelId="{5A20EE16-FD17-43C2-82A3-B0F349AD1FB5}" type="presOf" srcId="{53F41673-0D66-4E89-89D8-3EC01750B281}" destId="{8BDEBD31-89F1-48C3-9370-3745AEAF334B}" srcOrd="0" destOrd="0" presId="urn:microsoft.com/office/officeart/2005/8/layout/matrix1"/>
    <dgm:cxn modelId="{4E703C2D-5FF8-4216-907B-01C8D66AACDF}" type="presOf" srcId="{AF6F0A18-9CB1-45CA-B638-4517964B27DE}" destId="{C21FE404-3EDA-4442-8BB9-E0C20C896A5C}" srcOrd="1" destOrd="0" presId="urn:microsoft.com/office/officeart/2005/8/layout/matrix1"/>
    <dgm:cxn modelId="{290180A1-3CD4-4D7C-B78E-138922F5F301}" srcId="{38CA90FA-842D-4BC5-AA55-C2E07B9527D0}" destId="{53F41673-0D66-4E89-89D8-3EC01750B281}" srcOrd="2" destOrd="0" parTransId="{8780B3B2-1AA7-4A18-8BDC-15D6FD1E7CCA}" sibTransId="{40DCD61C-16C0-426A-8DD7-F5B77B89A882}"/>
    <dgm:cxn modelId="{135B1792-2F79-4326-A8CB-3EA1C347BF24}" srcId="{38CA90FA-842D-4BC5-AA55-C2E07B9527D0}" destId="{AF8BB005-4CC3-482F-8BE3-D5810143FA89}" srcOrd="0" destOrd="0" parTransId="{06CEF17D-1465-421D-8A63-74CA380E634E}" sibTransId="{5A79C365-3BCE-4E96-94D4-306E38DDEAF5}"/>
    <dgm:cxn modelId="{AEA7DFB0-E8F3-41CB-9E15-11D9E0450AFE}" srcId="{38CA90FA-842D-4BC5-AA55-C2E07B9527D0}" destId="{AF6F0A18-9CB1-45CA-B638-4517964B27DE}" srcOrd="3" destOrd="0" parTransId="{621CF21F-4C3D-4E9A-8ACD-5DB2D0E0F619}" sibTransId="{C7978BA7-6662-41F7-9B01-BC2CAA094F4F}"/>
    <dgm:cxn modelId="{7CC5A51B-4CA0-4100-A542-40B8467DCD34}" type="presOf" srcId="{AF6F0A18-9CB1-45CA-B638-4517964B27DE}" destId="{0F400995-6DC8-496D-86E9-0E7FAFDFC289}" srcOrd="0" destOrd="0" presId="urn:microsoft.com/office/officeart/2005/8/layout/matrix1"/>
    <dgm:cxn modelId="{F7C0B4CF-3B85-42D0-93C8-8F019AAD9B85}" srcId="{38CA90FA-842D-4BC5-AA55-C2E07B9527D0}" destId="{F2BEAEAA-6892-4FE5-91E0-897C103465BF}" srcOrd="1" destOrd="0" parTransId="{C0EC8FD0-FD13-4928-866E-8DDB4154D20D}" sibTransId="{85F4F022-8B2B-4F6F-B202-9BA25793DF6D}"/>
    <dgm:cxn modelId="{DF3370A7-76C2-4126-AD59-5035BA2CB1C1}" type="presOf" srcId="{AF8BB005-4CC3-482F-8BE3-D5810143FA89}" destId="{E625576B-500F-4848-A057-3BEB3D0AD83E}" srcOrd="0" destOrd="0" presId="urn:microsoft.com/office/officeart/2005/8/layout/matrix1"/>
    <dgm:cxn modelId="{24DEB685-B7EB-4BB4-B2EA-E4D220C57961}" type="presOf" srcId="{7C83F84B-247C-4FF8-9EA7-199B588315AB}" destId="{815578E6-8AED-4478-9A55-5ED0AE6DD88A}" srcOrd="0" destOrd="0" presId="urn:microsoft.com/office/officeart/2005/8/layout/matrix1"/>
    <dgm:cxn modelId="{1AF19074-8AD3-4EE9-AE16-8B716F02A204}" type="presOf" srcId="{F2BEAEAA-6892-4FE5-91E0-897C103465BF}" destId="{E6A7BFBF-56A4-4FA9-ACBF-C597A4CE5CED}" srcOrd="0" destOrd="0" presId="urn:microsoft.com/office/officeart/2005/8/layout/matrix1"/>
    <dgm:cxn modelId="{6AA7C6D3-C0E9-46E5-8385-5A4D070173D0}" srcId="{7C83F84B-247C-4FF8-9EA7-199B588315AB}" destId="{38CA90FA-842D-4BC5-AA55-C2E07B9527D0}" srcOrd="0" destOrd="0" parTransId="{037FB6A4-AB46-490E-B6D6-784507A235D0}" sibTransId="{EBC82E41-5198-470F-B3B4-2F76D22C1C38}"/>
    <dgm:cxn modelId="{E61746F5-1F75-49A1-BE6F-E3C18DB54B88}" type="presOf" srcId="{38CA90FA-842D-4BC5-AA55-C2E07B9527D0}" destId="{983953E1-E914-49D2-9CC4-2ECF80F09B5E}" srcOrd="0" destOrd="0" presId="urn:microsoft.com/office/officeart/2005/8/layout/matrix1"/>
    <dgm:cxn modelId="{16E0A516-CA66-412A-8628-7D17EC1A41A2}" type="presOf" srcId="{AF8BB005-4CC3-482F-8BE3-D5810143FA89}" destId="{46A019E3-B589-4111-A229-1B055774EE36}" srcOrd="1" destOrd="0" presId="urn:microsoft.com/office/officeart/2005/8/layout/matrix1"/>
    <dgm:cxn modelId="{88A4C88D-4DA1-4065-837B-6932F3F6AEBD}" type="presParOf" srcId="{815578E6-8AED-4478-9A55-5ED0AE6DD88A}" destId="{6361FB77-795A-48A7-85A7-92001DDA30B2}" srcOrd="0" destOrd="0" presId="urn:microsoft.com/office/officeart/2005/8/layout/matrix1"/>
    <dgm:cxn modelId="{C9993E46-1E35-4041-8485-2135E033E27F}" type="presParOf" srcId="{6361FB77-795A-48A7-85A7-92001DDA30B2}" destId="{E625576B-500F-4848-A057-3BEB3D0AD83E}" srcOrd="0" destOrd="0" presId="urn:microsoft.com/office/officeart/2005/8/layout/matrix1"/>
    <dgm:cxn modelId="{BC2BEB52-07FB-40C1-A924-4EA6FAFDF08C}" type="presParOf" srcId="{6361FB77-795A-48A7-85A7-92001DDA30B2}" destId="{46A019E3-B589-4111-A229-1B055774EE36}" srcOrd="1" destOrd="0" presId="urn:microsoft.com/office/officeart/2005/8/layout/matrix1"/>
    <dgm:cxn modelId="{450AF367-BF46-4900-B468-19AC4D0A70BF}" type="presParOf" srcId="{6361FB77-795A-48A7-85A7-92001DDA30B2}" destId="{E6A7BFBF-56A4-4FA9-ACBF-C597A4CE5CED}" srcOrd="2" destOrd="0" presId="urn:microsoft.com/office/officeart/2005/8/layout/matrix1"/>
    <dgm:cxn modelId="{A0756FD9-DADF-4029-A4FF-F2A25E535E7B}" type="presParOf" srcId="{6361FB77-795A-48A7-85A7-92001DDA30B2}" destId="{1318152F-D34B-4E2F-A72D-5EE0A9038E24}" srcOrd="3" destOrd="0" presId="urn:microsoft.com/office/officeart/2005/8/layout/matrix1"/>
    <dgm:cxn modelId="{0B5E38BB-76C5-493F-9D9C-1699B1B167D0}" type="presParOf" srcId="{6361FB77-795A-48A7-85A7-92001DDA30B2}" destId="{8BDEBD31-89F1-48C3-9370-3745AEAF334B}" srcOrd="4" destOrd="0" presId="urn:microsoft.com/office/officeart/2005/8/layout/matrix1"/>
    <dgm:cxn modelId="{983B2D81-71AC-4E60-B786-96305E937178}" type="presParOf" srcId="{6361FB77-795A-48A7-85A7-92001DDA30B2}" destId="{74067123-3510-454B-A8AA-D37B5C067374}" srcOrd="5" destOrd="0" presId="urn:microsoft.com/office/officeart/2005/8/layout/matrix1"/>
    <dgm:cxn modelId="{1C9592D1-FB08-4991-9BA0-3D5BCE9A8327}" type="presParOf" srcId="{6361FB77-795A-48A7-85A7-92001DDA30B2}" destId="{0F400995-6DC8-496D-86E9-0E7FAFDFC289}" srcOrd="6" destOrd="0" presId="urn:microsoft.com/office/officeart/2005/8/layout/matrix1"/>
    <dgm:cxn modelId="{3C6D6AB2-05AD-4B48-B2C3-94973776F2A0}" type="presParOf" srcId="{6361FB77-795A-48A7-85A7-92001DDA30B2}" destId="{C21FE404-3EDA-4442-8BB9-E0C20C896A5C}" srcOrd="7" destOrd="0" presId="urn:microsoft.com/office/officeart/2005/8/layout/matrix1"/>
    <dgm:cxn modelId="{FD38D48D-A6BE-4498-B0A0-72D841C43DAE}" type="presParOf" srcId="{815578E6-8AED-4478-9A55-5ED0AE6DD88A}" destId="{983953E1-E914-49D2-9CC4-2ECF80F09B5E}" srcOrd="1" destOrd="0" presId="urn:microsoft.com/office/officeart/2005/8/layout/matrix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B1C8FF-03DD-44A1-BBA5-14344C2F8E39}" type="doc">
      <dgm:prSet loTypeId="urn:microsoft.com/office/officeart/2005/8/layout/hierarchy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044D46-63E8-4B45-A117-55EA413C2851}">
      <dgm:prSet phldrT="[文本]"/>
      <dgm:spPr/>
      <dgm:t>
        <a:bodyPr/>
        <a:lstStyle/>
        <a:p>
          <a:r>
            <a:rPr lang="en-US" dirty="0" smtClean="0"/>
            <a:t>All: 15</a:t>
          </a:r>
          <a:endParaRPr lang="en-US" dirty="0"/>
        </a:p>
      </dgm:t>
    </dgm:pt>
    <dgm:pt modelId="{75CC6A07-557F-47B4-8D3C-39E4F4639AB7}" type="parTrans" cxnId="{6BBCE6D3-E961-49EE-AF34-DD70394243FC}">
      <dgm:prSet/>
      <dgm:spPr/>
      <dgm:t>
        <a:bodyPr/>
        <a:lstStyle/>
        <a:p>
          <a:endParaRPr lang="en-US"/>
        </a:p>
      </dgm:t>
    </dgm:pt>
    <dgm:pt modelId="{264405F1-915E-4CB9-A4BE-6EB3CF3D2092}" type="sibTrans" cxnId="{6BBCE6D3-E961-49EE-AF34-DD70394243FC}">
      <dgm:prSet/>
      <dgm:spPr/>
      <dgm:t>
        <a:bodyPr/>
        <a:lstStyle/>
        <a:p>
          <a:endParaRPr lang="en-US"/>
        </a:p>
      </dgm:t>
    </dgm:pt>
    <dgm:pt modelId="{2FBF8FD1-80CD-484C-AA0B-97DC07149E09}">
      <dgm:prSet phldrT="[文本]"/>
      <dgm:spPr/>
      <dgm:t>
        <a:bodyPr/>
        <a:lstStyle/>
        <a:p>
          <a:r>
            <a:rPr lang="en-US" dirty="0" smtClean="0"/>
            <a:t>Action: 6</a:t>
          </a:r>
          <a:endParaRPr lang="en-US" dirty="0"/>
        </a:p>
      </dgm:t>
    </dgm:pt>
    <dgm:pt modelId="{F4197061-EACA-4F0A-AB0E-7196B4396347}" type="parTrans" cxnId="{1750F26C-ABA5-4DC4-8077-2AE0C47471DE}">
      <dgm:prSet/>
      <dgm:spPr/>
      <dgm:t>
        <a:bodyPr/>
        <a:lstStyle/>
        <a:p>
          <a:endParaRPr lang="en-US"/>
        </a:p>
      </dgm:t>
    </dgm:pt>
    <dgm:pt modelId="{C188F860-707C-4D1C-B7E8-2B442884E9C6}" type="sibTrans" cxnId="{1750F26C-ABA5-4DC4-8077-2AE0C47471DE}">
      <dgm:prSet/>
      <dgm:spPr/>
      <dgm:t>
        <a:bodyPr/>
        <a:lstStyle/>
        <a:p>
          <a:endParaRPr lang="en-US"/>
        </a:p>
      </dgm:t>
    </dgm:pt>
    <dgm:pt modelId="{E192F8EC-C0A7-4681-87D0-199653FE5DF6}">
      <dgm:prSet phldrT="[文本]"/>
      <dgm:spPr/>
      <dgm:t>
        <a:bodyPr/>
        <a:lstStyle/>
        <a:p>
          <a:r>
            <a:rPr lang="en-US" dirty="0" smtClean="0"/>
            <a:t>Land: 2</a:t>
          </a:r>
          <a:endParaRPr lang="en-US" dirty="0"/>
        </a:p>
      </dgm:t>
    </dgm:pt>
    <dgm:pt modelId="{EE530C1A-4E06-4234-A627-28F3DF56B8B5}" type="parTrans" cxnId="{EE2D566E-0E55-493A-A4F2-7CD7A9FD65E4}">
      <dgm:prSet/>
      <dgm:spPr/>
      <dgm:t>
        <a:bodyPr/>
        <a:lstStyle/>
        <a:p>
          <a:endParaRPr lang="en-US"/>
        </a:p>
      </dgm:t>
    </dgm:pt>
    <dgm:pt modelId="{C42F3207-89D8-497D-9BD4-9227BB906959}" type="sibTrans" cxnId="{EE2D566E-0E55-493A-A4F2-7CD7A9FD65E4}">
      <dgm:prSet/>
      <dgm:spPr/>
      <dgm:t>
        <a:bodyPr/>
        <a:lstStyle/>
        <a:p>
          <a:endParaRPr lang="en-US"/>
        </a:p>
      </dgm:t>
    </dgm:pt>
    <dgm:pt modelId="{8F7C9082-8189-4095-AF25-54A46C5C28BF}">
      <dgm:prSet phldrT="[文本]"/>
      <dgm:spPr/>
      <dgm:t>
        <a:bodyPr/>
        <a:lstStyle/>
        <a:p>
          <a:r>
            <a:rPr lang="en-US" dirty="0" smtClean="0"/>
            <a:t>Depart: 3</a:t>
          </a:r>
          <a:endParaRPr lang="en-US" dirty="0"/>
        </a:p>
      </dgm:t>
    </dgm:pt>
    <dgm:pt modelId="{9F56E9D4-92A9-472B-ADCA-C5327D380091}" type="parTrans" cxnId="{79B53485-4879-44BC-B38C-17B7E7773912}">
      <dgm:prSet/>
      <dgm:spPr/>
      <dgm:t>
        <a:bodyPr/>
        <a:lstStyle/>
        <a:p>
          <a:endParaRPr lang="en-US"/>
        </a:p>
      </dgm:t>
    </dgm:pt>
    <dgm:pt modelId="{DFFAF6BD-789B-4FE6-9FA3-F73DD99F90EA}" type="sibTrans" cxnId="{79B53485-4879-44BC-B38C-17B7E7773912}">
      <dgm:prSet/>
      <dgm:spPr/>
      <dgm:t>
        <a:bodyPr/>
        <a:lstStyle/>
        <a:p>
          <a:endParaRPr lang="en-US"/>
        </a:p>
      </dgm:t>
    </dgm:pt>
    <dgm:pt modelId="{B39C165A-3A39-4462-A895-1323D348A1D0}">
      <dgm:prSet phldrT="[文本]"/>
      <dgm:spPr/>
      <dgm:t>
        <a:bodyPr/>
        <a:lstStyle/>
        <a:p>
          <a:r>
            <a:rPr lang="en-US" dirty="0" smtClean="0"/>
            <a:t>Auto part: 9</a:t>
          </a:r>
          <a:endParaRPr lang="en-US" dirty="0"/>
        </a:p>
      </dgm:t>
    </dgm:pt>
    <dgm:pt modelId="{E545FF87-0CD1-434B-8454-447A245B8F75}" type="parTrans" cxnId="{8F4DD161-1CC5-4751-87FB-2EB55669312C}">
      <dgm:prSet/>
      <dgm:spPr/>
      <dgm:t>
        <a:bodyPr/>
        <a:lstStyle/>
        <a:p>
          <a:endParaRPr lang="en-US"/>
        </a:p>
      </dgm:t>
    </dgm:pt>
    <dgm:pt modelId="{DB58A00C-F0AE-4593-BB08-12284E017BF6}" type="sibTrans" cxnId="{8F4DD161-1CC5-4751-87FB-2EB55669312C}">
      <dgm:prSet/>
      <dgm:spPr/>
      <dgm:t>
        <a:bodyPr/>
        <a:lstStyle/>
        <a:p>
          <a:endParaRPr lang="en-US"/>
        </a:p>
      </dgm:t>
    </dgm:pt>
    <dgm:pt modelId="{D12C90E4-A640-4B43-AD8B-BEAC06458998}">
      <dgm:prSet phldrT="[文本]"/>
      <dgm:spPr/>
      <dgm:t>
        <a:bodyPr/>
        <a:lstStyle/>
        <a:p>
          <a:r>
            <a:rPr lang="en-US" dirty="0" smtClean="0"/>
            <a:t>Wheel: 7</a:t>
          </a:r>
          <a:endParaRPr lang="en-US" dirty="0"/>
        </a:p>
      </dgm:t>
    </dgm:pt>
    <dgm:pt modelId="{EA372019-35F3-49B2-B60D-66CDCA7731AB}" type="parTrans" cxnId="{865A858C-CCB8-4EF8-A1DC-F67F6D3A7C80}">
      <dgm:prSet/>
      <dgm:spPr/>
      <dgm:t>
        <a:bodyPr/>
        <a:lstStyle/>
        <a:p>
          <a:endParaRPr lang="en-US"/>
        </a:p>
      </dgm:t>
    </dgm:pt>
    <dgm:pt modelId="{FF097D5A-4B61-4BA7-AAFA-526E279A26BF}" type="sibTrans" cxnId="{865A858C-CCB8-4EF8-A1DC-F67F6D3A7C80}">
      <dgm:prSet/>
      <dgm:spPr/>
      <dgm:t>
        <a:bodyPr/>
        <a:lstStyle/>
        <a:p>
          <a:endParaRPr lang="en-US"/>
        </a:p>
      </dgm:t>
    </dgm:pt>
    <dgm:pt modelId="{C175292B-4171-4EFD-919F-8AAF53F50011}">
      <dgm:prSet/>
      <dgm:spPr/>
      <dgm:t>
        <a:bodyPr/>
        <a:lstStyle/>
        <a:p>
          <a:r>
            <a:rPr lang="en-US" dirty="0" smtClean="0"/>
            <a:t>Turn: 1</a:t>
          </a:r>
          <a:endParaRPr lang="en-US" dirty="0"/>
        </a:p>
      </dgm:t>
    </dgm:pt>
    <dgm:pt modelId="{E77AB99E-B5D7-4303-9CA1-7FF0952745FB}" type="parTrans" cxnId="{FA18A1B9-E47F-49A9-98B2-EFEDDD0BED54}">
      <dgm:prSet/>
      <dgm:spPr/>
      <dgm:t>
        <a:bodyPr/>
        <a:lstStyle/>
        <a:p>
          <a:endParaRPr lang="en-US"/>
        </a:p>
      </dgm:t>
    </dgm:pt>
    <dgm:pt modelId="{B8508DA9-6509-4EF9-83CE-28135411BB66}" type="sibTrans" cxnId="{FA18A1B9-E47F-49A9-98B2-EFEDDD0BED54}">
      <dgm:prSet/>
      <dgm:spPr/>
      <dgm:t>
        <a:bodyPr/>
        <a:lstStyle/>
        <a:p>
          <a:endParaRPr lang="en-US"/>
        </a:p>
      </dgm:t>
    </dgm:pt>
    <dgm:pt modelId="{2CF08DDE-5469-4BAA-84B5-88725E95489C}">
      <dgm:prSet/>
      <dgm:spPr/>
      <dgm:t>
        <a:bodyPr/>
        <a:lstStyle/>
        <a:p>
          <a:r>
            <a:rPr lang="en-US" dirty="0" smtClean="0"/>
            <a:t>Panel: 2</a:t>
          </a:r>
          <a:endParaRPr lang="en-US" dirty="0"/>
        </a:p>
      </dgm:t>
    </dgm:pt>
    <dgm:pt modelId="{B8ED96AB-3E2D-4DEB-A169-2F77631C902D}" type="parTrans" cxnId="{BFEF9FC0-9FCE-4880-8365-D426E15DC9A9}">
      <dgm:prSet/>
      <dgm:spPr/>
      <dgm:t>
        <a:bodyPr/>
        <a:lstStyle/>
        <a:p>
          <a:endParaRPr lang="en-US"/>
        </a:p>
      </dgm:t>
    </dgm:pt>
    <dgm:pt modelId="{9F1D08FA-3292-4185-9AC3-9F6CE4CB0AAC}" type="sibTrans" cxnId="{BFEF9FC0-9FCE-4880-8365-D426E15DC9A9}">
      <dgm:prSet/>
      <dgm:spPr/>
      <dgm:t>
        <a:bodyPr/>
        <a:lstStyle/>
        <a:p>
          <a:endParaRPr lang="en-US"/>
        </a:p>
      </dgm:t>
    </dgm:pt>
    <dgm:pt modelId="{E6DC4611-653A-4563-8A9B-9DA50834819D}" type="pres">
      <dgm:prSet presAssocID="{26B1C8FF-03DD-44A1-BBA5-14344C2F8E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19E0E79-D73A-4ADF-8FEC-C7F258265ECB}" type="pres">
      <dgm:prSet presAssocID="{87044D46-63E8-4B45-A117-55EA413C2851}" presName="hierRoot1" presStyleCnt="0"/>
      <dgm:spPr/>
    </dgm:pt>
    <dgm:pt modelId="{87CFB5C9-A3A0-4271-9109-9633FFAAB041}" type="pres">
      <dgm:prSet presAssocID="{87044D46-63E8-4B45-A117-55EA413C2851}" presName="composite" presStyleCnt="0"/>
      <dgm:spPr/>
    </dgm:pt>
    <dgm:pt modelId="{BF3EDE13-58C4-4C09-8C0D-16C508AFBC66}" type="pres">
      <dgm:prSet presAssocID="{87044D46-63E8-4B45-A117-55EA413C2851}" presName="background" presStyleLbl="node0" presStyleIdx="0" presStyleCnt="1"/>
      <dgm:spPr/>
    </dgm:pt>
    <dgm:pt modelId="{15596781-A6A5-47CF-BFF0-D3FD13174491}" type="pres">
      <dgm:prSet presAssocID="{87044D46-63E8-4B45-A117-55EA413C2851}" presName="text" presStyleLbl="fgAcc0" presStyleIdx="0" presStyleCnt="1" custScaleY="708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B49EC9-4D52-43CB-9EDD-A0FBEFD4845C}" type="pres">
      <dgm:prSet presAssocID="{87044D46-63E8-4B45-A117-55EA413C2851}" presName="hierChild2" presStyleCnt="0"/>
      <dgm:spPr/>
    </dgm:pt>
    <dgm:pt modelId="{4616DB97-AD62-42A4-85CD-87C0D8F15FF7}" type="pres">
      <dgm:prSet presAssocID="{F4197061-EACA-4F0A-AB0E-7196B4396347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6EB6AA3B-B900-46AC-AC75-7235E48EF170}" type="pres">
      <dgm:prSet presAssocID="{2FBF8FD1-80CD-484C-AA0B-97DC07149E09}" presName="hierRoot2" presStyleCnt="0"/>
      <dgm:spPr/>
    </dgm:pt>
    <dgm:pt modelId="{D6E390BD-CADC-4F6F-A95F-663BF0F6FF17}" type="pres">
      <dgm:prSet presAssocID="{2FBF8FD1-80CD-484C-AA0B-97DC07149E09}" presName="composite2" presStyleCnt="0"/>
      <dgm:spPr/>
    </dgm:pt>
    <dgm:pt modelId="{07A6E9BA-8A99-4D03-8DD8-5CD7C0076D9F}" type="pres">
      <dgm:prSet presAssocID="{2FBF8FD1-80CD-484C-AA0B-97DC07149E09}" presName="background2" presStyleLbl="node2" presStyleIdx="0" presStyleCnt="2"/>
      <dgm:spPr/>
    </dgm:pt>
    <dgm:pt modelId="{BA566FCE-313C-407A-8E2D-6E8553675094}" type="pres">
      <dgm:prSet presAssocID="{2FBF8FD1-80CD-484C-AA0B-97DC07149E09}" presName="text2" presStyleLbl="fgAcc2" presStyleIdx="0" presStyleCnt="2" custScaleX="133265" custScaleY="674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2B93E3-C015-46B2-985B-E041206704D2}" type="pres">
      <dgm:prSet presAssocID="{2FBF8FD1-80CD-484C-AA0B-97DC07149E09}" presName="hierChild3" presStyleCnt="0"/>
      <dgm:spPr/>
    </dgm:pt>
    <dgm:pt modelId="{C611DD44-9B36-4B18-A06F-C079894AF2DF}" type="pres">
      <dgm:prSet presAssocID="{EE530C1A-4E06-4234-A627-28F3DF56B8B5}" presName="Name17" presStyleLbl="parChTrans1D3" presStyleIdx="0" presStyleCnt="5"/>
      <dgm:spPr/>
      <dgm:t>
        <a:bodyPr/>
        <a:lstStyle/>
        <a:p>
          <a:endParaRPr lang="zh-CN" altLang="en-US"/>
        </a:p>
      </dgm:t>
    </dgm:pt>
    <dgm:pt modelId="{805435E3-B616-46F2-B9E9-DEA422CEF936}" type="pres">
      <dgm:prSet presAssocID="{E192F8EC-C0A7-4681-87D0-199653FE5DF6}" presName="hierRoot3" presStyleCnt="0"/>
      <dgm:spPr/>
    </dgm:pt>
    <dgm:pt modelId="{10F0BE81-3D23-491D-9FF3-529969BEA24A}" type="pres">
      <dgm:prSet presAssocID="{E192F8EC-C0A7-4681-87D0-199653FE5DF6}" presName="composite3" presStyleCnt="0"/>
      <dgm:spPr/>
    </dgm:pt>
    <dgm:pt modelId="{74C66EE7-D22E-4CAB-9FD6-DF3D01B3DDDD}" type="pres">
      <dgm:prSet presAssocID="{E192F8EC-C0A7-4681-87D0-199653FE5DF6}" presName="background3" presStyleLbl="node3" presStyleIdx="0" presStyleCnt="5"/>
      <dgm:spPr/>
    </dgm:pt>
    <dgm:pt modelId="{65631A1D-4A90-44A7-AB96-9D4259BEFF5F}" type="pres">
      <dgm:prSet presAssocID="{E192F8EC-C0A7-4681-87D0-199653FE5DF6}" presName="text3" presStyleLbl="fgAcc3" presStyleIdx="0" presStyleCnt="5" custScaleY="938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EBF665-8003-43D7-8B3F-15112FA608DC}" type="pres">
      <dgm:prSet presAssocID="{E192F8EC-C0A7-4681-87D0-199653FE5DF6}" presName="hierChild4" presStyleCnt="0"/>
      <dgm:spPr/>
    </dgm:pt>
    <dgm:pt modelId="{19EFC730-D4D2-4CAC-AB62-869060ACB2B1}" type="pres">
      <dgm:prSet presAssocID="{9F56E9D4-92A9-472B-ADCA-C5327D380091}" presName="Name17" presStyleLbl="parChTrans1D3" presStyleIdx="1" presStyleCnt="5"/>
      <dgm:spPr/>
      <dgm:t>
        <a:bodyPr/>
        <a:lstStyle/>
        <a:p>
          <a:endParaRPr lang="zh-CN" altLang="en-US"/>
        </a:p>
      </dgm:t>
    </dgm:pt>
    <dgm:pt modelId="{5BC0D7BD-CF76-42E5-B381-E5D755248D39}" type="pres">
      <dgm:prSet presAssocID="{8F7C9082-8189-4095-AF25-54A46C5C28BF}" presName="hierRoot3" presStyleCnt="0"/>
      <dgm:spPr/>
    </dgm:pt>
    <dgm:pt modelId="{0959D7CC-A768-49B9-B2BB-DC7D7FA00577}" type="pres">
      <dgm:prSet presAssocID="{8F7C9082-8189-4095-AF25-54A46C5C28BF}" presName="composite3" presStyleCnt="0"/>
      <dgm:spPr/>
    </dgm:pt>
    <dgm:pt modelId="{06527247-8232-425D-ACE1-385085725DF9}" type="pres">
      <dgm:prSet presAssocID="{8F7C9082-8189-4095-AF25-54A46C5C28BF}" presName="background3" presStyleLbl="node3" presStyleIdx="1" presStyleCnt="5"/>
      <dgm:spPr/>
    </dgm:pt>
    <dgm:pt modelId="{679CB3C2-AC50-4B26-81CF-DA8FC1B843A3}" type="pres">
      <dgm:prSet presAssocID="{8F7C9082-8189-4095-AF25-54A46C5C28BF}" presName="text3" presStyleLbl="fgAcc3" presStyleIdx="1" presStyleCnt="5" custScaleX="1240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04231E-5F9B-4670-88F9-36664627A9F2}" type="pres">
      <dgm:prSet presAssocID="{8F7C9082-8189-4095-AF25-54A46C5C28BF}" presName="hierChild4" presStyleCnt="0"/>
      <dgm:spPr/>
    </dgm:pt>
    <dgm:pt modelId="{F171B46C-0014-4208-9657-B16625BC9774}" type="pres">
      <dgm:prSet presAssocID="{E77AB99E-B5D7-4303-9CA1-7FF0952745FB}" presName="Name17" presStyleLbl="parChTrans1D3" presStyleIdx="2" presStyleCnt="5"/>
      <dgm:spPr/>
      <dgm:t>
        <a:bodyPr/>
        <a:lstStyle/>
        <a:p>
          <a:endParaRPr lang="zh-CN" altLang="en-US"/>
        </a:p>
      </dgm:t>
    </dgm:pt>
    <dgm:pt modelId="{076BD983-241E-4A2F-A6BD-43E033282133}" type="pres">
      <dgm:prSet presAssocID="{C175292B-4171-4EFD-919F-8AAF53F50011}" presName="hierRoot3" presStyleCnt="0"/>
      <dgm:spPr/>
    </dgm:pt>
    <dgm:pt modelId="{8590687A-AFED-441C-80C3-1EE554CBE547}" type="pres">
      <dgm:prSet presAssocID="{C175292B-4171-4EFD-919F-8AAF53F50011}" presName="composite3" presStyleCnt="0"/>
      <dgm:spPr/>
    </dgm:pt>
    <dgm:pt modelId="{27FADF55-26DC-4D8A-A7A7-0A77B386EC21}" type="pres">
      <dgm:prSet presAssocID="{C175292B-4171-4EFD-919F-8AAF53F50011}" presName="background3" presStyleLbl="node3" presStyleIdx="2" presStyleCnt="5"/>
      <dgm:spPr/>
    </dgm:pt>
    <dgm:pt modelId="{C57C5BF0-3649-49FD-90CF-15178FF13E0B}" type="pres">
      <dgm:prSet presAssocID="{C175292B-4171-4EFD-919F-8AAF53F50011}" presName="text3" presStyleLbl="fgAcc3" presStyleIdx="2" presStyleCnt="5" custScaleX="889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68B81D-B6A0-499A-9A87-18B5E5CC0FFF}" type="pres">
      <dgm:prSet presAssocID="{C175292B-4171-4EFD-919F-8AAF53F50011}" presName="hierChild4" presStyleCnt="0"/>
      <dgm:spPr/>
    </dgm:pt>
    <dgm:pt modelId="{2527F2FA-661C-42AB-BAAF-B0A3E9650802}" type="pres">
      <dgm:prSet presAssocID="{E545FF87-0CD1-434B-8454-447A245B8F75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0138C509-DF46-4550-A85C-A538060C6AD9}" type="pres">
      <dgm:prSet presAssocID="{B39C165A-3A39-4462-A895-1323D348A1D0}" presName="hierRoot2" presStyleCnt="0"/>
      <dgm:spPr/>
    </dgm:pt>
    <dgm:pt modelId="{DFCBBDCE-AFD9-4179-9CD6-F763413E668B}" type="pres">
      <dgm:prSet presAssocID="{B39C165A-3A39-4462-A895-1323D348A1D0}" presName="composite2" presStyleCnt="0"/>
      <dgm:spPr/>
    </dgm:pt>
    <dgm:pt modelId="{975C1A48-6297-4ADF-B02E-A371CD48C7AE}" type="pres">
      <dgm:prSet presAssocID="{B39C165A-3A39-4462-A895-1323D348A1D0}" presName="background2" presStyleLbl="node2" presStyleIdx="1" presStyleCnt="2"/>
      <dgm:spPr/>
    </dgm:pt>
    <dgm:pt modelId="{55AE976B-CAFF-42F1-9128-BFA188DF8D90}" type="pres">
      <dgm:prSet presAssocID="{B39C165A-3A39-4462-A895-1323D348A1D0}" presName="text2" presStyleLbl="fgAcc2" presStyleIdx="1" presStyleCnt="2" custScaleX="157627" custScaleY="6743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A1E360-701F-4521-80A0-75CEFEDCE3DC}" type="pres">
      <dgm:prSet presAssocID="{B39C165A-3A39-4462-A895-1323D348A1D0}" presName="hierChild3" presStyleCnt="0"/>
      <dgm:spPr/>
    </dgm:pt>
    <dgm:pt modelId="{DD64C55F-2736-41C9-A45E-D899E38D25F9}" type="pres">
      <dgm:prSet presAssocID="{EA372019-35F3-49B2-B60D-66CDCA7731AB}" presName="Name17" presStyleLbl="parChTrans1D3" presStyleIdx="3" presStyleCnt="5"/>
      <dgm:spPr/>
      <dgm:t>
        <a:bodyPr/>
        <a:lstStyle/>
        <a:p>
          <a:endParaRPr lang="zh-CN" altLang="en-US"/>
        </a:p>
      </dgm:t>
    </dgm:pt>
    <dgm:pt modelId="{492DEE2B-EA6F-4781-AAF3-9FE217BDAD2C}" type="pres">
      <dgm:prSet presAssocID="{D12C90E4-A640-4B43-AD8B-BEAC06458998}" presName="hierRoot3" presStyleCnt="0"/>
      <dgm:spPr/>
    </dgm:pt>
    <dgm:pt modelId="{EC41820D-46C3-4FF5-AB2C-6F90AB2F20D4}" type="pres">
      <dgm:prSet presAssocID="{D12C90E4-A640-4B43-AD8B-BEAC06458998}" presName="composite3" presStyleCnt="0"/>
      <dgm:spPr/>
    </dgm:pt>
    <dgm:pt modelId="{4E7DD6A8-F0F4-4A73-A719-D0C9F1A49BD9}" type="pres">
      <dgm:prSet presAssocID="{D12C90E4-A640-4B43-AD8B-BEAC06458998}" presName="background3" presStyleLbl="node3" presStyleIdx="3" presStyleCnt="5"/>
      <dgm:spPr/>
    </dgm:pt>
    <dgm:pt modelId="{342592F3-5BC7-46EF-8388-C1AEEBD42527}" type="pres">
      <dgm:prSet presAssocID="{D12C90E4-A640-4B43-AD8B-BEAC06458998}" presName="text3" presStyleLbl="fgAcc3" presStyleIdx="3" presStyleCnt="5" custScaleX="1199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C759CD-84EE-4513-BEE1-1D241CAEE47E}" type="pres">
      <dgm:prSet presAssocID="{D12C90E4-A640-4B43-AD8B-BEAC06458998}" presName="hierChild4" presStyleCnt="0"/>
      <dgm:spPr/>
    </dgm:pt>
    <dgm:pt modelId="{FAA3A35D-996B-4B81-AA79-C59D701DB697}" type="pres">
      <dgm:prSet presAssocID="{B8ED96AB-3E2D-4DEB-A169-2F77631C902D}" presName="Name17" presStyleLbl="parChTrans1D3" presStyleIdx="4" presStyleCnt="5"/>
      <dgm:spPr/>
      <dgm:t>
        <a:bodyPr/>
        <a:lstStyle/>
        <a:p>
          <a:endParaRPr lang="zh-CN" altLang="en-US"/>
        </a:p>
      </dgm:t>
    </dgm:pt>
    <dgm:pt modelId="{C92219A1-2F88-41EE-B600-8241439DA727}" type="pres">
      <dgm:prSet presAssocID="{2CF08DDE-5469-4BAA-84B5-88725E95489C}" presName="hierRoot3" presStyleCnt="0"/>
      <dgm:spPr/>
    </dgm:pt>
    <dgm:pt modelId="{B92A646E-3548-4C0B-91A8-1A49F139A84F}" type="pres">
      <dgm:prSet presAssocID="{2CF08DDE-5469-4BAA-84B5-88725E95489C}" presName="composite3" presStyleCnt="0"/>
      <dgm:spPr/>
    </dgm:pt>
    <dgm:pt modelId="{C0EEE0D6-F364-4FBF-9C65-0F41BCAEE24A}" type="pres">
      <dgm:prSet presAssocID="{2CF08DDE-5469-4BAA-84B5-88725E95489C}" presName="background3" presStyleLbl="node3" presStyleIdx="4" presStyleCnt="5"/>
      <dgm:spPr/>
    </dgm:pt>
    <dgm:pt modelId="{E4C9F2BD-0040-4F75-9917-825F4AC4F435}" type="pres">
      <dgm:prSet presAssocID="{2CF08DDE-5469-4BAA-84B5-88725E95489C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43FF4F-7E23-4C67-94A9-83C92F6B04B1}" type="pres">
      <dgm:prSet presAssocID="{2CF08DDE-5469-4BAA-84B5-88725E95489C}" presName="hierChild4" presStyleCnt="0"/>
      <dgm:spPr/>
    </dgm:pt>
  </dgm:ptLst>
  <dgm:cxnLst>
    <dgm:cxn modelId="{8F4DD161-1CC5-4751-87FB-2EB55669312C}" srcId="{87044D46-63E8-4B45-A117-55EA413C2851}" destId="{B39C165A-3A39-4462-A895-1323D348A1D0}" srcOrd="1" destOrd="0" parTransId="{E545FF87-0CD1-434B-8454-447A245B8F75}" sibTransId="{DB58A00C-F0AE-4593-BB08-12284E017BF6}"/>
    <dgm:cxn modelId="{1750F26C-ABA5-4DC4-8077-2AE0C47471DE}" srcId="{87044D46-63E8-4B45-A117-55EA413C2851}" destId="{2FBF8FD1-80CD-484C-AA0B-97DC07149E09}" srcOrd="0" destOrd="0" parTransId="{F4197061-EACA-4F0A-AB0E-7196B4396347}" sibTransId="{C188F860-707C-4D1C-B7E8-2B442884E9C6}"/>
    <dgm:cxn modelId="{9F85A453-A119-4ECB-89BF-1920C5B1A04F}" type="presOf" srcId="{2FBF8FD1-80CD-484C-AA0B-97DC07149E09}" destId="{BA566FCE-313C-407A-8E2D-6E8553675094}" srcOrd="0" destOrd="0" presId="urn:microsoft.com/office/officeart/2005/8/layout/hierarchy1"/>
    <dgm:cxn modelId="{AA03537A-0AE0-4A69-A205-5F792FC9A62C}" type="presOf" srcId="{87044D46-63E8-4B45-A117-55EA413C2851}" destId="{15596781-A6A5-47CF-BFF0-D3FD13174491}" srcOrd="0" destOrd="0" presId="urn:microsoft.com/office/officeart/2005/8/layout/hierarchy1"/>
    <dgm:cxn modelId="{29BD121E-4713-4204-A814-DBDE5883F8B4}" type="presOf" srcId="{26B1C8FF-03DD-44A1-BBA5-14344C2F8E39}" destId="{E6DC4611-653A-4563-8A9B-9DA50834819D}" srcOrd="0" destOrd="0" presId="urn:microsoft.com/office/officeart/2005/8/layout/hierarchy1"/>
    <dgm:cxn modelId="{6BBCE6D3-E961-49EE-AF34-DD70394243FC}" srcId="{26B1C8FF-03DD-44A1-BBA5-14344C2F8E39}" destId="{87044D46-63E8-4B45-A117-55EA413C2851}" srcOrd="0" destOrd="0" parTransId="{75CC6A07-557F-47B4-8D3C-39E4F4639AB7}" sibTransId="{264405F1-915E-4CB9-A4BE-6EB3CF3D2092}"/>
    <dgm:cxn modelId="{65D5A416-C897-411B-B9F4-757E2F7F4BEF}" type="presOf" srcId="{E77AB99E-B5D7-4303-9CA1-7FF0952745FB}" destId="{F171B46C-0014-4208-9657-B16625BC9774}" srcOrd="0" destOrd="0" presId="urn:microsoft.com/office/officeart/2005/8/layout/hierarchy1"/>
    <dgm:cxn modelId="{0BD6FA5A-7D2D-41B5-8E86-D8EE77AC1D5F}" type="presOf" srcId="{EA372019-35F3-49B2-B60D-66CDCA7731AB}" destId="{DD64C55F-2736-41C9-A45E-D899E38D25F9}" srcOrd="0" destOrd="0" presId="urn:microsoft.com/office/officeart/2005/8/layout/hierarchy1"/>
    <dgm:cxn modelId="{34314D03-9042-48D1-A622-B8A50DBDDE33}" type="presOf" srcId="{B39C165A-3A39-4462-A895-1323D348A1D0}" destId="{55AE976B-CAFF-42F1-9128-BFA188DF8D90}" srcOrd="0" destOrd="0" presId="urn:microsoft.com/office/officeart/2005/8/layout/hierarchy1"/>
    <dgm:cxn modelId="{865A858C-CCB8-4EF8-A1DC-F67F6D3A7C80}" srcId="{B39C165A-3A39-4462-A895-1323D348A1D0}" destId="{D12C90E4-A640-4B43-AD8B-BEAC06458998}" srcOrd="0" destOrd="0" parTransId="{EA372019-35F3-49B2-B60D-66CDCA7731AB}" sibTransId="{FF097D5A-4B61-4BA7-AAFA-526E279A26BF}"/>
    <dgm:cxn modelId="{55536C11-D792-4F70-A550-D9624BF55FB3}" type="presOf" srcId="{E545FF87-0CD1-434B-8454-447A245B8F75}" destId="{2527F2FA-661C-42AB-BAAF-B0A3E9650802}" srcOrd="0" destOrd="0" presId="urn:microsoft.com/office/officeart/2005/8/layout/hierarchy1"/>
    <dgm:cxn modelId="{901132B1-AB35-4623-80A8-27A6C2DD5E3A}" type="presOf" srcId="{8F7C9082-8189-4095-AF25-54A46C5C28BF}" destId="{679CB3C2-AC50-4B26-81CF-DA8FC1B843A3}" srcOrd="0" destOrd="0" presId="urn:microsoft.com/office/officeart/2005/8/layout/hierarchy1"/>
    <dgm:cxn modelId="{644707A0-36F9-4DEB-A695-71E376A058F2}" type="presOf" srcId="{F4197061-EACA-4F0A-AB0E-7196B4396347}" destId="{4616DB97-AD62-42A4-85CD-87C0D8F15FF7}" srcOrd="0" destOrd="0" presId="urn:microsoft.com/office/officeart/2005/8/layout/hierarchy1"/>
    <dgm:cxn modelId="{FA18A1B9-E47F-49A9-98B2-EFEDDD0BED54}" srcId="{2FBF8FD1-80CD-484C-AA0B-97DC07149E09}" destId="{C175292B-4171-4EFD-919F-8AAF53F50011}" srcOrd="2" destOrd="0" parTransId="{E77AB99E-B5D7-4303-9CA1-7FF0952745FB}" sibTransId="{B8508DA9-6509-4EF9-83CE-28135411BB66}"/>
    <dgm:cxn modelId="{04438F32-4120-4530-B729-8AF5355DA3EB}" type="presOf" srcId="{B8ED96AB-3E2D-4DEB-A169-2F77631C902D}" destId="{FAA3A35D-996B-4B81-AA79-C59D701DB697}" srcOrd="0" destOrd="0" presId="urn:microsoft.com/office/officeart/2005/8/layout/hierarchy1"/>
    <dgm:cxn modelId="{EE2D566E-0E55-493A-A4F2-7CD7A9FD65E4}" srcId="{2FBF8FD1-80CD-484C-AA0B-97DC07149E09}" destId="{E192F8EC-C0A7-4681-87D0-199653FE5DF6}" srcOrd="0" destOrd="0" parTransId="{EE530C1A-4E06-4234-A627-28F3DF56B8B5}" sibTransId="{C42F3207-89D8-497D-9BD4-9227BB906959}"/>
    <dgm:cxn modelId="{A3D8111D-393D-4F8F-975D-F155AD0C4168}" type="presOf" srcId="{C175292B-4171-4EFD-919F-8AAF53F50011}" destId="{C57C5BF0-3649-49FD-90CF-15178FF13E0B}" srcOrd="0" destOrd="0" presId="urn:microsoft.com/office/officeart/2005/8/layout/hierarchy1"/>
    <dgm:cxn modelId="{DADCED4B-11A3-4F80-A2AA-E64585348EAA}" type="presOf" srcId="{2CF08DDE-5469-4BAA-84B5-88725E95489C}" destId="{E4C9F2BD-0040-4F75-9917-825F4AC4F435}" srcOrd="0" destOrd="0" presId="urn:microsoft.com/office/officeart/2005/8/layout/hierarchy1"/>
    <dgm:cxn modelId="{B413FB6F-FC79-46E5-AEA7-CD1CC9C76029}" type="presOf" srcId="{EE530C1A-4E06-4234-A627-28F3DF56B8B5}" destId="{C611DD44-9B36-4B18-A06F-C079894AF2DF}" srcOrd="0" destOrd="0" presId="urn:microsoft.com/office/officeart/2005/8/layout/hierarchy1"/>
    <dgm:cxn modelId="{FAAE42A4-94E9-413B-BD7F-D381CA23FE7B}" type="presOf" srcId="{9F56E9D4-92A9-472B-ADCA-C5327D380091}" destId="{19EFC730-D4D2-4CAC-AB62-869060ACB2B1}" srcOrd="0" destOrd="0" presId="urn:microsoft.com/office/officeart/2005/8/layout/hierarchy1"/>
    <dgm:cxn modelId="{79B53485-4879-44BC-B38C-17B7E7773912}" srcId="{2FBF8FD1-80CD-484C-AA0B-97DC07149E09}" destId="{8F7C9082-8189-4095-AF25-54A46C5C28BF}" srcOrd="1" destOrd="0" parTransId="{9F56E9D4-92A9-472B-ADCA-C5327D380091}" sibTransId="{DFFAF6BD-789B-4FE6-9FA3-F73DD99F90EA}"/>
    <dgm:cxn modelId="{28012D80-A7AB-4467-89E3-2D5A503BBA99}" type="presOf" srcId="{E192F8EC-C0A7-4681-87D0-199653FE5DF6}" destId="{65631A1D-4A90-44A7-AB96-9D4259BEFF5F}" srcOrd="0" destOrd="0" presId="urn:microsoft.com/office/officeart/2005/8/layout/hierarchy1"/>
    <dgm:cxn modelId="{BFEF9FC0-9FCE-4880-8365-D426E15DC9A9}" srcId="{B39C165A-3A39-4462-A895-1323D348A1D0}" destId="{2CF08DDE-5469-4BAA-84B5-88725E95489C}" srcOrd="1" destOrd="0" parTransId="{B8ED96AB-3E2D-4DEB-A169-2F77631C902D}" sibTransId="{9F1D08FA-3292-4185-9AC3-9F6CE4CB0AAC}"/>
    <dgm:cxn modelId="{04381763-5A7C-4BBA-AE27-3DCCDC615C5D}" type="presOf" srcId="{D12C90E4-A640-4B43-AD8B-BEAC06458998}" destId="{342592F3-5BC7-46EF-8388-C1AEEBD42527}" srcOrd="0" destOrd="0" presId="urn:microsoft.com/office/officeart/2005/8/layout/hierarchy1"/>
    <dgm:cxn modelId="{E1778C96-341A-439C-8DAC-AE6B7EBBF2A3}" type="presParOf" srcId="{E6DC4611-653A-4563-8A9B-9DA50834819D}" destId="{A19E0E79-D73A-4ADF-8FEC-C7F258265ECB}" srcOrd="0" destOrd="0" presId="urn:microsoft.com/office/officeart/2005/8/layout/hierarchy1"/>
    <dgm:cxn modelId="{56876446-0BAB-4C52-9BF4-9629FE3C27C5}" type="presParOf" srcId="{A19E0E79-D73A-4ADF-8FEC-C7F258265ECB}" destId="{87CFB5C9-A3A0-4271-9109-9633FFAAB041}" srcOrd="0" destOrd="0" presId="urn:microsoft.com/office/officeart/2005/8/layout/hierarchy1"/>
    <dgm:cxn modelId="{719EBFAA-AE71-4342-BEE9-EAE15A04479C}" type="presParOf" srcId="{87CFB5C9-A3A0-4271-9109-9633FFAAB041}" destId="{BF3EDE13-58C4-4C09-8C0D-16C508AFBC66}" srcOrd="0" destOrd="0" presId="urn:microsoft.com/office/officeart/2005/8/layout/hierarchy1"/>
    <dgm:cxn modelId="{EF8E3661-9022-4CDB-A052-07CE12FA2743}" type="presParOf" srcId="{87CFB5C9-A3A0-4271-9109-9633FFAAB041}" destId="{15596781-A6A5-47CF-BFF0-D3FD13174491}" srcOrd="1" destOrd="0" presId="urn:microsoft.com/office/officeart/2005/8/layout/hierarchy1"/>
    <dgm:cxn modelId="{3ECF02E8-FE6A-4116-80F1-E6309C17354C}" type="presParOf" srcId="{A19E0E79-D73A-4ADF-8FEC-C7F258265ECB}" destId="{E0B49EC9-4D52-43CB-9EDD-A0FBEFD4845C}" srcOrd="1" destOrd="0" presId="urn:microsoft.com/office/officeart/2005/8/layout/hierarchy1"/>
    <dgm:cxn modelId="{11B024A3-2593-4DF2-91FF-1ED7136C67FB}" type="presParOf" srcId="{E0B49EC9-4D52-43CB-9EDD-A0FBEFD4845C}" destId="{4616DB97-AD62-42A4-85CD-87C0D8F15FF7}" srcOrd="0" destOrd="0" presId="urn:microsoft.com/office/officeart/2005/8/layout/hierarchy1"/>
    <dgm:cxn modelId="{846A4092-A88B-4F5F-B369-FDC150F8E814}" type="presParOf" srcId="{E0B49EC9-4D52-43CB-9EDD-A0FBEFD4845C}" destId="{6EB6AA3B-B900-46AC-AC75-7235E48EF170}" srcOrd="1" destOrd="0" presId="urn:microsoft.com/office/officeart/2005/8/layout/hierarchy1"/>
    <dgm:cxn modelId="{707C7D8E-9BEF-4622-8DD1-DF22E8BC184A}" type="presParOf" srcId="{6EB6AA3B-B900-46AC-AC75-7235E48EF170}" destId="{D6E390BD-CADC-4F6F-A95F-663BF0F6FF17}" srcOrd="0" destOrd="0" presId="urn:microsoft.com/office/officeart/2005/8/layout/hierarchy1"/>
    <dgm:cxn modelId="{19EF4937-43D0-458D-8FE3-41DAFDFE5107}" type="presParOf" srcId="{D6E390BD-CADC-4F6F-A95F-663BF0F6FF17}" destId="{07A6E9BA-8A99-4D03-8DD8-5CD7C0076D9F}" srcOrd="0" destOrd="0" presId="urn:microsoft.com/office/officeart/2005/8/layout/hierarchy1"/>
    <dgm:cxn modelId="{D3FCE8A1-74F7-4D8F-9014-9094CC61B41F}" type="presParOf" srcId="{D6E390BD-CADC-4F6F-A95F-663BF0F6FF17}" destId="{BA566FCE-313C-407A-8E2D-6E8553675094}" srcOrd="1" destOrd="0" presId="urn:microsoft.com/office/officeart/2005/8/layout/hierarchy1"/>
    <dgm:cxn modelId="{945C6EEA-1B91-4EAD-ABD7-5498C5A3EC95}" type="presParOf" srcId="{6EB6AA3B-B900-46AC-AC75-7235E48EF170}" destId="{B82B93E3-C015-46B2-985B-E041206704D2}" srcOrd="1" destOrd="0" presId="urn:microsoft.com/office/officeart/2005/8/layout/hierarchy1"/>
    <dgm:cxn modelId="{00BD5897-5590-4C3D-8681-9109D6BE34FB}" type="presParOf" srcId="{B82B93E3-C015-46B2-985B-E041206704D2}" destId="{C611DD44-9B36-4B18-A06F-C079894AF2DF}" srcOrd="0" destOrd="0" presId="urn:microsoft.com/office/officeart/2005/8/layout/hierarchy1"/>
    <dgm:cxn modelId="{FDBB1543-0562-4232-A8E1-D6AF1A6A3B7D}" type="presParOf" srcId="{B82B93E3-C015-46B2-985B-E041206704D2}" destId="{805435E3-B616-46F2-B9E9-DEA422CEF936}" srcOrd="1" destOrd="0" presId="urn:microsoft.com/office/officeart/2005/8/layout/hierarchy1"/>
    <dgm:cxn modelId="{EB4B2523-4428-44A1-913B-FE94118199FD}" type="presParOf" srcId="{805435E3-B616-46F2-B9E9-DEA422CEF936}" destId="{10F0BE81-3D23-491D-9FF3-529969BEA24A}" srcOrd="0" destOrd="0" presId="urn:microsoft.com/office/officeart/2005/8/layout/hierarchy1"/>
    <dgm:cxn modelId="{DFE24E9D-C6D9-4610-804D-6D10F9FC63C5}" type="presParOf" srcId="{10F0BE81-3D23-491D-9FF3-529969BEA24A}" destId="{74C66EE7-D22E-4CAB-9FD6-DF3D01B3DDDD}" srcOrd="0" destOrd="0" presId="urn:microsoft.com/office/officeart/2005/8/layout/hierarchy1"/>
    <dgm:cxn modelId="{4029E57C-D909-45CA-AA57-98E57F0E86E2}" type="presParOf" srcId="{10F0BE81-3D23-491D-9FF3-529969BEA24A}" destId="{65631A1D-4A90-44A7-AB96-9D4259BEFF5F}" srcOrd="1" destOrd="0" presId="urn:microsoft.com/office/officeart/2005/8/layout/hierarchy1"/>
    <dgm:cxn modelId="{FC292C60-5F07-4F2F-933F-ED9FA20399A0}" type="presParOf" srcId="{805435E3-B616-46F2-B9E9-DEA422CEF936}" destId="{0DEBF665-8003-43D7-8B3F-15112FA608DC}" srcOrd="1" destOrd="0" presId="urn:microsoft.com/office/officeart/2005/8/layout/hierarchy1"/>
    <dgm:cxn modelId="{74906D87-4C84-41C1-9A64-BBC8C3245D9D}" type="presParOf" srcId="{B82B93E3-C015-46B2-985B-E041206704D2}" destId="{19EFC730-D4D2-4CAC-AB62-869060ACB2B1}" srcOrd="2" destOrd="0" presId="urn:microsoft.com/office/officeart/2005/8/layout/hierarchy1"/>
    <dgm:cxn modelId="{63B972BA-3AB4-4F7C-960B-01A7A754120F}" type="presParOf" srcId="{B82B93E3-C015-46B2-985B-E041206704D2}" destId="{5BC0D7BD-CF76-42E5-B381-E5D755248D39}" srcOrd="3" destOrd="0" presId="urn:microsoft.com/office/officeart/2005/8/layout/hierarchy1"/>
    <dgm:cxn modelId="{6380DF25-B956-46CB-976E-27CE688F0CAA}" type="presParOf" srcId="{5BC0D7BD-CF76-42E5-B381-E5D755248D39}" destId="{0959D7CC-A768-49B9-B2BB-DC7D7FA00577}" srcOrd="0" destOrd="0" presId="urn:microsoft.com/office/officeart/2005/8/layout/hierarchy1"/>
    <dgm:cxn modelId="{8EE48F28-0809-4031-8331-8C1A3B68A710}" type="presParOf" srcId="{0959D7CC-A768-49B9-B2BB-DC7D7FA00577}" destId="{06527247-8232-425D-ACE1-385085725DF9}" srcOrd="0" destOrd="0" presId="urn:microsoft.com/office/officeart/2005/8/layout/hierarchy1"/>
    <dgm:cxn modelId="{12F7196D-59A2-41A4-A52A-B70346FF86F1}" type="presParOf" srcId="{0959D7CC-A768-49B9-B2BB-DC7D7FA00577}" destId="{679CB3C2-AC50-4B26-81CF-DA8FC1B843A3}" srcOrd="1" destOrd="0" presId="urn:microsoft.com/office/officeart/2005/8/layout/hierarchy1"/>
    <dgm:cxn modelId="{619A46D9-FCD1-4102-B441-7B41BC3ABC13}" type="presParOf" srcId="{5BC0D7BD-CF76-42E5-B381-E5D755248D39}" destId="{5F04231E-5F9B-4670-88F9-36664627A9F2}" srcOrd="1" destOrd="0" presId="urn:microsoft.com/office/officeart/2005/8/layout/hierarchy1"/>
    <dgm:cxn modelId="{325468FC-7A7F-4630-992F-7AE3B773FE61}" type="presParOf" srcId="{B82B93E3-C015-46B2-985B-E041206704D2}" destId="{F171B46C-0014-4208-9657-B16625BC9774}" srcOrd="4" destOrd="0" presId="urn:microsoft.com/office/officeart/2005/8/layout/hierarchy1"/>
    <dgm:cxn modelId="{FBAA155F-9B04-4D31-9816-9F8C04C78886}" type="presParOf" srcId="{B82B93E3-C015-46B2-985B-E041206704D2}" destId="{076BD983-241E-4A2F-A6BD-43E033282133}" srcOrd="5" destOrd="0" presId="urn:microsoft.com/office/officeart/2005/8/layout/hierarchy1"/>
    <dgm:cxn modelId="{186FEAB4-4CBC-47AA-B5DF-23BFE02E2CAA}" type="presParOf" srcId="{076BD983-241E-4A2F-A6BD-43E033282133}" destId="{8590687A-AFED-441C-80C3-1EE554CBE547}" srcOrd="0" destOrd="0" presId="urn:microsoft.com/office/officeart/2005/8/layout/hierarchy1"/>
    <dgm:cxn modelId="{83804977-7342-4314-9737-E5297CF6DB11}" type="presParOf" srcId="{8590687A-AFED-441C-80C3-1EE554CBE547}" destId="{27FADF55-26DC-4D8A-A7A7-0A77B386EC21}" srcOrd="0" destOrd="0" presId="urn:microsoft.com/office/officeart/2005/8/layout/hierarchy1"/>
    <dgm:cxn modelId="{6AC5D51F-6A98-4308-B1CF-09921EFEA7C7}" type="presParOf" srcId="{8590687A-AFED-441C-80C3-1EE554CBE547}" destId="{C57C5BF0-3649-49FD-90CF-15178FF13E0B}" srcOrd="1" destOrd="0" presId="urn:microsoft.com/office/officeart/2005/8/layout/hierarchy1"/>
    <dgm:cxn modelId="{F624853F-BCBE-43CA-9A4A-28A4C88AEAB4}" type="presParOf" srcId="{076BD983-241E-4A2F-A6BD-43E033282133}" destId="{EF68B81D-B6A0-499A-9A87-18B5E5CC0FFF}" srcOrd="1" destOrd="0" presId="urn:microsoft.com/office/officeart/2005/8/layout/hierarchy1"/>
    <dgm:cxn modelId="{0858C584-9EE2-44E1-9163-DB0A79A58713}" type="presParOf" srcId="{E0B49EC9-4D52-43CB-9EDD-A0FBEFD4845C}" destId="{2527F2FA-661C-42AB-BAAF-B0A3E9650802}" srcOrd="2" destOrd="0" presId="urn:microsoft.com/office/officeart/2005/8/layout/hierarchy1"/>
    <dgm:cxn modelId="{12BBC6D0-7624-4BEB-8986-9ABC5BAF38A2}" type="presParOf" srcId="{E0B49EC9-4D52-43CB-9EDD-A0FBEFD4845C}" destId="{0138C509-DF46-4550-A85C-A538060C6AD9}" srcOrd="3" destOrd="0" presId="urn:microsoft.com/office/officeart/2005/8/layout/hierarchy1"/>
    <dgm:cxn modelId="{C498BCAA-583C-4362-86DB-2FF897C2BD79}" type="presParOf" srcId="{0138C509-DF46-4550-A85C-A538060C6AD9}" destId="{DFCBBDCE-AFD9-4179-9CD6-F763413E668B}" srcOrd="0" destOrd="0" presId="urn:microsoft.com/office/officeart/2005/8/layout/hierarchy1"/>
    <dgm:cxn modelId="{95ED405A-948D-42D1-8D3F-FD2DE3C270FB}" type="presParOf" srcId="{DFCBBDCE-AFD9-4179-9CD6-F763413E668B}" destId="{975C1A48-6297-4ADF-B02E-A371CD48C7AE}" srcOrd="0" destOrd="0" presId="urn:microsoft.com/office/officeart/2005/8/layout/hierarchy1"/>
    <dgm:cxn modelId="{007CF3B7-DA88-47B7-B0C8-BDD3E266D68A}" type="presParOf" srcId="{DFCBBDCE-AFD9-4179-9CD6-F763413E668B}" destId="{55AE976B-CAFF-42F1-9128-BFA188DF8D90}" srcOrd="1" destOrd="0" presId="urn:microsoft.com/office/officeart/2005/8/layout/hierarchy1"/>
    <dgm:cxn modelId="{244B802E-1324-41D7-8716-31A4CCFE3516}" type="presParOf" srcId="{0138C509-DF46-4550-A85C-A538060C6AD9}" destId="{19A1E360-701F-4521-80A0-75CEFEDCE3DC}" srcOrd="1" destOrd="0" presId="urn:microsoft.com/office/officeart/2005/8/layout/hierarchy1"/>
    <dgm:cxn modelId="{BA3A65C3-8246-4A41-8191-A693E5932608}" type="presParOf" srcId="{19A1E360-701F-4521-80A0-75CEFEDCE3DC}" destId="{DD64C55F-2736-41C9-A45E-D899E38D25F9}" srcOrd="0" destOrd="0" presId="urn:microsoft.com/office/officeart/2005/8/layout/hierarchy1"/>
    <dgm:cxn modelId="{023B3249-3A34-478C-9036-402FAEC29CC0}" type="presParOf" srcId="{19A1E360-701F-4521-80A0-75CEFEDCE3DC}" destId="{492DEE2B-EA6F-4781-AAF3-9FE217BDAD2C}" srcOrd="1" destOrd="0" presId="urn:microsoft.com/office/officeart/2005/8/layout/hierarchy1"/>
    <dgm:cxn modelId="{12135A37-1112-4AC5-A114-0988BC007A0E}" type="presParOf" srcId="{492DEE2B-EA6F-4781-AAF3-9FE217BDAD2C}" destId="{EC41820D-46C3-4FF5-AB2C-6F90AB2F20D4}" srcOrd="0" destOrd="0" presId="urn:microsoft.com/office/officeart/2005/8/layout/hierarchy1"/>
    <dgm:cxn modelId="{AD2CE5C2-B6E4-44A6-9DD5-59628226DE54}" type="presParOf" srcId="{EC41820D-46C3-4FF5-AB2C-6F90AB2F20D4}" destId="{4E7DD6A8-F0F4-4A73-A719-D0C9F1A49BD9}" srcOrd="0" destOrd="0" presId="urn:microsoft.com/office/officeart/2005/8/layout/hierarchy1"/>
    <dgm:cxn modelId="{CCA033C1-64C0-46DE-8071-E777096529DA}" type="presParOf" srcId="{EC41820D-46C3-4FF5-AB2C-6F90AB2F20D4}" destId="{342592F3-5BC7-46EF-8388-C1AEEBD42527}" srcOrd="1" destOrd="0" presId="urn:microsoft.com/office/officeart/2005/8/layout/hierarchy1"/>
    <dgm:cxn modelId="{FD4026EE-0703-44EC-9069-717AFB3BAD30}" type="presParOf" srcId="{492DEE2B-EA6F-4781-AAF3-9FE217BDAD2C}" destId="{9CC759CD-84EE-4513-BEE1-1D241CAEE47E}" srcOrd="1" destOrd="0" presId="urn:microsoft.com/office/officeart/2005/8/layout/hierarchy1"/>
    <dgm:cxn modelId="{425C9605-8501-4E4B-BABF-F8E41E2141DF}" type="presParOf" srcId="{19A1E360-701F-4521-80A0-75CEFEDCE3DC}" destId="{FAA3A35D-996B-4B81-AA79-C59D701DB697}" srcOrd="2" destOrd="0" presId="urn:microsoft.com/office/officeart/2005/8/layout/hierarchy1"/>
    <dgm:cxn modelId="{3E984B04-65D3-419A-AF78-73C4FFCB9797}" type="presParOf" srcId="{19A1E360-701F-4521-80A0-75CEFEDCE3DC}" destId="{C92219A1-2F88-41EE-B600-8241439DA727}" srcOrd="3" destOrd="0" presId="urn:microsoft.com/office/officeart/2005/8/layout/hierarchy1"/>
    <dgm:cxn modelId="{02571902-26F2-43E1-9078-B24546A27915}" type="presParOf" srcId="{C92219A1-2F88-41EE-B600-8241439DA727}" destId="{B92A646E-3548-4C0B-91A8-1A49F139A84F}" srcOrd="0" destOrd="0" presId="urn:microsoft.com/office/officeart/2005/8/layout/hierarchy1"/>
    <dgm:cxn modelId="{2F823907-9294-445A-8DC6-A8E54D6A74F9}" type="presParOf" srcId="{B92A646E-3548-4C0B-91A8-1A49F139A84F}" destId="{C0EEE0D6-F364-4FBF-9C65-0F41BCAEE24A}" srcOrd="0" destOrd="0" presId="urn:microsoft.com/office/officeart/2005/8/layout/hierarchy1"/>
    <dgm:cxn modelId="{6E79A456-51E5-4415-B0F6-558F4E5184D1}" type="presParOf" srcId="{B92A646E-3548-4C0B-91A8-1A49F139A84F}" destId="{E4C9F2BD-0040-4F75-9917-825F4AC4F435}" srcOrd="1" destOrd="0" presId="urn:microsoft.com/office/officeart/2005/8/layout/hierarchy1"/>
    <dgm:cxn modelId="{0FB43CDD-F57F-4939-BD20-0E90BFB187B1}" type="presParOf" srcId="{C92219A1-2F88-41EE-B600-8241439DA727}" destId="{A843FF4F-7E23-4C67-94A9-83C92F6B04B1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13C404-BDB4-4116-9A1A-615F4D2AF46A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CC0FC7-360F-4BC1-B6DB-775091AB6CBE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TF</a:t>
          </a:r>
          <a:r>
            <a:rPr lang="en-US" dirty="0" smtClean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rPr>
            <a:t> on high level</a:t>
          </a:r>
          <a:endParaRPr lang="en-US" dirty="0">
            <a:solidFill>
              <a:srgbClr val="0033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2D9B6FA-18CD-4F57-852B-7CDF9379C5B4}" type="parTrans" cxnId="{03A380E3-B208-4BDC-A1B0-6134BE047DC2}">
      <dgm:prSet/>
      <dgm:spPr/>
      <dgm:t>
        <a:bodyPr/>
        <a:lstStyle/>
        <a:p>
          <a:endParaRPr lang="en-US"/>
        </a:p>
      </dgm:t>
    </dgm:pt>
    <dgm:pt modelId="{F327AC5E-26DB-4AB6-9D29-CBDC9D4D9C89}" type="sibTrans" cxnId="{03A380E3-B208-4BDC-A1B0-6134BE047DC2}">
      <dgm:prSet/>
      <dgm:spPr/>
      <dgm:t>
        <a:bodyPr/>
        <a:lstStyle/>
        <a:p>
          <a:endParaRPr lang="en-US"/>
        </a:p>
      </dgm:t>
    </dgm:pt>
    <dgm:pt modelId="{53DBAC27-ABB4-4B23-A90F-E8F631E3B290}">
      <dgm:prSet phldrT="[文本]"/>
      <dgm:spPr>
        <a:solidFill>
          <a:srgbClr val="FFC8C8">
            <a:alpha val="90000"/>
          </a:srgbClr>
        </a:solidFill>
      </dgm:spPr>
      <dgm:t>
        <a:bodyPr/>
        <a:lstStyle/>
        <a:p>
          <a:pPr algn="ctr"/>
          <a:r>
            <a:rPr lang="en-US" dirty="0" smtClean="0">
              <a:latin typeface="Times New Roman" pitchFamily="18" charset="0"/>
              <a:cs typeface="Times New Roman" pitchFamily="18" charset="0"/>
            </a:rPr>
            <a:t>(All)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69327ED-520A-46DE-BD7C-9830643F24E8}" type="parTrans" cxnId="{87A1A4E8-733E-4EE5-9F6A-542F6958754C}">
      <dgm:prSet/>
      <dgm:spPr/>
      <dgm:t>
        <a:bodyPr/>
        <a:lstStyle/>
        <a:p>
          <a:endParaRPr lang="en-US"/>
        </a:p>
      </dgm:t>
    </dgm:pt>
    <dgm:pt modelId="{F30D705F-146E-4813-AFB7-4172DF50C563}" type="sibTrans" cxnId="{87A1A4E8-733E-4EE5-9F6A-542F6958754C}">
      <dgm:prSet/>
      <dgm:spPr/>
      <dgm:t>
        <a:bodyPr/>
        <a:lstStyle/>
        <a:p>
          <a:endParaRPr lang="en-US"/>
        </a:p>
      </dgm:t>
    </dgm:pt>
    <dgm:pt modelId="{66A0532D-3410-4880-AD20-70FFAB2779D5}">
      <dgm:prSet phldrT="[文本]"/>
      <dgm:spPr>
        <a:solidFill>
          <a:srgbClr val="FFC8C8">
            <a:alpha val="90000"/>
          </a:srgbClr>
        </a:solidFill>
      </dgm:spPr>
      <dgm:t>
        <a:bodyPr/>
        <a:lstStyle/>
        <a:p>
          <a:pPr algn="ctr"/>
          <a:r>
            <a:rPr lang="en-US" dirty="0" smtClean="0">
              <a:latin typeface="Times New Roman" pitchFamily="18" charset="0"/>
              <a:cs typeface="Times New Roman" pitchFamily="18" charset="0"/>
            </a:rPr>
            <a:t>(15)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D6889F2D-F6F2-4E52-B68C-CBC6C9CEBB79}" type="parTrans" cxnId="{583E1C76-B4E0-419F-ADDF-0D63643539A4}">
      <dgm:prSet/>
      <dgm:spPr/>
      <dgm:t>
        <a:bodyPr/>
        <a:lstStyle/>
        <a:p>
          <a:endParaRPr lang="en-US"/>
        </a:p>
      </dgm:t>
    </dgm:pt>
    <dgm:pt modelId="{F240A2D9-F5AF-47B6-B58F-34B5FEFE4415}" type="sibTrans" cxnId="{583E1C76-B4E0-419F-ADDF-0D63643539A4}">
      <dgm:prSet/>
      <dgm:spPr/>
      <dgm:t>
        <a:bodyPr/>
        <a:lstStyle/>
        <a:p>
          <a:endParaRPr lang="en-US"/>
        </a:p>
      </dgm:t>
    </dgm:pt>
    <dgm:pt modelId="{FA7BC5BB-4F3F-41A9-8488-CCC3F561AE42}" type="pres">
      <dgm:prSet presAssocID="{E513C404-BDB4-4116-9A1A-615F4D2AF46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B6EB244-9955-4D17-B0FA-89EE78FB0B0A}" type="pres">
      <dgm:prSet presAssocID="{E4CC0FC7-360F-4BC1-B6DB-775091AB6CBE}" presName="posSpace" presStyleCnt="0"/>
      <dgm:spPr/>
    </dgm:pt>
    <dgm:pt modelId="{F6039B07-02C5-4C6D-B025-1E3945C76718}" type="pres">
      <dgm:prSet presAssocID="{E4CC0FC7-360F-4BC1-B6DB-775091AB6CBE}" presName="vertFlow" presStyleCnt="0"/>
      <dgm:spPr/>
    </dgm:pt>
    <dgm:pt modelId="{A4DD67EB-08AE-4D23-826D-0615895263D0}" type="pres">
      <dgm:prSet presAssocID="{E4CC0FC7-360F-4BC1-B6DB-775091AB6CBE}" presName="topSpace" presStyleCnt="0"/>
      <dgm:spPr/>
    </dgm:pt>
    <dgm:pt modelId="{C78CC2D3-433A-4E5E-AA95-FA533C306D93}" type="pres">
      <dgm:prSet presAssocID="{E4CC0FC7-360F-4BC1-B6DB-775091AB6CBE}" presName="firstComp" presStyleCnt="0"/>
      <dgm:spPr/>
    </dgm:pt>
    <dgm:pt modelId="{6700C9C6-6938-4C26-AD3E-C88024EABFD0}" type="pres">
      <dgm:prSet presAssocID="{E4CC0FC7-360F-4BC1-B6DB-775091AB6CBE}" presName="firstChild" presStyleLbl="bgAccFollowNode1" presStyleIdx="0" presStyleCnt="2" custScaleY="32956"/>
      <dgm:spPr/>
      <dgm:t>
        <a:bodyPr/>
        <a:lstStyle/>
        <a:p>
          <a:endParaRPr lang="zh-CN" altLang="en-US"/>
        </a:p>
      </dgm:t>
    </dgm:pt>
    <dgm:pt modelId="{612CA7CE-EE6F-4039-81E0-A7FC3F2FEBF0}" type="pres">
      <dgm:prSet presAssocID="{E4CC0FC7-360F-4BC1-B6DB-775091AB6CBE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93C762-BFB2-4591-A669-53711D593CE3}" type="pres">
      <dgm:prSet presAssocID="{66A0532D-3410-4880-AD20-70FFAB2779D5}" presName="comp" presStyleCnt="0"/>
      <dgm:spPr/>
    </dgm:pt>
    <dgm:pt modelId="{51EE0CED-BF6F-46FD-8E0A-3DE7797C16CD}" type="pres">
      <dgm:prSet presAssocID="{66A0532D-3410-4880-AD20-70FFAB2779D5}" presName="child" presStyleLbl="bgAccFollowNode1" presStyleIdx="1" presStyleCnt="2" custScaleY="32843"/>
      <dgm:spPr/>
      <dgm:t>
        <a:bodyPr/>
        <a:lstStyle/>
        <a:p>
          <a:endParaRPr lang="zh-CN" altLang="en-US"/>
        </a:p>
      </dgm:t>
    </dgm:pt>
    <dgm:pt modelId="{5FAA885E-3215-485B-AA74-7944D0956AC2}" type="pres">
      <dgm:prSet presAssocID="{66A0532D-3410-4880-AD20-70FFAB2779D5}" presName="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5C5C8E-0CB0-44C0-8426-9BDAD5170B03}" type="pres">
      <dgm:prSet presAssocID="{E4CC0FC7-360F-4BC1-B6DB-775091AB6CBE}" presName="negSpace" presStyleCnt="0"/>
      <dgm:spPr/>
    </dgm:pt>
    <dgm:pt modelId="{99DABA63-D97A-4121-AB29-5BCB5AD4C8B6}" type="pres">
      <dgm:prSet presAssocID="{E4CC0FC7-360F-4BC1-B6DB-775091AB6CBE}" presName="circle" presStyleLbl="node1" presStyleIdx="0" presStyleCnt="1" custScaleX="112825" custScaleY="68354" custLinFactNeighborX="7964" custLinFactNeighborY="40202"/>
      <dgm:spPr/>
      <dgm:t>
        <a:bodyPr/>
        <a:lstStyle/>
        <a:p>
          <a:endParaRPr lang="zh-CN" altLang="en-US"/>
        </a:p>
      </dgm:t>
    </dgm:pt>
  </dgm:ptLst>
  <dgm:cxnLst>
    <dgm:cxn modelId="{8E6D99CA-6D16-423D-BB23-4CCF2CE52092}" type="presOf" srcId="{66A0532D-3410-4880-AD20-70FFAB2779D5}" destId="{5FAA885E-3215-485B-AA74-7944D0956AC2}" srcOrd="1" destOrd="0" presId="urn:microsoft.com/office/officeart/2005/8/layout/hList9"/>
    <dgm:cxn modelId="{E5389475-D935-458B-A04B-A7B405DFBBFD}" type="presOf" srcId="{53DBAC27-ABB4-4B23-A90F-E8F631E3B290}" destId="{612CA7CE-EE6F-4039-81E0-A7FC3F2FEBF0}" srcOrd="1" destOrd="0" presId="urn:microsoft.com/office/officeart/2005/8/layout/hList9"/>
    <dgm:cxn modelId="{583E1C76-B4E0-419F-ADDF-0D63643539A4}" srcId="{E4CC0FC7-360F-4BC1-B6DB-775091AB6CBE}" destId="{66A0532D-3410-4880-AD20-70FFAB2779D5}" srcOrd="1" destOrd="0" parTransId="{D6889F2D-F6F2-4E52-B68C-CBC6C9CEBB79}" sibTransId="{F240A2D9-F5AF-47B6-B58F-34B5FEFE4415}"/>
    <dgm:cxn modelId="{51954BD6-D12B-4777-A67D-868C03246128}" type="presOf" srcId="{E513C404-BDB4-4116-9A1A-615F4D2AF46A}" destId="{FA7BC5BB-4F3F-41A9-8488-CCC3F561AE42}" srcOrd="0" destOrd="0" presId="urn:microsoft.com/office/officeart/2005/8/layout/hList9"/>
    <dgm:cxn modelId="{0D2B2F4D-272B-4102-9C89-9F55D3A844AC}" type="presOf" srcId="{E4CC0FC7-360F-4BC1-B6DB-775091AB6CBE}" destId="{99DABA63-D97A-4121-AB29-5BCB5AD4C8B6}" srcOrd="0" destOrd="0" presId="urn:microsoft.com/office/officeart/2005/8/layout/hList9"/>
    <dgm:cxn modelId="{58DD7AB9-ABBB-4959-97CF-35EBD8320DDD}" type="presOf" srcId="{66A0532D-3410-4880-AD20-70FFAB2779D5}" destId="{51EE0CED-BF6F-46FD-8E0A-3DE7797C16CD}" srcOrd="0" destOrd="0" presId="urn:microsoft.com/office/officeart/2005/8/layout/hList9"/>
    <dgm:cxn modelId="{03A380E3-B208-4BDC-A1B0-6134BE047DC2}" srcId="{E513C404-BDB4-4116-9A1A-615F4D2AF46A}" destId="{E4CC0FC7-360F-4BC1-B6DB-775091AB6CBE}" srcOrd="0" destOrd="0" parTransId="{62D9B6FA-18CD-4F57-852B-7CDF9379C5B4}" sibTransId="{F327AC5E-26DB-4AB6-9D29-CBDC9D4D9C89}"/>
    <dgm:cxn modelId="{1D8C0BC8-A2CE-4277-9EC7-0839C7206530}" type="presOf" srcId="{53DBAC27-ABB4-4B23-A90F-E8F631E3B290}" destId="{6700C9C6-6938-4C26-AD3E-C88024EABFD0}" srcOrd="0" destOrd="0" presId="urn:microsoft.com/office/officeart/2005/8/layout/hList9"/>
    <dgm:cxn modelId="{87A1A4E8-733E-4EE5-9F6A-542F6958754C}" srcId="{E4CC0FC7-360F-4BC1-B6DB-775091AB6CBE}" destId="{53DBAC27-ABB4-4B23-A90F-E8F631E3B290}" srcOrd="0" destOrd="0" parTransId="{469327ED-520A-46DE-BD7C-9830643F24E8}" sibTransId="{F30D705F-146E-4813-AFB7-4172DF50C563}"/>
    <dgm:cxn modelId="{64434474-74FD-4AE7-AF98-79B1D5BA077B}" type="presParOf" srcId="{FA7BC5BB-4F3F-41A9-8488-CCC3F561AE42}" destId="{DB6EB244-9955-4D17-B0FA-89EE78FB0B0A}" srcOrd="0" destOrd="0" presId="urn:microsoft.com/office/officeart/2005/8/layout/hList9"/>
    <dgm:cxn modelId="{832D1023-149C-4CDD-8478-8C79D12FA013}" type="presParOf" srcId="{FA7BC5BB-4F3F-41A9-8488-CCC3F561AE42}" destId="{F6039B07-02C5-4C6D-B025-1E3945C76718}" srcOrd="1" destOrd="0" presId="urn:microsoft.com/office/officeart/2005/8/layout/hList9"/>
    <dgm:cxn modelId="{3AF726F4-99E2-4EA9-9496-0CB3A2702CA1}" type="presParOf" srcId="{F6039B07-02C5-4C6D-B025-1E3945C76718}" destId="{A4DD67EB-08AE-4D23-826D-0615895263D0}" srcOrd="0" destOrd="0" presId="urn:microsoft.com/office/officeart/2005/8/layout/hList9"/>
    <dgm:cxn modelId="{EA12D163-2DD5-467D-A004-A53E404BD99D}" type="presParOf" srcId="{F6039B07-02C5-4C6D-B025-1E3945C76718}" destId="{C78CC2D3-433A-4E5E-AA95-FA533C306D93}" srcOrd="1" destOrd="0" presId="urn:microsoft.com/office/officeart/2005/8/layout/hList9"/>
    <dgm:cxn modelId="{3851806C-B87D-488E-B3BB-150F78D5A835}" type="presParOf" srcId="{C78CC2D3-433A-4E5E-AA95-FA533C306D93}" destId="{6700C9C6-6938-4C26-AD3E-C88024EABFD0}" srcOrd="0" destOrd="0" presId="urn:microsoft.com/office/officeart/2005/8/layout/hList9"/>
    <dgm:cxn modelId="{31FD03FB-C85C-445A-AE12-6F1B1D80218A}" type="presParOf" srcId="{C78CC2D3-433A-4E5E-AA95-FA533C306D93}" destId="{612CA7CE-EE6F-4039-81E0-A7FC3F2FEBF0}" srcOrd="1" destOrd="0" presId="urn:microsoft.com/office/officeart/2005/8/layout/hList9"/>
    <dgm:cxn modelId="{E3413DFC-5CBF-40CA-9681-BC098DD9B177}" type="presParOf" srcId="{F6039B07-02C5-4C6D-B025-1E3945C76718}" destId="{DE93C762-BFB2-4591-A669-53711D593CE3}" srcOrd="2" destOrd="0" presId="urn:microsoft.com/office/officeart/2005/8/layout/hList9"/>
    <dgm:cxn modelId="{016609BD-7CA2-4991-94D2-6F3F324F73F1}" type="presParOf" srcId="{DE93C762-BFB2-4591-A669-53711D593CE3}" destId="{51EE0CED-BF6F-46FD-8E0A-3DE7797C16CD}" srcOrd="0" destOrd="0" presId="urn:microsoft.com/office/officeart/2005/8/layout/hList9"/>
    <dgm:cxn modelId="{A876B696-9941-4E5D-B513-4267E9FF5C90}" type="presParOf" srcId="{DE93C762-BFB2-4591-A669-53711D593CE3}" destId="{5FAA885E-3215-485B-AA74-7944D0956AC2}" srcOrd="1" destOrd="0" presId="urn:microsoft.com/office/officeart/2005/8/layout/hList9"/>
    <dgm:cxn modelId="{B242E2E9-4C42-401A-88ED-33C610342F7B}" type="presParOf" srcId="{FA7BC5BB-4F3F-41A9-8488-CCC3F561AE42}" destId="{A15C5C8E-0CB0-44C0-8426-9BDAD5170B03}" srcOrd="2" destOrd="0" presId="urn:microsoft.com/office/officeart/2005/8/layout/hList9"/>
    <dgm:cxn modelId="{A9CF465F-5D28-4486-B335-FF9F6276CD78}" type="presParOf" srcId="{FA7BC5BB-4F3F-41A9-8488-CCC3F561AE42}" destId="{99DABA63-D97A-4121-AB29-5BCB5AD4C8B6}" srcOrd="3" destOrd="0" presId="urn:microsoft.com/office/officeart/2005/8/layout/hList9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13C404-BDB4-4116-9A1A-615F4D2AF46A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CC0FC7-360F-4BC1-B6DB-775091AB6CBE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TF</a:t>
          </a:r>
          <a:r>
            <a:rPr lang="en-US" dirty="0" smtClean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rPr>
            <a:t> on low level</a:t>
          </a:r>
          <a:endParaRPr lang="en-US" dirty="0">
            <a:solidFill>
              <a:srgbClr val="0033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2D9B6FA-18CD-4F57-852B-7CDF9379C5B4}" type="parTrans" cxnId="{03A380E3-B208-4BDC-A1B0-6134BE047DC2}">
      <dgm:prSet/>
      <dgm:spPr/>
      <dgm:t>
        <a:bodyPr/>
        <a:lstStyle/>
        <a:p>
          <a:endParaRPr lang="en-US"/>
        </a:p>
      </dgm:t>
    </dgm:pt>
    <dgm:pt modelId="{F327AC5E-26DB-4AB6-9D29-CBDC9D4D9C89}" type="sibTrans" cxnId="{03A380E3-B208-4BDC-A1B0-6134BE047DC2}">
      <dgm:prSet/>
      <dgm:spPr/>
      <dgm:t>
        <a:bodyPr/>
        <a:lstStyle/>
        <a:p>
          <a:endParaRPr lang="en-US"/>
        </a:p>
      </dgm:t>
    </dgm:pt>
    <dgm:pt modelId="{66A0532D-3410-4880-AD20-70FFAB2779D5}">
      <dgm:prSet phldrT="[文本]"/>
      <dgm:spPr>
        <a:solidFill>
          <a:srgbClr val="FFC8C8">
            <a:alpha val="90000"/>
          </a:srgbClr>
        </a:solidFill>
      </dgm:spPr>
      <dgm:t>
        <a:bodyPr/>
        <a:lstStyle/>
        <a:p>
          <a:pPr algn="ctr"/>
          <a:r>
            <a:rPr lang="en-US" dirty="0" smtClean="0">
              <a:latin typeface="Times New Roman" pitchFamily="18" charset="0"/>
              <a:cs typeface="Times New Roman" pitchFamily="18" charset="0"/>
            </a:rPr>
            <a:t>(2, 3, 1, 7, 2)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D6889F2D-F6F2-4E52-B68C-CBC6C9CEBB79}" type="parTrans" cxnId="{583E1C76-B4E0-419F-ADDF-0D63643539A4}">
      <dgm:prSet/>
      <dgm:spPr/>
      <dgm:t>
        <a:bodyPr/>
        <a:lstStyle/>
        <a:p>
          <a:endParaRPr lang="en-US"/>
        </a:p>
      </dgm:t>
    </dgm:pt>
    <dgm:pt modelId="{F240A2D9-F5AF-47B6-B58F-34B5FEFE4415}" type="sibTrans" cxnId="{583E1C76-B4E0-419F-ADDF-0D63643539A4}">
      <dgm:prSet/>
      <dgm:spPr/>
      <dgm:t>
        <a:bodyPr/>
        <a:lstStyle/>
        <a:p>
          <a:endParaRPr lang="en-US"/>
        </a:p>
      </dgm:t>
    </dgm:pt>
    <dgm:pt modelId="{53DBAC27-ABB4-4B23-A90F-E8F631E3B290}">
      <dgm:prSet phldrT="[文本]"/>
      <dgm:spPr>
        <a:solidFill>
          <a:srgbClr val="FFC8C8">
            <a:alpha val="90000"/>
          </a:srgbClr>
        </a:solidFill>
      </dgm:spPr>
      <dgm:t>
        <a:bodyPr/>
        <a:lstStyle/>
        <a:p>
          <a:pPr algn="r"/>
          <a:r>
            <a:rPr lang="en-US" dirty="0" smtClean="0">
              <a:latin typeface="Times New Roman" pitchFamily="18" charset="0"/>
              <a:cs typeface="Times New Roman" pitchFamily="18" charset="0"/>
            </a:rPr>
            <a:t>(land, depart, turn, wheel, panel)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F30D705F-146E-4813-AFB7-4172DF50C563}" type="sibTrans" cxnId="{87A1A4E8-733E-4EE5-9F6A-542F6958754C}">
      <dgm:prSet/>
      <dgm:spPr/>
      <dgm:t>
        <a:bodyPr/>
        <a:lstStyle/>
        <a:p>
          <a:endParaRPr lang="en-US"/>
        </a:p>
      </dgm:t>
    </dgm:pt>
    <dgm:pt modelId="{469327ED-520A-46DE-BD7C-9830643F24E8}" type="parTrans" cxnId="{87A1A4E8-733E-4EE5-9F6A-542F6958754C}">
      <dgm:prSet/>
      <dgm:spPr/>
      <dgm:t>
        <a:bodyPr/>
        <a:lstStyle/>
        <a:p>
          <a:endParaRPr lang="en-US"/>
        </a:p>
      </dgm:t>
    </dgm:pt>
    <dgm:pt modelId="{FA7BC5BB-4F3F-41A9-8488-CCC3F561AE42}" type="pres">
      <dgm:prSet presAssocID="{E513C404-BDB4-4116-9A1A-615F4D2AF46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B6EB244-9955-4D17-B0FA-89EE78FB0B0A}" type="pres">
      <dgm:prSet presAssocID="{E4CC0FC7-360F-4BC1-B6DB-775091AB6CBE}" presName="posSpace" presStyleCnt="0"/>
      <dgm:spPr/>
    </dgm:pt>
    <dgm:pt modelId="{F6039B07-02C5-4C6D-B025-1E3945C76718}" type="pres">
      <dgm:prSet presAssocID="{E4CC0FC7-360F-4BC1-B6DB-775091AB6CBE}" presName="vertFlow" presStyleCnt="0"/>
      <dgm:spPr/>
    </dgm:pt>
    <dgm:pt modelId="{A4DD67EB-08AE-4D23-826D-0615895263D0}" type="pres">
      <dgm:prSet presAssocID="{E4CC0FC7-360F-4BC1-B6DB-775091AB6CBE}" presName="topSpace" presStyleCnt="0"/>
      <dgm:spPr/>
    </dgm:pt>
    <dgm:pt modelId="{C78CC2D3-433A-4E5E-AA95-FA533C306D93}" type="pres">
      <dgm:prSet presAssocID="{E4CC0FC7-360F-4BC1-B6DB-775091AB6CBE}" presName="firstComp" presStyleCnt="0"/>
      <dgm:spPr/>
    </dgm:pt>
    <dgm:pt modelId="{6700C9C6-6938-4C26-AD3E-C88024EABFD0}" type="pres">
      <dgm:prSet presAssocID="{E4CC0FC7-360F-4BC1-B6DB-775091AB6CBE}" presName="firstChild" presStyleLbl="bgAccFollowNode1" presStyleIdx="0" presStyleCnt="2" custScaleX="127390" custScaleY="32956" custLinFactNeighborX="-8852"/>
      <dgm:spPr/>
      <dgm:t>
        <a:bodyPr/>
        <a:lstStyle/>
        <a:p>
          <a:endParaRPr lang="en-US"/>
        </a:p>
      </dgm:t>
    </dgm:pt>
    <dgm:pt modelId="{612CA7CE-EE6F-4039-81E0-A7FC3F2FEBF0}" type="pres">
      <dgm:prSet presAssocID="{E4CC0FC7-360F-4BC1-B6DB-775091AB6CBE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3C762-BFB2-4591-A669-53711D593CE3}" type="pres">
      <dgm:prSet presAssocID="{66A0532D-3410-4880-AD20-70FFAB2779D5}" presName="comp" presStyleCnt="0"/>
      <dgm:spPr/>
    </dgm:pt>
    <dgm:pt modelId="{51EE0CED-BF6F-46FD-8E0A-3DE7797C16CD}" type="pres">
      <dgm:prSet presAssocID="{66A0532D-3410-4880-AD20-70FFAB2779D5}" presName="child" presStyleLbl="bgAccFollowNode1" presStyleIdx="1" presStyleCnt="2" custScaleX="129553" custScaleY="32843" custLinFactNeighborX="-9207"/>
      <dgm:spPr/>
      <dgm:t>
        <a:bodyPr/>
        <a:lstStyle/>
        <a:p>
          <a:endParaRPr lang="en-US"/>
        </a:p>
      </dgm:t>
    </dgm:pt>
    <dgm:pt modelId="{5FAA885E-3215-485B-AA74-7944D0956AC2}" type="pres">
      <dgm:prSet presAssocID="{66A0532D-3410-4880-AD20-70FFAB2779D5}" presName="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C5C8E-0CB0-44C0-8426-9BDAD5170B03}" type="pres">
      <dgm:prSet presAssocID="{E4CC0FC7-360F-4BC1-B6DB-775091AB6CBE}" presName="negSpace" presStyleCnt="0"/>
      <dgm:spPr/>
    </dgm:pt>
    <dgm:pt modelId="{99DABA63-D97A-4121-AB29-5BCB5AD4C8B6}" type="pres">
      <dgm:prSet presAssocID="{E4CC0FC7-360F-4BC1-B6DB-775091AB6CBE}" presName="circle" presStyleLbl="node1" presStyleIdx="0" presStyleCnt="1" custScaleX="90714" custScaleY="48067" custLinFactNeighborX="-33176" custLinFactNeighborY="52916"/>
      <dgm:spPr/>
      <dgm:t>
        <a:bodyPr/>
        <a:lstStyle/>
        <a:p>
          <a:endParaRPr lang="en-US"/>
        </a:p>
      </dgm:t>
    </dgm:pt>
  </dgm:ptLst>
  <dgm:cxnLst>
    <dgm:cxn modelId="{3C99E963-534F-457B-8802-816F614DB2F7}" type="presOf" srcId="{E513C404-BDB4-4116-9A1A-615F4D2AF46A}" destId="{FA7BC5BB-4F3F-41A9-8488-CCC3F561AE42}" srcOrd="0" destOrd="0" presId="urn:microsoft.com/office/officeart/2005/8/layout/hList9"/>
    <dgm:cxn modelId="{397A1B2B-CA67-4CE0-AB29-C6C033240822}" type="presOf" srcId="{66A0532D-3410-4880-AD20-70FFAB2779D5}" destId="{5FAA885E-3215-485B-AA74-7944D0956AC2}" srcOrd="1" destOrd="0" presId="urn:microsoft.com/office/officeart/2005/8/layout/hList9"/>
    <dgm:cxn modelId="{93AEEA87-35CE-49CD-B265-FA3ED6F02FB9}" type="presOf" srcId="{53DBAC27-ABB4-4B23-A90F-E8F631E3B290}" destId="{612CA7CE-EE6F-4039-81E0-A7FC3F2FEBF0}" srcOrd="1" destOrd="0" presId="urn:microsoft.com/office/officeart/2005/8/layout/hList9"/>
    <dgm:cxn modelId="{6B978210-4815-4C1B-B317-EB2DD504DD84}" type="presOf" srcId="{66A0532D-3410-4880-AD20-70FFAB2779D5}" destId="{51EE0CED-BF6F-46FD-8E0A-3DE7797C16CD}" srcOrd="0" destOrd="0" presId="urn:microsoft.com/office/officeart/2005/8/layout/hList9"/>
    <dgm:cxn modelId="{583E1C76-B4E0-419F-ADDF-0D63643539A4}" srcId="{E4CC0FC7-360F-4BC1-B6DB-775091AB6CBE}" destId="{66A0532D-3410-4880-AD20-70FFAB2779D5}" srcOrd="1" destOrd="0" parTransId="{D6889F2D-F6F2-4E52-B68C-CBC6C9CEBB79}" sibTransId="{F240A2D9-F5AF-47B6-B58F-34B5FEFE4415}"/>
    <dgm:cxn modelId="{896299DB-0DFE-4B8F-94B9-5F19524935AE}" type="presOf" srcId="{E4CC0FC7-360F-4BC1-B6DB-775091AB6CBE}" destId="{99DABA63-D97A-4121-AB29-5BCB5AD4C8B6}" srcOrd="0" destOrd="0" presId="urn:microsoft.com/office/officeart/2005/8/layout/hList9"/>
    <dgm:cxn modelId="{03A380E3-B208-4BDC-A1B0-6134BE047DC2}" srcId="{E513C404-BDB4-4116-9A1A-615F4D2AF46A}" destId="{E4CC0FC7-360F-4BC1-B6DB-775091AB6CBE}" srcOrd="0" destOrd="0" parTransId="{62D9B6FA-18CD-4F57-852B-7CDF9379C5B4}" sibTransId="{F327AC5E-26DB-4AB6-9D29-CBDC9D4D9C89}"/>
    <dgm:cxn modelId="{40DDBB9E-12B4-4C4D-9E8D-DDD8783608EB}" type="presOf" srcId="{53DBAC27-ABB4-4B23-A90F-E8F631E3B290}" destId="{6700C9C6-6938-4C26-AD3E-C88024EABFD0}" srcOrd="0" destOrd="0" presId="urn:microsoft.com/office/officeart/2005/8/layout/hList9"/>
    <dgm:cxn modelId="{87A1A4E8-733E-4EE5-9F6A-542F6958754C}" srcId="{E4CC0FC7-360F-4BC1-B6DB-775091AB6CBE}" destId="{53DBAC27-ABB4-4B23-A90F-E8F631E3B290}" srcOrd="0" destOrd="0" parTransId="{469327ED-520A-46DE-BD7C-9830643F24E8}" sibTransId="{F30D705F-146E-4813-AFB7-4172DF50C563}"/>
    <dgm:cxn modelId="{49DA0511-1B1F-4772-B5C3-079C64014C74}" type="presParOf" srcId="{FA7BC5BB-4F3F-41A9-8488-CCC3F561AE42}" destId="{DB6EB244-9955-4D17-B0FA-89EE78FB0B0A}" srcOrd="0" destOrd="0" presId="urn:microsoft.com/office/officeart/2005/8/layout/hList9"/>
    <dgm:cxn modelId="{774E5702-8593-46BD-B6DF-4FA775519AC9}" type="presParOf" srcId="{FA7BC5BB-4F3F-41A9-8488-CCC3F561AE42}" destId="{F6039B07-02C5-4C6D-B025-1E3945C76718}" srcOrd="1" destOrd="0" presId="urn:microsoft.com/office/officeart/2005/8/layout/hList9"/>
    <dgm:cxn modelId="{A7D50E36-F366-4A2D-9DD5-25675E907969}" type="presParOf" srcId="{F6039B07-02C5-4C6D-B025-1E3945C76718}" destId="{A4DD67EB-08AE-4D23-826D-0615895263D0}" srcOrd="0" destOrd="0" presId="urn:microsoft.com/office/officeart/2005/8/layout/hList9"/>
    <dgm:cxn modelId="{44463150-7433-4506-9D5E-F5F39A240400}" type="presParOf" srcId="{F6039B07-02C5-4C6D-B025-1E3945C76718}" destId="{C78CC2D3-433A-4E5E-AA95-FA533C306D93}" srcOrd="1" destOrd="0" presId="urn:microsoft.com/office/officeart/2005/8/layout/hList9"/>
    <dgm:cxn modelId="{4CFABA1D-2C99-43FF-AC0A-5F8C7BB76CFD}" type="presParOf" srcId="{C78CC2D3-433A-4E5E-AA95-FA533C306D93}" destId="{6700C9C6-6938-4C26-AD3E-C88024EABFD0}" srcOrd="0" destOrd="0" presId="urn:microsoft.com/office/officeart/2005/8/layout/hList9"/>
    <dgm:cxn modelId="{41BA9686-1E6D-4FEC-9642-AFAE33420DE5}" type="presParOf" srcId="{C78CC2D3-433A-4E5E-AA95-FA533C306D93}" destId="{612CA7CE-EE6F-4039-81E0-A7FC3F2FEBF0}" srcOrd="1" destOrd="0" presId="urn:microsoft.com/office/officeart/2005/8/layout/hList9"/>
    <dgm:cxn modelId="{41B6D194-C92C-4EF0-AE83-4242282AC54F}" type="presParOf" srcId="{F6039B07-02C5-4C6D-B025-1E3945C76718}" destId="{DE93C762-BFB2-4591-A669-53711D593CE3}" srcOrd="2" destOrd="0" presId="urn:microsoft.com/office/officeart/2005/8/layout/hList9"/>
    <dgm:cxn modelId="{C8DA02AD-89AF-4F4D-951E-931F3BC99422}" type="presParOf" srcId="{DE93C762-BFB2-4591-A669-53711D593CE3}" destId="{51EE0CED-BF6F-46FD-8E0A-3DE7797C16CD}" srcOrd="0" destOrd="0" presId="urn:microsoft.com/office/officeart/2005/8/layout/hList9"/>
    <dgm:cxn modelId="{0D17E22B-CB90-43F8-8B26-0B75E7C9C872}" type="presParOf" srcId="{DE93C762-BFB2-4591-A669-53711D593CE3}" destId="{5FAA885E-3215-485B-AA74-7944D0956AC2}" srcOrd="1" destOrd="0" presId="urn:microsoft.com/office/officeart/2005/8/layout/hList9"/>
    <dgm:cxn modelId="{18379A99-85F6-41F4-BEF4-05015CF075ED}" type="presParOf" srcId="{FA7BC5BB-4F3F-41A9-8488-CCC3F561AE42}" destId="{A15C5C8E-0CB0-44C0-8426-9BDAD5170B03}" srcOrd="2" destOrd="0" presId="urn:microsoft.com/office/officeart/2005/8/layout/hList9"/>
    <dgm:cxn modelId="{1D9A8DB3-92F3-40E2-B942-DAC24FAA3E90}" type="presParOf" srcId="{FA7BC5BB-4F3F-41A9-8488-CCC3F561AE42}" destId="{99DABA63-D97A-4121-AB29-5BCB5AD4C8B6}" srcOrd="3" destOrd="0" presId="urn:microsoft.com/office/officeart/2005/8/layout/hList9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13C404-BDB4-4116-9A1A-615F4D2AF46A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CC0FC7-360F-4BC1-B6DB-775091AB6CBE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TF</a:t>
          </a:r>
          <a:r>
            <a:rPr lang="en-US" sz="1600" dirty="0" smtClean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rPr>
            <a:t> on media level</a:t>
          </a:r>
          <a:endParaRPr lang="en-US" sz="1600" dirty="0">
            <a:solidFill>
              <a:srgbClr val="0033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2D9B6FA-18CD-4F57-852B-7CDF9379C5B4}" type="parTrans" cxnId="{03A380E3-B208-4BDC-A1B0-6134BE047DC2}">
      <dgm:prSet/>
      <dgm:spPr/>
      <dgm:t>
        <a:bodyPr/>
        <a:lstStyle/>
        <a:p>
          <a:endParaRPr lang="en-US"/>
        </a:p>
      </dgm:t>
    </dgm:pt>
    <dgm:pt modelId="{F327AC5E-26DB-4AB6-9D29-CBDC9D4D9C89}" type="sibTrans" cxnId="{03A380E3-B208-4BDC-A1B0-6134BE047DC2}">
      <dgm:prSet/>
      <dgm:spPr/>
      <dgm:t>
        <a:bodyPr/>
        <a:lstStyle/>
        <a:p>
          <a:endParaRPr lang="en-US"/>
        </a:p>
      </dgm:t>
    </dgm:pt>
    <dgm:pt modelId="{53DBAC27-ABB4-4B23-A90F-E8F631E3B290}">
      <dgm:prSet phldrT="[文本]"/>
      <dgm:spPr>
        <a:solidFill>
          <a:srgbClr val="FFC8C8">
            <a:alpha val="90000"/>
          </a:srgbClr>
        </a:solidFill>
      </dgm:spPr>
      <dgm:t>
        <a:bodyPr/>
        <a:lstStyle/>
        <a:p>
          <a:pPr algn="l"/>
          <a:r>
            <a:rPr lang="en-US" dirty="0" smtClean="0">
              <a:latin typeface="Times New Roman" pitchFamily="18" charset="0"/>
              <a:cs typeface="Times New Roman" pitchFamily="18" charset="0"/>
            </a:rPr>
            <a:t>(Action, Auto part)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69327ED-520A-46DE-BD7C-9830643F24E8}" type="parTrans" cxnId="{87A1A4E8-733E-4EE5-9F6A-542F6958754C}">
      <dgm:prSet/>
      <dgm:spPr/>
      <dgm:t>
        <a:bodyPr/>
        <a:lstStyle/>
        <a:p>
          <a:endParaRPr lang="en-US"/>
        </a:p>
      </dgm:t>
    </dgm:pt>
    <dgm:pt modelId="{F30D705F-146E-4813-AFB7-4172DF50C563}" type="sibTrans" cxnId="{87A1A4E8-733E-4EE5-9F6A-542F6958754C}">
      <dgm:prSet/>
      <dgm:spPr/>
      <dgm:t>
        <a:bodyPr/>
        <a:lstStyle/>
        <a:p>
          <a:endParaRPr lang="en-US"/>
        </a:p>
      </dgm:t>
    </dgm:pt>
    <dgm:pt modelId="{66A0532D-3410-4880-AD20-70FFAB2779D5}">
      <dgm:prSet phldrT="[文本]"/>
      <dgm:spPr>
        <a:solidFill>
          <a:srgbClr val="FFC8C8">
            <a:alpha val="90000"/>
          </a:srgbClr>
        </a:solidFill>
      </dgm:spPr>
      <dgm:t>
        <a:bodyPr/>
        <a:lstStyle/>
        <a:p>
          <a:pPr algn="ctr"/>
          <a:r>
            <a:rPr lang="en-US" dirty="0" smtClean="0">
              <a:latin typeface="Times New Roman" pitchFamily="18" charset="0"/>
              <a:cs typeface="Times New Roman" pitchFamily="18" charset="0"/>
            </a:rPr>
            <a:t>(6, 9)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D6889F2D-F6F2-4E52-B68C-CBC6C9CEBB79}" type="parTrans" cxnId="{583E1C76-B4E0-419F-ADDF-0D63643539A4}">
      <dgm:prSet/>
      <dgm:spPr/>
      <dgm:t>
        <a:bodyPr/>
        <a:lstStyle/>
        <a:p>
          <a:endParaRPr lang="en-US"/>
        </a:p>
      </dgm:t>
    </dgm:pt>
    <dgm:pt modelId="{F240A2D9-F5AF-47B6-B58F-34B5FEFE4415}" type="sibTrans" cxnId="{583E1C76-B4E0-419F-ADDF-0D63643539A4}">
      <dgm:prSet/>
      <dgm:spPr/>
      <dgm:t>
        <a:bodyPr/>
        <a:lstStyle/>
        <a:p>
          <a:endParaRPr lang="en-US"/>
        </a:p>
      </dgm:t>
    </dgm:pt>
    <dgm:pt modelId="{FA7BC5BB-4F3F-41A9-8488-CCC3F561AE42}" type="pres">
      <dgm:prSet presAssocID="{E513C404-BDB4-4116-9A1A-615F4D2AF46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B6EB244-9955-4D17-B0FA-89EE78FB0B0A}" type="pres">
      <dgm:prSet presAssocID="{E4CC0FC7-360F-4BC1-B6DB-775091AB6CBE}" presName="posSpace" presStyleCnt="0"/>
      <dgm:spPr/>
    </dgm:pt>
    <dgm:pt modelId="{F6039B07-02C5-4C6D-B025-1E3945C76718}" type="pres">
      <dgm:prSet presAssocID="{E4CC0FC7-360F-4BC1-B6DB-775091AB6CBE}" presName="vertFlow" presStyleCnt="0"/>
      <dgm:spPr/>
    </dgm:pt>
    <dgm:pt modelId="{A4DD67EB-08AE-4D23-826D-0615895263D0}" type="pres">
      <dgm:prSet presAssocID="{E4CC0FC7-360F-4BC1-B6DB-775091AB6CBE}" presName="topSpace" presStyleCnt="0"/>
      <dgm:spPr/>
    </dgm:pt>
    <dgm:pt modelId="{C78CC2D3-433A-4E5E-AA95-FA533C306D93}" type="pres">
      <dgm:prSet presAssocID="{E4CC0FC7-360F-4BC1-B6DB-775091AB6CBE}" presName="firstComp" presStyleCnt="0"/>
      <dgm:spPr/>
    </dgm:pt>
    <dgm:pt modelId="{6700C9C6-6938-4C26-AD3E-C88024EABFD0}" type="pres">
      <dgm:prSet presAssocID="{E4CC0FC7-360F-4BC1-B6DB-775091AB6CBE}" presName="firstChild" presStyleLbl="bgAccFollowNode1" presStyleIdx="0" presStyleCnt="2" custScaleY="32956" custLinFactNeighborX="-57492"/>
      <dgm:spPr/>
      <dgm:t>
        <a:bodyPr/>
        <a:lstStyle/>
        <a:p>
          <a:endParaRPr lang="en-US"/>
        </a:p>
      </dgm:t>
    </dgm:pt>
    <dgm:pt modelId="{612CA7CE-EE6F-4039-81E0-A7FC3F2FEBF0}" type="pres">
      <dgm:prSet presAssocID="{E4CC0FC7-360F-4BC1-B6DB-775091AB6CBE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3C762-BFB2-4591-A669-53711D593CE3}" type="pres">
      <dgm:prSet presAssocID="{66A0532D-3410-4880-AD20-70FFAB2779D5}" presName="comp" presStyleCnt="0"/>
      <dgm:spPr/>
    </dgm:pt>
    <dgm:pt modelId="{51EE0CED-BF6F-46FD-8E0A-3DE7797C16CD}" type="pres">
      <dgm:prSet presAssocID="{66A0532D-3410-4880-AD20-70FFAB2779D5}" presName="child" presStyleLbl="bgAccFollowNode1" presStyleIdx="1" presStyleCnt="2" custScaleY="32843" custLinFactNeighborX="-53371"/>
      <dgm:spPr/>
      <dgm:t>
        <a:bodyPr/>
        <a:lstStyle/>
        <a:p>
          <a:endParaRPr lang="en-US"/>
        </a:p>
      </dgm:t>
    </dgm:pt>
    <dgm:pt modelId="{5FAA885E-3215-485B-AA74-7944D0956AC2}" type="pres">
      <dgm:prSet presAssocID="{66A0532D-3410-4880-AD20-70FFAB2779D5}" presName="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C5C8E-0CB0-44C0-8426-9BDAD5170B03}" type="pres">
      <dgm:prSet presAssocID="{E4CC0FC7-360F-4BC1-B6DB-775091AB6CBE}" presName="negSpace" presStyleCnt="0"/>
      <dgm:spPr/>
    </dgm:pt>
    <dgm:pt modelId="{99DABA63-D97A-4121-AB29-5BCB5AD4C8B6}" type="pres">
      <dgm:prSet presAssocID="{E4CC0FC7-360F-4BC1-B6DB-775091AB6CBE}" presName="circle" presStyleLbl="node1" presStyleIdx="0" presStyleCnt="1" custScaleX="111172" custScaleY="68354" custLinFactNeighborX="50970" custLinFactNeighborY="-15088"/>
      <dgm:spPr/>
      <dgm:t>
        <a:bodyPr/>
        <a:lstStyle/>
        <a:p>
          <a:endParaRPr lang="en-US"/>
        </a:p>
      </dgm:t>
    </dgm:pt>
  </dgm:ptLst>
  <dgm:cxnLst>
    <dgm:cxn modelId="{583E1C76-B4E0-419F-ADDF-0D63643539A4}" srcId="{E4CC0FC7-360F-4BC1-B6DB-775091AB6CBE}" destId="{66A0532D-3410-4880-AD20-70FFAB2779D5}" srcOrd="1" destOrd="0" parTransId="{D6889F2D-F6F2-4E52-B68C-CBC6C9CEBB79}" sibTransId="{F240A2D9-F5AF-47B6-B58F-34B5FEFE4415}"/>
    <dgm:cxn modelId="{89A5E952-9B8B-42E5-8C34-72BFC26BAA51}" type="presOf" srcId="{66A0532D-3410-4880-AD20-70FFAB2779D5}" destId="{51EE0CED-BF6F-46FD-8E0A-3DE7797C16CD}" srcOrd="0" destOrd="0" presId="urn:microsoft.com/office/officeart/2005/8/layout/hList9"/>
    <dgm:cxn modelId="{79A8833C-A6DE-480B-8EF1-ED6801F4EB33}" type="presOf" srcId="{E4CC0FC7-360F-4BC1-B6DB-775091AB6CBE}" destId="{99DABA63-D97A-4121-AB29-5BCB5AD4C8B6}" srcOrd="0" destOrd="0" presId="urn:microsoft.com/office/officeart/2005/8/layout/hList9"/>
    <dgm:cxn modelId="{B304EF99-D10C-417C-B68C-E9B3E3A055D0}" type="presOf" srcId="{53DBAC27-ABB4-4B23-A90F-E8F631E3B290}" destId="{612CA7CE-EE6F-4039-81E0-A7FC3F2FEBF0}" srcOrd="1" destOrd="0" presId="urn:microsoft.com/office/officeart/2005/8/layout/hList9"/>
    <dgm:cxn modelId="{4D833209-37D1-410B-9255-6CAD89428ADF}" type="presOf" srcId="{66A0532D-3410-4880-AD20-70FFAB2779D5}" destId="{5FAA885E-3215-485B-AA74-7944D0956AC2}" srcOrd="1" destOrd="0" presId="urn:microsoft.com/office/officeart/2005/8/layout/hList9"/>
    <dgm:cxn modelId="{AF0F0540-6940-42F5-88E6-6F9C4ECA541C}" type="presOf" srcId="{E513C404-BDB4-4116-9A1A-615F4D2AF46A}" destId="{FA7BC5BB-4F3F-41A9-8488-CCC3F561AE42}" srcOrd="0" destOrd="0" presId="urn:microsoft.com/office/officeart/2005/8/layout/hList9"/>
    <dgm:cxn modelId="{03A380E3-B208-4BDC-A1B0-6134BE047DC2}" srcId="{E513C404-BDB4-4116-9A1A-615F4D2AF46A}" destId="{E4CC0FC7-360F-4BC1-B6DB-775091AB6CBE}" srcOrd="0" destOrd="0" parTransId="{62D9B6FA-18CD-4F57-852B-7CDF9379C5B4}" sibTransId="{F327AC5E-26DB-4AB6-9D29-CBDC9D4D9C89}"/>
    <dgm:cxn modelId="{87A1A4E8-733E-4EE5-9F6A-542F6958754C}" srcId="{E4CC0FC7-360F-4BC1-B6DB-775091AB6CBE}" destId="{53DBAC27-ABB4-4B23-A90F-E8F631E3B290}" srcOrd="0" destOrd="0" parTransId="{469327ED-520A-46DE-BD7C-9830643F24E8}" sibTransId="{F30D705F-146E-4813-AFB7-4172DF50C563}"/>
    <dgm:cxn modelId="{3BB76965-643D-49F4-B734-C4AE8F65A378}" type="presOf" srcId="{53DBAC27-ABB4-4B23-A90F-E8F631E3B290}" destId="{6700C9C6-6938-4C26-AD3E-C88024EABFD0}" srcOrd="0" destOrd="0" presId="urn:microsoft.com/office/officeart/2005/8/layout/hList9"/>
    <dgm:cxn modelId="{3C9D8B4B-B175-44E6-BE9D-A700EE3F7230}" type="presParOf" srcId="{FA7BC5BB-4F3F-41A9-8488-CCC3F561AE42}" destId="{DB6EB244-9955-4D17-B0FA-89EE78FB0B0A}" srcOrd="0" destOrd="0" presId="urn:microsoft.com/office/officeart/2005/8/layout/hList9"/>
    <dgm:cxn modelId="{F3A6D59B-45D5-4823-A04E-EE34AD9721A7}" type="presParOf" srcId="{FA7BC5BB-4F3F-41A9-8488-CCC3F561AE42}" destId="{F6039B07-02C5-4C6D-B025-1E3945C76718}" srcOrd="1" destOrd="0" presId="urn:microsoft.com/office/officeart/2005/8/layout/hList9"/>
    <dgm:cxn modelId="{AC9F310F-2BAB-425F-83CF-F6224D583B91}" type="presParOf" srcId="{F6039B07-02C5-4C6D-B025-1E3945C76718}" destId="{A4DD67EB-08AE-4D23-826D-0615895263D0}" srcOrd="0" destOrd="0" presId="urn:microsoft.com/office/officeart/2005/8/layout/hList9"/>
    <dgm:cxn modelId="{12E20D3A-A0F8-41F5-929E-9FAB3D592316}" type="presParOf" srcId="{F6039B07-02C5-4C6D-B025-1E3945C76718}" destId="{C78CC2D3-433A-4E5E-AA95-FA533C306D93}" srcOrd="1" destOrd="0" presId="urn:microsoft.com/office/officeart/2005/8/layout/hList9"/>
    <dgm:cxn modelId="{42650C46-2953-466C-8FF8-F1C353591E87}" type="presParOf" srcId="{C78CC2D3-433A-4E5E-AA95-FA533C306D93}" destId="{6700C9C6-6938-4C26-AD3E-C88024EABFD0}" srcOrd="0" destOrd="0" presId="urn:microsoft.com/office/officeart/2005/8/layout/hList9"/>
    <dgm:cxn modelId="{8A6728C3-AAA6-4B5A-88B5-DC8252A4076B}" type="presParOf" srcId="{C78CC2D3-433A-4E5E-AA95-FA533C306D93}" destId="{612CA7CE-EE6F-4039-81E0-A7FC3F2FEBF0}" srcOrd="1" destOrd="0" presId="urn:microsoft.com/office/officeart/2005/8/layout/hList9"/>
    <dgm:cxn modelId="{A7CB7351-F7B6-443E-B28E-B0027187BA62}" type="presParOf" srcId="{F6039B07-02C5-4C6D-B025-1E3945C76718}" destId="{DE93C762-BFB2-4591-A669-53711D593CE3}" srcOrd="2" destOrd="0" presId="urn:microsoft.com/office/officeart/2005/8/layout/hList9"/>
    <dgm:cxn modelId="{287E5B5F-9661-4034-A724-BD527DB8007E}" type="presParOf" srcId="{DE93C762-BFB2-4591-A669-53711D593CE3}" destId="{51EE0CED-BF6F-46FD-8E0A-3DE7797C16CD}" srcOrd="0" destOrd="0" presId="urn:microsoft.com/office/officeart/2005/8/layout/hList9"/>
    <dgm:cxn modelId="{EF7927F9-F523-4319-A4A9-A92C048B535E}" type="presParOf" srcId="{DE93C762-BFB2-4591-A669-53711D593CE3}" destId="{5FAA885E-3215-485B-AA74-7944D0956AC2}" srcOrd="1" destOrd="0" presId="urn:microsoft.com/office/officeart/2005/8/layout/hList9"/>
    <dgm:cxn modelId="{719148B9-C2E1-4743-9BCE-C28BF87B9015}" type="presParOf" srcId="{FA7BC5BB-4F3F-41A9-8488-CCC3F561AE42}" destId="{A15C5C8E-0CB0-44C0-8426-9BDAD5170B03}" srcOrd="2" destOrd="0" presId="urn:microsoft.com/office/officeart/2005/8/layout/hList9"/>
    <dgm:cxn modelId="{FE32C0E0-8B82-4D28-A883-7BB9BCD3286B}" type="presParOf" srcId="{FA7BC5BB-4F3F-41A9-8488-CCC3F561AE42}" destId="{99DABA63-D97A-4121-AB29-5BCB5AD4C8B6}" srcOrd="3" destOrd="0" presId="urn:microsoft.com/office/officeart/2005/8/layout/hList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70689-48AE-4D6D-A568-E899F0013603}" type="datetimeFigureOut">
              <a:rPr lang="zh-CN" altLang="en-US" smtClean="0"/>
              <a:pPr/>
              <a:t>2008-8-25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6C746-659A-49DC-B3E7-0EDA6B9896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6C746-659A-49DC-B3E7-0EDA6B98965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6C746-659A-49DC-B3E7-0EDA6B98965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6C746-659A-49DC-B3E7-0EDA6B98965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6C746-659A-49DC-B3E7-0EDA6B98965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6C746-659A-49DC-B3E7-0EDA6B98965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6C746-659A-49DC-B3E7-0EDA6B98965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6C746-659A-49DC-B3E7-0EDA6B98965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6C746-659A-49DC-B3E7-0EDA6B98965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6C746-659A-49DC-B3E7-0EDA6B98965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6C746-659A-49DC-B3E7-0EDA6B98965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6C746-659A-49DC-B3E7-0EDA6B98965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8" name="Picture 8" descr="e_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>
            <a:lvl1pPr algn="ctr">
              <a:defRPr>
                <a:solidFill>
                  <a:srgbClr val="00006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66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39407F71-D83F-471E-A56D-089C1806BA5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5F9D2F-6DCB-445E-B389-12574C881A2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40625" y="274638"/>
            <a:ext cx="18700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30400" y="274638"/>
            <a:ext cx="545782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987F7-9636-4F63-A130-F846A6DBB21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67FA0-229F-4127-8908-1B7025EBFCD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8DB46-E215-4B60-9FC8-F6B11B88B6C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30400" y="1600200"/>
            <a:ext cx="3663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46750" y="1600200"/>
            <a:ext cx="3663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1A228-F055-42A6-BD35-5205507B58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0883-3AA4-483D-96DB-05998C7428E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BE0E5-9994-40DC-9871-A30C083E3C8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81E4C-F00C-45D4-AA7F-ECB2BFB0D74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7550C-82DA-49EC-8CC2-66D7B480552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7B128-41E4-4A46-A7BF-78BC685ABB2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3" name="Picture 7" descr="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0400" y="274638"/>
            <a:ext cx="7480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0400" y="1600200"/>
            <a:ext cx="7480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304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530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5388" y="6245225"/>
            <a:ext cx="1865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31B0F7-FD76-4DCE-86DE-D01CD5C4EFF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◆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ventcube.atwiki.com/" TargetMode="External"/><Relationship Id="rId3" Type="http://schemas.openxmlformats.org/officeDocument/2006/relationships/hyperlink" Target="http://nlp.stanford.edu/~manning/" TargetMode="External"/><Relationship Id="rId7" Type="http://schemas.openxmlformats.org/officeDocument/2006/relationships/hyperlink" Target="http://www.informatik.uni-trier.de/~ley/db/indices/a-tree/g/Gonzalez:Hector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rmatik.uni-trier.de/~ley/db/indices/a-tree/h/Han:Jiawei.html" TargetMode="External"/><Relationship Id="rId5" Type="http://schemas.openxmlformats.org/officeDocument/2006/relationships/hyperlink" Target="http://www-csli.stanford.edu/~hinrich" TargetMode="External"/><Relationship Id="rId4" Type="http://schemas.openxmlformats.org/officeDocument/2006/relationships/hyperlink" Target="http://theory.stanford.edu/people/raghavan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Layout" Target="../diagrams/layout4.xml"/><Relationship Id="rId18" Type="http://schemas.openxmlformats.org/officeDocument/2006/relationships/diagramQuickStyle" Target="../diagrams/quickStyle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12" Type="http://schemas.openxmlformats.org/officeDocument/2006/relationships/diagramData" Target="../diagrams/data4.xml"/><Relationship Id="rId17" Type="http://schemas.openxmlformats.org/officeDocument/2006/relationships/diagramLayout" Target="../diagrams/layout5.xml"/><Relationship Id="rId2" Type="http://schemas.openxmlformats.org/officeDocument/2006/relationships/notesSlide" Target="../notesSlides/notesSlide4.xml"/><Relationship Id="rId16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Colors" Target="../diagrams/colors3.xml"/><Relationship Id="rId5" Type="http://schemas.openxmlformats.org/officeDocument/2006/relationships/diagramLayout" Target="../diagrams/layout2.xml"/><Relationship Id="rId15" Type="http://schemas.openxmlformats.org/officeDocument/2006/relationships/diagramColors" Target="../diagrams/colors4.xml"/><Relationship Id="rId10" Type="http://schemas.openxmlformats.org/officeDocument/2006/relationships/diagramQuickStyle" Target="../diagrams/quickStyle3.xml"/><Relationship Id="rId19" Type="http://schemas.openxmlformats.org/officeDocument/2006/relationships/diagramColors" Target="../diagrams/colors5.xml"/><Relationship Id="rId4" Type="http://schemas.openxmlformats.org/officeDocument/2006/relationships/diagramData" Target="../diagrams/data2.xml"/><Relationship Id="rId9" Type="http://schemas.openxmlformats.org/officeDocument/2006/relationships/diagramLayout" Target="../diagrams/layout3.xml"/><Relationship Id="rId1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Text Cube: Flight Report Mining by High Dimensional OLAP </a:t>
            </a:r>
            <a:endParaRPr lang="zh-CN" altLang="zh-CN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 Cube Research Group, UIUC</a:t>
            </a:r>
          </a:p>
          <a:p>
            <a:pPr algn="r"/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Cindy Xide Lin, Bolin Ding, Feida Zhu, Jiawei Han</a:t>
            </a:r>
            <a:endParaRPr lang="zh-CN" altLang="zh-CN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Documents and Settings\Xide Lin\Desktop\140px-NASA_logo_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54" y="4786322"/>
            <a:ext cx="2185162" cy="1857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2538" y="274638"/>
            <a:ext cx="7958162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Implement: Answer Query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3976" y="1600200"/>
            <a:ext cx="8143932" cy="4525963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Shell Fragment:</a:t>
            </a:r>
          </a:p>
          <a:p>
            <a:pPr marL="731520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52 attributes are slipped into 16 fragments.</a:t>
            </a:r>
          </a:p>
          <a:p>
            <a:pPr marL="731520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Regard the 16 shell fragments as 16 text cubes, and partially materialize them.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online query comes: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31520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if the queried cells is materialized, we simply output the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31520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If the queried cell is not materialized but within one fragment, we online-compute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times based on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offline-computed cell.</a:t>
            </a:r>
          </a:p>
          <a:p>
            <a:pPr marL="731520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If the queried is among several fragments, we intersect their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obtain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go back to database to compute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Documents and Settings\Xide Lin\Desktop\140px-NASA_logo_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4834" y="214290"/>
            <a:ext cx="1333500" cy="1133475"/>
          </a:xfrm>
          <a:prstGeom prst="rect">
            <a:avLst/>
          </a:prstGeom>
          <a:noFill/>
        </p:spPr>
      </p:pic>
      <p:pic>
        <p:nvPicPr>
          <p:cNvPr id="4105" name="Picture 9" descr="C:\Documents and Settings\Xide Lin\Desktop\cficast-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353309">
            <a:off x="159798" y="5099561"/>
            <a:ext cx="2495221" cy="13307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5414" y="274638"/>
            <a:ext cx="7815286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Experiment: Efficiency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3976" y="4572008"/>
            <a:ext cx="8143932" cy="1928826"/>
          </a:xfrm>
        </p:spPr>
        <p:txBody>
          <a:bodyPr/>
          <a:lstStyle/>
          <a:p>
            <a:pPr>
              <a:buSzPct val="15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Cell Size</a:t>
            </a:r>
          </a:p>
          <a:p>
            <a:pPr lvl="1">
              <a:buSzPct val="150000"/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 number of aggregated records in a queried cell 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</a:p>
          <a:p>
            <a:pPr lvl="1">
              <a:buSzPct val="150000"/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 basic algorithm which </a:t>
            </a:r>
          </a:p>
          <a:p>
            <a:pPr marL="1257300" lvl="2" indent="-342900">
              <a:buSzPct val="100000"/>
              <a:buFont typeface="+mj-lt"/>
              <a:buAutoNum type="arabicParenR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retrieve records that match the online query</a:t>
            </a:r>
          </a:p>
          <a:p>
            <a:pPr marL="1257300" lvl="2" indent="-342900">
              <a:buSzPct val="100000"/>
              <a:buFont typeface="+mj-lt"/>
              <a:buAutoNum type="arabicParenR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online-compute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to answer the query.</a:t>
            </a:r>
          </a:p>
          <a:p>
            <a:pPr>
              <a:buSzPct val="150000"/>
              <a:buFont typeface="Arial" pitchFamily="34" charset="0"/>
              <a:buChar char="•"/>
            </a:pPr>
            <a:endParaRPr lang="en-US" sz="1600" dirty="0"/>
          </a:p>
        </p:txBody>
      </p:sp>
      <p:pic>
        <p:nvPicPr>
          <p:cNvPr id="4" name="Picture 2" descr="C:\Documents and Settings\Xide Lin\Desktop\140px-NASA_logo_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92" y="285728"/>
            <a:ext cx="1333500" cy="1133475"/>
          </a:xfrm>
          <a:prstGeom prst="rect">
            <a:avLst/>
          </a:prstGeom>
          <a:noFill/>
        </p:spPr>
      </p:pic>
      <p:graphicFrame>
        <p:nvGraphicFramePr>
          <p:cNvPr id="10" name="图表 9"/>
          <p:cNvGraphicFramePr/>
          <p:nvPr/>
        </p:nvGraphicFramePr>
        <p:xfrm>
          <a:off x="5048216" y="1500174"/>
          <a:ext cx="4857784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166654" y="1500174"/>
          <a:ext cx="4857784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9218" name="Picture 2" descr="C:\Documents and Settings\Xide Lin\Desktop\Aviatio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0148261">
            <a:off x="7496343" y="5290101"/>
            <a:ext cx="2146072" cy="1008361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资料带 6"/>
          <p:cNvSpPr/>
          <p:nvPr/>
        </p:nvSpPr>
        <p:spPr bwMode="auto">
          <a:xfrm>
            <a:off x="2095480" y="4786322"/>
            <a:ext cx="928694" cy="1071570"/>
          </a:xfrm>
          <a:prstGeom prst="flowChartPunchedTa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流程图: 资料带 7"/>
          <p:cNvSpPr/>
          <p:nvPr/>
        </p:nvSpPr>
        <p:spPr bwMode="auto">
          <a:xfrm>
            <a:off x="3024174" y="4786322"/>
            <a:ext cx="928694" cy="1071570"/>
          </a:xfrm>
          <a:prstGeom prst="flowChartPunchedTa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流程图: 资料带 8"/>
          <p:cNvSpPr/>
          <p:nvPr/>
        </p:nvSpPr>
        <p:spPr bwMode="auto">
          <a:xfrm>
            <a:off x="2095480" y="5786454"/>
            <a:ext cx="928694" cy="1071570"/>
          </a:xfrm>
          <a:prstGeom prst="flowChartPunchedTap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流程图: 资料带 11"/>
          <p:cNvSpPr/>
          <p:nvPr/>
        </p:nvSpPr>
        <p:spPr bwMode="auto">
          <a:xfrm>
            <a:off x="3024174" y="5786454"/>
            <a:ext cx="928694" cy="1071570"/>
          </a:xfrm>
          <a:prstGeom prst="flowChartPunchedTap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881166" y="4786322"/>
            <a:ext cx="2286016" cy="500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881166" y="6357958"/>
            <a:ext cx="2286016" cy="500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5414" y="274638"/>
            <a:ext cx="7815286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Experiment: Efficiency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5348" y="1357298"/>
            <a:ext cx="8643998" cy="3643338"/>
          </a:xfrm>
          <a:solidFill>
            <a:schemeClr val="bg1"/>
          </a:solidFill>
        </p:spPr>
        <p:txBody>
          <a:bodyPr/>
          <a:lstStyle/>
          <a:p>
            <a:pPr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Observation and Analysis: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query time of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increases dramatically and linearly as the cell size increases;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however,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query times of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 Cube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independent on cell size. 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larger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time threshold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is, the dramatically the query time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vibrates along the cell size increases;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 query times of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 Cube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are always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bounded by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thresholds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Reason for the query time vibrating: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At the beginning, all base cells (size = 1) are materialized; then, cells with small sizes are not materialized; further, along the cell size increases, the query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times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 non-materialized cells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beyond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so cells are materialized again; this happens literately, so the percentage of materialized cells, as well as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storage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size, vibrates.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storage space and the query time are tradeoff. When storage space increases, the query time drops; when the storage space decrease, the query time rises.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2" descr="C:\Documents and Settings\Xide Lin\Desktop\140px-NASA_logo_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92" y="285728"/>
            <a:ext cx="1333500" cy="113347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666984" y="52863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6984" y="592933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2095480" y="5286388"/>
            <a:ext cx="278608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2095480" y="6356370"/>
            <a:ext cx="278608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5400000" flipH="1" flipV="1">
            <a:off x="4203695" y="5464983"/>
            <a:ext cx="356396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rot="5400000">
            <a:off x="4202107" y="6179363"/>
            <a:ext cx="357984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024306" y="5702874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Balance between Space and Time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6786" y="564357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Vibrate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Experiment</a:t>
            </a:r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Effectiveness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95300" y="1981222"/>
            <a:ext cx="4376738" cy="639762"/>
          </a:xfrm>
          <a:solidFill>
            <a:srgbClr val="CCFFCC"/>
          </a:solidFill>
        </p:spPr>
        <p:txBody>
          <a:bodyPr/>
          <a:lstStyle/>
          <a:p>
            <a:r>
              <a:rPr lang="en-US" altLang="zh-CN" sz="1800" b="0" dirty="0" smtClean="0">
                <a:latin typeface="Times New Roman" pitchFamily="18" charset="0"/>
                <a:cs typeface="Times New Roman" pitchFamily="18" charset="0"/>
              </a:rPr>
              <a:t>Compare </a:t>
            </a:r>
            <a:r>
              <a:rPr lang="en-US" altLang="zh-CN" sz="1800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avgTF</a:t>
            </a:r>
            <a:r>
              <a:rPr lang="en-US" altLang="zh-CN" sz="1800" b="0" dirty="0" smtClean="0">
                <a:latin typeface="Times New Roman" pitchFamily="18" charset="0"/>
                <a:cs typeface="Times New Roman" pitchFamily="18" charset="0"/>
              </a:rPr>
              <a:t> under different </a:t>
            </a:r>
            <a:r>
              <a:rPr lang="en-US" altLang="zh-CN" sz="1800" b="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1800" b="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Environment: Weather Elements</a:t>
            </a:r>
            <a:r>
              <a:rPr lang="en-US" altLang="zh-CN" sz="1800" b="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zh-CN" sz="18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half" idx="2"/>
          </p:nvPr>
        </p:nvGraphicFramePr>
        <p:xfrm>
          <a:off x="495300" y="2620963"/>
          <a:ext cx="4376738" cy="3951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5032375" y="1981222"/>
            <a:ext cx="4378325" cy="639762"/>
          </a:xfrm>
        </p:spPr>
        <p:txBody>
          <a:bodyPr/>
          <a:lstStyle/>
          <a:p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Compare </a:t>
            </a:r>
            <a:r>
              <a:rPr lang="en-US" altLang="zh-CN" sz="2000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avgTF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under different 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1800" b="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Supplementary</a:t>
            </a:r>
            <a:r>
              <a:rPr lang="en-US" altLang="zh-CN" sz="1800" b="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Problem </a:t>
            </a:r>
            <a:r>
              <a:rPr lang="en-US" altLang="zh-CN" sz="1800" b="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Areas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Documents and Settings\Xide Lin\Desktop\140px-NASA_logo_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24834" y="214290"/>
            <a:ext cx="1333500" cy="1133475"/>
          </a:xfrm>
          <a:prstGeom prst="rect">
            <a:avLst/>
          </a:prstGeom>
          <a:noFill/>
        </p:spPr>
      </p:pic>
      <p:sp>
        <p:nvSpPr>
          <p:cNvPr id="9" name="文本占位符 5"/>
          <p:cNvSpPr txBox="1">
            <a:spLocks/>
          </p:cNvSpPr>
          <p:nvPr/>
        </p:nvSpPr>
        <p:spPr bwMode="auto">
          <a:xfrm>
            <a:off x="452406" y="1428736"/>
            <a:ext cx="7643866" cy="425448"/>
          </a:xfrm>
          <a:prstGeom prst="rect">
            <a:avLst/>
          </a:prstGeom>
          <a:solidFill>
            <a:srgbClr val="FFDCD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Interesting Result:</a:t>
            </a:r>
            <a:r>
              <a:rPr kumimoji="1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1600" b="0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avgTF</a:t>
            </a:r>
            <a:r>
              <a:rPr kumimoji="1" lang="en-US" altLang="zh-CN" sz="1600" b="0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TF / count)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内容占位符 9"/>
          <p:cNvGraphicFramePr>
            <a:graphicFrameLocks noGrp="1"/>
          </p:cNvGraphicFramePr>
          <p:nvPr>
            <p:ph sz="quarter" idx="4"/>
          </p:nvPr>
        </p:nvGraphicFramePr>
        <p:xfrm>
          <a:off x="5032375" y="2620963"/>
          <a:ext cx="4378325" cy="3951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6786" y="1600200"/>
            <a:ext cx="8358246" cy="4829196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600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Jim Gray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Data Cube: A Relational Aggregation Operator Generalizing Group-by, Cross-Tab, and Sub Totals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Data Mining and Knowledge Discovery (KDD) 1997.</a:t>
            </a:r>
          </a:p>
          <a:p>
            <a:pPr algn="just"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3"/>
              </a:rPr>
              <a:t>Christopher D. Manning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Prabhakar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4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Raghavan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Hinrich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5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Schütze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Introduction to Information Retrieval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Cambridge University Press. 2008.</a:t>
            </a:r>
          </a:p>
          <a:p>
            <a:pPr algn="just"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6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Xiaolei Li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6"/>
              </a:rPr>
              <a:t>Jiawei Han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7"/>
              </a:rPr>
              <a:t>Hector Gonzalez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High-Dimensional OLAP: A Minimal Cubing Approach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Very Large Database (VLDB), 2004.</a:t>
            </a:r>
          </a:p>
          <a:p>
            <a:pPr algn="just"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6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K. S. Beyer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Ramakrishnan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“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Bottom-up computation of sparse and iceberg cubes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”. In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SIGMOD Conference,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1999.</a:t>
            </a:r>
          </a:p>
          <a:p>
            <a:pPr algn="just"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16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Y. Zhao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en-US" sz="1600" u="sng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Deshpande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6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J. F. </a:t>
            </a:r>
            <a:r>
              <a:rPr lang="en-US" sz="1600" u="sng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Naughton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“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An array-based algorithm for simultaneous multidimensional aggregates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”. In SIGMOD Conference, 1997.</a:t>
            </a:r>
          </a:p>
          <a:p>
            <a:pPr algn="just"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wordnet.princeton.edu</a:t>
            </a:r>
          </a:p>
          <a:p>
            <a:pPr algn="just"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denizyuret.com/students/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bmizrahi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/node30.html</a:t>
            </a:r>
          </a:p>
          <a:p>
            <a:pPr algn="just"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16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sz="1600" u="sng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Harinarayan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1600" u="sng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Rajaraman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J. D. </a:t>
            </a:r>
            <a:r>
              <a:rPr lang="en-US" sz="1600" u="sng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Ullman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Implementing data cubes efficiently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SIGMOD Conference, 1996.</a:t>
            </a:r>
          </a:p>
          <a:p>
            <a:pPr algn="just"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9. http://asrs.arc.nasa.gov/</a:t>
            </a:r>
          </a:p>
          <a:p>
            <a:pPr algn="just">
              <a:buFont typeface="Wingdings" pitchFamily="2" charset="2"/>
              <a:buChar char="v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hlinkClick r:id="rId8"/>
              </a:rPr>
              <a:t>http://eventcube.atwiki.com/</a:t>
            </a:r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en-US" sz="16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1600" u="sng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Inokuchi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K. Takeda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“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A method for online analytical processing of text data”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In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CIKM, 2007.</a:t>
            </a:r>
          </a:p>
          <a:p>
            <a:pPr algn="just">
              <a:buFont typeface="Wingdings" pitchFamily="2" charset="2"/>
              <a:buChar char="v"/>
            </a:pPr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Documents and Settings\Xide Lin\Desktop\140px-NASA_logo_svg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82024" y="214290"/>
            <a:ext cx="1333500" cy="1133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ASRS Data Set</a:t>
            </a:r>
            <a:endParaRPr lang="zh-CN" alt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20" y="3929066"/>
            <a:ext cx="8929750" cy="2339973"/>
          </a:xfrm>
        </p:spPr>
        <p:txBody>
          <a:bodyPr/>
          <a:lstStyle/>
          <a:p>
            <a:pPr lvl="1"/>
            <a:r>
              <a:rPr lang="en-US" altLang="zh-CN" sz="1800" dirty="0" smtClean="0"/>
              <a:t>Each commercial flight record consists of three parts </a:t>
            </a:r>
            <a:r>
              <a:rPr lang="en-US" altLang="zh-CN" sz="1600" dirty="0" smtClean="0">
                <a:solidFill>
                  <a:srgbClr val="FF8000"/>
                </a:solidFill>
              </a:rPr>
              <a:t>(reference 9)</a:t>
            </a:r>
            <a:r>
              <a:rPr lang="en-US" altLang="zh-CN" sz="1800" dirty="0" smtClean="0"/>
              <a:t>:</a:t>
            </a:r>
          </a:p>
          <a:p>
            <a:pPr lvl="2" algn="just">
              <a:buFont typeface="Wingdings" pitchFamily="2" charset="2"/>
              <a:buChar char="q"/>
            </a:pP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ACN</a:t>
            </a:r>
            <a:r>
              <a:rPr lang="en-US" altLang="zh-CN" sz="1600" dirty="0" smtClean="0"/>
              <a:t>: the unique identity number;</a:t>
            </a:r>
          </a:p>
          <a:p>
            <a:pPr lvl="2" algn="just">
              <a:buFont typeface="Wingdings" pitchFamily="2" charset="2"/>
              <a:buChar char="q"/>
            </a:pPr>
            <a:r>
              <a:rPr lang="en-US" altLang="zh-CN" sz="1600" dirty="0" smtClean="0"/>
              <a:t> Structured Attributes: 52 categorical attributes are recorded to describe flight conditions such as </a:t>
            </a:r>
            <a:r>
              <a:rPr lang="en-US" altLang="zh-CN" sz="1600" dirty="0" smtClean="0">
                <a:solidFill>
                  <a:srgbClr val="0070C0"/>
                </a:solidFill>
              </a:rPr>
              <a:t>Time: Date</a:t>
            </a:r>
            <a:r>
              <a:rPr lang="en-US" altLang="zh-CN" sz="1600" dirty="0" smtClean="0"/>
              <a:t>, </a:t>
            </a:r>
            <a:r>
              <a:rPr lang="en-US" altLang="zh-CN" sz="1600" dirty="0" smtClean="0">
                <a:solidFill>
                  <a:srgbClr val="0070C0"/>
                </a:solidFill>
              </a:rPr>
              <a:t>Time: Local Time of the Day</a:t>
            </a:r>
            <a:r>
              <a:rPr lang="en-US" altLang="zh-CN" sz="1600" dirty="0" smtClean="0"/>
              <a:t>, </a:t>
            </a:r>
            <a:r>
              <a:rPr lang="en-US" altLang="zh-CN" sz="1600" dirty="0" smtClean="0">
                <a:solidFill>
                  <a:srgbClr val="0070C0"/>
                </a:solidFill>
              </a:rPr>
              <a:t>Place: Locale</a:t>
            </a:r>
            <a:r>
              <a:rPr lang="en-US" altLang="zh-CN" sz="1600" dirty="0" smtClean="0"/>
              <a:t>, </a:t>
            </a:r>
            <a:r>
              <a:rPr lang="en-US" altLang="zh-CN" sz="1600" dirty="0" smtClean="0">
                <a:solidFill>
                  <a:srgbClr val="0070C0"/>
                </a:solidFill>
              </a:rPr>
              <a:t>Place: State</a:t>
            </a:r>
            <a:r>
              <a:rPr lang="en-US" altLang="zh-CN" sz="1600" dirty="0" smtClean="0"/>
              <a:t>,……;</a:t>
            </a:r>
          </a:p>
          <a:p>
            <a:pPr lvl="2" algn="just">
              <a:buFont typeface="Wingdings" pitchFamily="2" charset="2"/>
              <a:buChar char="q"/>
            </a:pPr>
            <a:r>
              <a:rPr lang="en-US" altLang="zh-CN" sz="1600" dirty="0" smtClean="0"/>
              <a:t> Unstructured Attribute: </a:t>
            </a:r>
            <a:r>
              <a:rPr lang="en-US" altLang="zh-CN" sz="1600" dirty="0" smtClean="0">
                <a:solidFill>
                  <a:srgbClr val="00FF80"/>
                </a:solidFill>
              </a:rPr>
              <a:t>Report</a:t>
            </a:r>
            <a:r>
              <a:rPr lang="en-US" altLang="zh-CN" sz="1600" dirty="0" smtClean="0"/>
              <a:t> is written by the pilot to narrate events happening during the flight .</a:t>
            </a:r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3845" y="1357298"/>
          <a:ext cx="9072626" cy="2199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4379"/>
                <a:gridCol w="1000132"/>
                <a:gridCol w="1571636"/>
                <a:gridCol w="642942"/>
                <a:gridCol w="2428892"/>
                <a:gridCol w="27146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ACN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Time: Date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Place:  Locale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… …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Events:  Anomaly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Report</a:t>
                      </a:r>
                      <a:endParaRPr lang="zh-CN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100002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200501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airport : </a:t>
                      </a:r>
                      <a:r>
                        <a:rPr lang="en-US" altLang="zh-C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sfo.airport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6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 …</a:t>
                      </a:r>
                      <a:endParaRPr lang="zh-CN" altLang="en-US" sz="1200" dirty="0">
                        <a:solidFill>
                          <a:srgbClr val="00006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6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aircraft equipment problem : critical;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6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non adherence : far</a:t>
                      </a:r>
                      <a:endParaRPr lang="zh-CN" altLang="en-US" sz="1200" dirty="0">
                        <a:solidFill>
                          <a:srgbClr val="00006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6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…WHEN TURNING THE NOSEWHEEL, STEERING FAILED…</a:t>
                      </a:r>
                      <a:endParaRPr lang="zh-CN" altLang="en-US" sz="1200" dirty="0">
                        <a:solidFill>
                          <a:srgbClr val="00006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100045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200501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atc facility : </a:t>
                      </a:r>
                      <a:r>
                        <a:rPr lang="en-US" altLang="zh-C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zob.artcc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6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 …</a:t>
                      </a:r>
                      <a:endParaRPr lang="zh-CN" altLang="en-US" sz="1200" dirty="0">
                        <a:solidFill>
                          <a:srgbClr val="00006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6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non adherence : published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6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inflight encounter : birds</a:t>
                      </a:r>
                      <a:endParaRPr lang="zh-CN" altLang="en-US" sz="1200" dirty="0">
                        <a:solidFill>
                          <a:srgbClr val="00006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00006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 A BIRD STRIKE IN AN ENG AT 1500 FT…</a:t>
                      </a:r>
                      <a:endParaRPr lang="zh-CN" altLang="en-US" sz="1200" dirty="0">
                        <a:solidFill>
                          <a:srgbClr val="00006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100131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200502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intersection : </a:t>
                      </a:r>
                      <a:r>
                        <a:rPr lang="en-US" altLang="zh-C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lubbi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6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 …</a:t>
                      </a:r>
                      <a:endParaRPr lang="zh-CN" altLang="en-US" sz="1200" dirty="0">
                        <a:solidFill>
                          <a:srgbClr val="00006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6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ground encounters : animal</a:t>
                      </a:r>
                      <a:endParaRPr lang="zh-CN" altLang="en-US" sz="1200" dirty="0">
                        <a:solidFill>
                          <a:srgbClr val="00006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6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…ON THE MANIFEST WAS A GREAT DANE DOG...</a:t>
                      </a:r>
                      <a:endParaRPr lang="zh-CN" altLang="en-US" sz="1200" dirty="0">
                        <a:solidFill>
                          <a:srgbClr val="00006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452406" y="1214422"/>
            <a:ext cx="857256" cy="25717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66786" y="1285860"/>
            <a:ext cx="5786478" cy="2428892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810388" y="1214422"/>
            <a:ext cx="2928958" cy="2571768"/>
          </a:xfrm>
          <a:prstGeom prst="rect">
            <a:avLst/>
          </a:prstGeom>
          <a:noFill/>
          <a:ln w="25400" cap="flat" cmpd="sng" algn="ctr">
            <a:solidFill>
              <a:srgbClr val="00FF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1" name="Picture 2" descr="C:\Documents and Settings\Xide Lin\Desktop\140px-NASA_logo_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0" y="5572140"/>
            <a:ext cx="1333500" cy="1133475"/>
          </a:xfrm>
          <a:prstGeom prst="rect">
            <a:avLst/>
          </a:prstGeom>
          <a:noFill/>
        </p:spPr>
      </p:pic>
      <p:sp>
        <p:nvSpPr>
          <p:cNvPr id="12" name="流程图: 多文档 11"/>
          <p:cNvSpPr/>
          <p:nvPr/>
        </p:nvSpPr>
        <p:spPr bwMode="auto">
          <a:xfrm>
            <a:off x="595282" y="4357694"/>
            <a:ext cx="928694" cy="1285884"/>
          </a:xfrm>
          <a:prstGeom prst="flowChartMultidocumen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schemeClr val="accent1">
                <a:lumMod val="25000"/>
                <a:alpha val="20000"/>
              </a:schemeClr>
            </a:outerShdw>
          </a:effectLst>
          <a:scene3d>
            <a:camera prst="orthographicFront">
              <a:rot lat="0" lon="0" rev="900000"/>
            </a:camera>
            <a:lightRig rig="balanced" dir="t"/>
          </a:scene3d>
          <a:sp3d prstMaterial="plastic">
            <a:bevelT/>
            <a:bevelB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右箭头 61"/>
          <p:cNvSpPr/>
          <p:nvPr/>
        </p:nvSpPr>
        <p:spPr bwMode="auto">
          <a:xfrm rot="16200000">
            <a:off x="4238620" y="2714620"/>
            <a:ext cx="1285884" cy="714380"/>
          </a:xfrm>
          <a:prstGeom prst="rightArrow">
            <a:avLst>
              <a:gd name="adj1" fmla="val 50000"/>
              <a:gd name="adj2" fmla="val 30731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5414" y="274638"/>
            <a:ext cx="8310586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Motivation, Challenge and Proposal </a:t>
            </a:r>
            <a:endParaRPr lang="zh-CN" altLang="en-US" dirty="0"/>
          </a:p>
        </p:txBody>
      </p:sp>
      <p:pic>
        <p:nvPicPr>
          <p:cNvPr id="4" name="Picture 2" descr="C:\Documents and Settings\Xide Lin\Desktop\140px-NASA_logo_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54" y="214290"/>
            <a:ext cx="1333500" cy="1133475"/>
          </a:xfrm>
          <a:prstGeom prst="rect">
            <a:avLst/>
          </a:prstGeom>
          <a:noFill/>
        </p:spPr>
      </p:pic>
      <p:sp>
        <p:nvSpPr>
          <p:cNvPr id="7" name="流程图: 可选过程 6"/>
          <p:cNvSpPr/>
          <p:nvPr/>
        </p:nvSpPr>
        <p:spPr bwMode="auto">
          <a:xfrm>
            <a:off x="166654" y="1643050"/>
            <a:ext cx="3786214" cy="1785950"/>
          </a:xfrm>
          <a:prstGeom prst="flowChartAlternateProcess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atte">
            <a:bevelT w="152400" h="152400" prst="relaxedInse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Motivation</a:t>
            </a:r>
            <a:endParaRPr kumimoji="1" lang="zh-CN" altLang="en-US" sz="2400" b="1" i="0" u="none" strike="noStrike" normalizeH="0" baseline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309530" y="2214554"/>
            <a:ext cx="3500462" cy="93344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C8C8"/>
          </a:solidFill>
          <a:ln w="9525">
            <a:solidFill>
              <a:srgbClr val="7030A0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An Organized Approach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Mining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Flight Reports for Understanding Anomalous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Aviation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Events </a:t>
            </a:r>
            <a:r>
              <a:rPr lang="en-US" altLang="zh-CN" sz="1400" dirty="0" smtClean="0">
                <a:solidFill>
                  <a:srgbClr val="FF8000"/>
                </a:solidFill>
                <a:latin typeface="Times New Roman" pitchFamily="18" charset="0"/>
                <a:cs typeface="Times New Roman" pitchFamily="18" charset="0"/>
              </a:rPr>
              <a:t>(reference 10)</a:t>
            </a:r>
            <a:endParaRPr lang="en-US" sz="1400" dirty="0">
              <a:solidFill>
                <a:srgbClr val="FF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流程图: 可选过程 8"/>
          <p:cNvSpPr/>
          <p:nvPr/>
        </p:nvSpPr>
        <p:spPr bwMode="auto">
          <a:xfrm>
            <a:off x="166654" y="3786190"/>
            <a:ext cx="5786478" cy="2857520"/>
          </a:xfrm>
          <a:prstGeom prst="flowChartAlternateProcess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atte">
            <a:bevelT w="152400" h="152400" prst="relaxedInse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    Challenge</a:t>
            </a:r>
            <a:endParaRPr kumimoji="1" lang="zh-CN" altLang="en-US" sz="2400" b="1" i="0" u="none" strike="noStrike" normalizeH="0" baseline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Document"/>
          <p:cNvSpPr>
            <a:spLocks noEditPoints="1" noChangeArrowheads="1"/>
          </p:cNvSpPr>
          <p:nvPr/>
        </p:nvSpPr>
        <p:spPr bwMode="auto">
          <a:xfrm>
            <a:off x="309530" y="4071942"/>
            <a:ext cx="2857520" cy="78581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C8C8"/>
          </a:solidFill>
          <a:ln w="9525">
            <a:solidFill>
              <a:srgbClr val="7030A0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Heterogeneous Data: 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Structured Categorical  Attributes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Unstructured Free Text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>
            <a:off x="380968" y="5572140"/>
            <a:ext cx="2000264" cy="78581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C8C8"/>
          </a:solidFill>
          <a:ln w="9525">
            <a:solidFill>
              <a:srgbClr val="7030A0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Concept Hierarchies:</a:t>
            </a: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Hierarchic Attributes</a:t>
            </a: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Hierarchic Values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3881430" y="4071942"/>
            <a:ext cx="1857388" cy="78581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C8C8"/>
          </a:solidFill>
          <a:ln w="9525">
            <a:solidFill>
              <a:srgbClr val="7030A0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High Dimensional: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the combinations of 52 attributes is exponential. </a:t>
            </a:r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4167182" y="5072074"/>
            <a:ext cx="1571636" cy="128588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C8C8"/>
          </a:solidFill>
          <a:ln w="9525">
            <a:solidFill>
              <a:srgbClr val="7030A0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Non-deterministic Attribute Values:  one record may drop into more than one categories.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2381232" y="5000636"/>
            <a:ext cx="1857388" cy="1357322"/>
            <a:chOff x="2666984" y="5000636"/>
            <a:chExt cx="1857388" cy="135732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/>
            <a:srcRect l="54297" t="32227" r="27734" b="49218"/>
            <a:stretch>
              <a:fillRect/>
            </a:stretch>
          </p:blipFill>
          <p:spPr bwMode="auto">
            <a:xfrm>
              <a:off x="2738422" y="5000636"/>
              <a:ext cx="1643074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椭圆 23"/>
            <p:cNvSpPr/>
            <p:nvPr/>
          </p:nvSpPr>
          <p:spPr bwMode="auto">
            <a:xfrm>
              <a:off x="3024174" y="5000636"/>
              <a:ext cx="1071570" cy="214314"/>
            </a:xfrm>
            <a:prstGeom prst="ellipse">
              <a:avLst/>
            </a:prstGeom>
            <a:noFill/>
            <a:ln w="19050" cap="flat" cmpd="sng" algn="ctr">
              <a:solidFill>
                <a:srgbClr val="00FF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809860" y="6000768"/>
              <a:ext cx="1500198" cy="214314"/>
            </a:xfrm>
            <a:prstGeom prst="ellipse">
              <a:avLst/>
            </a:prstGeom>
            <a:noFill/>
            <a:ln w="19050" cap="flat" cmpd="sng" algn="ctr">
              <a:solidFill>
                <a:srgbClr val="00FF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2666984" y="5286388"/>
              <a:ext cx="1857388" cy="357190"/>
            </a:xfrm>
            <a:prstGeom prst="ellipse">
              <a:avLst/>
            </a:prstGeom>
            <a:noFill/>
            <a:ln w="19050" cap="flat" cmpd="sng" algn="ctr">
              <a:solidFill>
                <a:srgbClr val="00FF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  <p:cxnSp>
        <p:nvCxnSpPr>
          <p:cNvPr id="35" name="曲线连接符 34"/>
          <p:cNvCxnSpPr>
            <a:endCxn id="30" idx="5"/>
          </p:cNvCxnSpPr>
          <p:nvPr/>
        </p:nvCxnSpPr>
        <p:spPr bwMode="auto">
          <a:xfrm rot="10800000">
            <a:off x="3966612" y="5591270"/>
            <a:ext cx="272008" cy="123747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00FF8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曲线连接符 19"/>
          <p:cNvCxnSpPr>
            <a:endCxn id="24" idx="2"/>
          </p:cNvCxnSpPr>
          <p:nvPr/>
        </p:nvCxnSpPr>
        <p:spPr bwMode="auto">
          <a:xfrm rot="5400000" flipH="1" flipV="1">
            <a:off x="2006183" y="5125653"/>
            <a:ext cx="750099" cy="71438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00FF8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9" name="曲线连接符 28"/>
          <p:cNvCxnSpPr>
            <a:endCxn id="27" idx="2"/>
          </p:cNvCxnSpPr>
          <p:nvPr/>
        </p:nvCxnSpPr>
        <p:spPr bwMode="auto">
          <a:xfrm flipV="1">
            <a:off x="1952604" y="6107925"/>
            <a:ext cx="571504" cy="357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FF8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7" name="流程图: 可选过程 56"/>
          <p:cNvSpPr/>
          <p:nvPr/>
        </p:nvSpPr>
        <p:spPr bwMode="auto">
          <a:xfrm>
            <a:off x="6096008" y="1643050"/>
            <a:ext cx="3643338" cy="3857652"/>
          </a:xfrm>
          <a:prstGeom prst="flowChartAlternateProcess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atte">
            <a:bevelT w="152400" h="152400" prst="relaxedInse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Proposal</a:t>
            </a:r>
            <a:endParaRPr kumimoji="1" lang="zh-CN" altLang="en-US" sz="2400" b="1" i="0" u="none" strike="noStrike" normalizeH="0" baseline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Arial" charset="0"/>
              <a:ea typeface="ＭＳ Ｐゴシック" pitchFamily="50" charset="-128"/>
            </a:endParaRPr>
          </a:p>
        </p:txBody>
      </p:sp>
      <p:sp>
        <p:nvSpPr>
          <p:cNvPr id="59" name="Document"/>
          <p:cNvSpPr>
            <a:spLocks noEditPoints="1" noChangeArrowheads="1"/>
          </p:cNvSpPr>
          <p:nvPr/>
        </p:nvSpPr>
        <p:spPr bwMode="auto">
          <a:xfrm>
            <a:off x="6381760" y="2352676"/>
            <a:ext cx="3071834" cy="15049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C8C8"/>
          </a:solidFill>
          <a:ln w="9525">
            <a:solidFill>
              <a:srgbClr val="7030A0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just"/>
            <a:r>
              <a:rPr lang="en-US" altLang="zh-CN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Text Cube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: a novel data cube model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integrates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the power of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lang="en-US" altLang="zh-CN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Cube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8000"/>
                </a:solidFill>
                <a:latin typeface="Times New Roman" pitchFamily="18" charset="0"/>
                <a:cs typeface="Times New Roman" pitchFamily="18" charset="0"/>
              </a:rPr>
              <a:t>(reference 1)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techniques</a:t>
            </a:r>
            <a:r>
              <a:rPr lang="en-US" altLang="zh-CN" sz="1400" dirty="0" smtClean="0">
                <a:solidFill>
                  <a:srgbClr val="FF8000"/>
                </a:solidFill>
                <a:latin typeface="Times New Roman" pitchFamily="18" charset="0"/>
                <a:cs typeface="Times New Roman" pitchFamily="18" charset="0"/>
              </a:rPr>
              <a:t> (reference 2)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text mining.</a:t>
            </a:r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3952868" y="2214554"/>
            <a:ext cx="2071702" cy="7143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" name="Document"/>
          <p:cNvSpPr>
            <a:spLocks noEditPoints="1" noChangeArrowheads="1"/>
          </p:cNvSpPr>
          <p:nvPr/>
        </p:nvSpPr>
        <p:spPr bwMode="auto">
          <a:xfrm>
            <a:off x="6381760" y="4000504"/>
            <a:ext cx="3000396" cy="1214446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C8C8"/>
          </a:solidFill>
          <a:ln w="9525">
            <a:solidFill>
              <a:srgbClr val="7030A0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just"/>
            <a:r>
              <a:rPr lang="en-US" altLang="zh-CN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 Cube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uses the 52 categorical attributes as </a:t>
            </a:r>
            <a:r>
              <a:rPr lang="en-US" altLang="zh-CN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Dimensions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and the summary statistics on </a:t>
            </a:r>
            <a:r>
              <a:rPr lang="en-US" altLang="zh-CN" sz="1400" dirty="0" smtClean="0">
                <a:solidFill>
                  <a:srgbClr val="008040"/>
                </a:solidFill>
                <a:latin typeface="Times New Roman" pitchFamily="18" charset="0"/>
                <a:cs typeface="Times New Roman" pitchFamily="18" charset="0"/>
              </a:rPr>
              <a:t>report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altLang="zh-CN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Measures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9" descr="C:\Documents and Settings\Xide Lin\Desktop\cficast-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1225712">
            <a:off x="7647151" y="5710294"/>
            <a:ext cx="1958261" cy="10444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Targets Challenges</a:t>
            </a:r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23875" y="1600200"/>
          <a:ext cx="888682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Documents and Settings\Xide Lin\Desktop\140px-NASA_logo_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96272" y="285728"/>
            <a:ext cx="1333500" cy="11334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95282" y="4000504"/>
            <a:ext cx="4643470" cy="738664"/>
          </a:xfrm>
          <a:prstGeom prst="rect">
            <a:avLst/>
          </a:prstGeom>
          <a:solidFill>
            <a:srgbClr val="FFC8C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Terms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 (gear, not, retract, did,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lndg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handle, would, pass, has)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(3,3,2,2,1,1,1,1,1)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({1,2,3},{1,2,3},{1,3},{2,3},{1},{2},{1},{1},{2},{3})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95282" y="2857496"/>
            <a:ext cx="4429156" cy="1143010"/>
            <a:chOff x="595282" y="2857496"/>
            <a:chExt cx="4429156" cy="1143010"/>
          </a:xfrm>
        </p:grpSpPr>
        <p:sp>
          <p:nvSpPr>
            <p:cNvPr id="11" name="流程图: 文档 10"/>
            <p:cNvSpPr/>
            <p:nvPr/>
          </p:nvSpPr>
          <p:spPr bwMode="auto">
            <a:xfrm>
              <a:off x="595282" y="3429000"/>
              <a:ext cx="1857388" cy="428628"/>
            </a:xfrm>
            <a:prstGeom prst="flowChartDocument">
              <a:avLst/>
            </a:prstGeom>
            <a:solidFill>
              <a:srgbClr val="FFC8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Report 3</a:t>
              </a:r>
              <a:r>
                <a:rPr lang="en-US" sz="1200" dirty="0" smtClean="0"/>
                <a:t>: </a:t>
              </a:r>
              <a:r>
                <a:rPr kumimoji="1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rPr>
                <a:t>… GEAR </a:t>
              </a:r>
              <a:r>
                <a:rPr kumimoji="1" lang="en-US" sz="1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rPr>
                <a:t>HAS NOT RETRACT …</a:t>
              </a:r>
              <a:endPara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5" name="流程图: 文档 14"/>
            <p:cNvSpPr/>
            <p:nvPr/>
          </p:nvSpPr>
          <p:spPr bwMode="auto">
            <a:xfrm>
              <a:off x="3809992" y="2857496"/>
              <a:ext cx="1214446" cy="928694"/>
            </a:xfrm>
            <a:prstGeom prst="flowChartDocument">
              <a:avLst/>
            </a:prstGeom>
            <a:solidFill>
              <a:srgbClr val="FFC8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Report 2</a:t>
              </a:r>
              <a:r>
                <a:rPr lang="en-US" sz="1200" dirty="0" smtClean="0"/>
                <a:t>: </a:t>
              </a:r>
              <a:r>
                <a:rPr kumimoji="1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rPr>
                <a:t>… GEAR HANDLE </a:t>
              </a:r>
              <a:r>
                <a:rPr kumimoji="1" lang="en-US" sz="1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rPr>
                <a:t> DID NOT PASS …</a:t>
              </a:r>
              <a:endPara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6" name="流程图: 文档 15"/>
            <p:cNvSpPr/>
            <p:nvPr/>
          </p:nvSpPr>
          <p:spPr bwMode="auto">
            <a:xfrm>
              <a:off x="2595546" y="2857496"/>
              <a:ext cx="1143008" cy="857256"/>
            </a:xfrm>
            <a:prstGeom prst="flowChartDocument">
              <a:avLst/>
            </a:prstGeom>
            <a:solidFill>
              <a:srgbClr val="FFC8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rgbClr val="FF0000"/>
                  </a:solidFill>
                </a:rPr>
                <a:t>Report 1</a:t>
              </a:r>
              <a:r>
                <a:rPr lang="en-US" sz="1200" dirty="0" smtClean="0"/>
                <a:t>: … </a:t>
              </a:r>
              <a:r>
                <a:rPr kumimoji="1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rPr>
                <a:t>LNDGGEAR WOULD</a:t>
              </a:r>
              <a:r>
                <a:rPr kumimoji="1" lang="en-US" sz="1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rPr>
                <a:t> NOT  RETRACT…</a:t>
              </a:r>
              <a:endPara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cxnSp>
          <p:nvCxnSpPr>
            <p:cNvPr id="18" name="直接箭头连接符 17"/>
            <p:cNvCxnSpPr>
              <a:stCxn id="11" idx="2"/>
            </p:cNvCxnSpPr>
            <p:nvPr/>
          </p:nvCxnSpPr>
          <p:spPr bwMode="auto">
            <a:xfrm rot="16200000" flipH="1">
              <a:off x="1724122" y="3629145"/>
              <a:ext cx="171215" cy="5715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  <p:cxnSp>
          <p:nvCxnSpPr>
            <p:cNvPr id="19" name="直接箭头连接符 18"/>
            <p:cNvCxnSpPr>
              <a:stCxn id="16" idx="2"/>
              <a:endCxn id="14" idx="0"/>
            </p:cNvCxnSpPr>
            <p:nvPr/>
          </p:nvCxnSpPr>
          <p:spPr bwMode="auto">
            <a:xfrm rot="5400000">
              <a:off x="2870821" y="3704275"/>
              <a:ext cx="342426" cy="2500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  <p:cxnSp>
          <p:nvCxnSpPr>
            <p:cNvPr id="24" name="直接箭头连接符 23"/>
            <p:cNvCxnSpPr>
              <a:stCxn id="15" idx="2"/>
            </p:cNvCxnSpPr>
            <p:nvPr/>
          </p:nvCxnSpPr>
          <p:spPr bwMode="auto">
            <a:xfrm rot="5400000">
              <a:off x="4011467" y="3594757"/>
              <a:ext cx="275713" cy="53578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523844" y="2812317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term frequencies</a:t>
            </a:r>
          </a:p>
          <a:p>
            <a:pPr lvl="0"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inverted index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95876" y="2224153"/>
            <a:ext cx="4286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Partition the 52 dimensions into several groups (called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shell fragments(SF)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; </a:t>
            </a:r>
          </a:p>
          <a:p>
            <a:pPr lvl="0" algn="just"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Compute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for each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while retaining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fragment inverted index (FIV)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Given offline-computed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s, online-compute cube cells by calculating the intersection of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s.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5414" y="274638"/>
            <a:ext cx="7815286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Implement: Preprocessing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85860"/>
            <a:ext cx="6357982" cy="5429264"/>
          </a:xfrm>
          <a:solidFill>
            <a:schemeClr val="bg1"/>
          </a:solidFill>
        </p:spPr>
        <p:txBody>
          <a:bodyPr/>
          <a:lstStyle/>
          <a:p>
            <a:pPr marL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Step 1: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 utilize WordNet to stem terms </a:t>
            </a:r>
            <a:r>
              <a:rPr lang="en-US" sz="1600" dirty="0" smtClean="0">
                <a:solidFill>
                  <a:srgbClr val="FF8000"/>
                </a:solidFill>
                <a:latin typeface="Times New Roman" pitchFamily="18" charset="0"/>
                <a:cs typeface="Times New Roman" pitchFamily="18" charset="0"/>
              </a:rPr>
              <a:t>(reference 6)</a:t>
            </a:r>
            <a:endParaRPr lang="en-US" sz="2000" dirty="0" smtClean="0">
              <a:solidFill>
                <a:srgbClr val="FF8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48640">
              <a:buSzPct val="1500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Before stemming, one word may have different tenses, like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steal stole stolen stealing</a:t>
            </a:r>
          </a:p>
          <a:p>
            <a:pPr marL="548640">
              <a:buSzPct val="1500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After stemming, all words are in the original tense, like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Step 2: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not all terms in report need to count in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measure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548640">
              <a:buSzPct val="150000"/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Topic Term</a:t>
            </a:r>
          </a:p>
          <a:p>
            <a:pPr marL="731520"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Words that are meaningful for flight records</a:t>
            </a:r>
          </a:p>
          <a:p>
            <a:pPr marL="731520"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Such as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altimeter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depart</a:t>
            </a:r>
            <a:endParaRPr 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48640">
              <a:buSzPct val="150000"/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Background Term</a:t>
            </a:r>
          </a:p>
          <a:p>
            <a:pPr marL="731520"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Words that are too common and not discriminative</a:t>
            </a:r>
          </a:p>
          <a:p>
            <a:pPr marL="731520"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Such as preposition </a:t>
            </a:r>
            <a:r>
              <a:rPr lang="en-US" sz="1800" dirty="0" smtClean="0">
                <a:solidFill>
                  <a:srgbClr val="00FF8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rgbClr val="00FF8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article </a:t>
            </a:r>
            <a:r>
              <a:rPr lang="en-US" sz="1800" dirty="0" smtClean="0">
                <a:solidFill>
                  <a:srgbClr val="00FF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rgbClr val="00FF8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rgbClr val="00FF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48640">
              <a:buSzPct val="150000"/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TF-IDF Weighting  Formula </a:t>
            </a:r>
            <a:r>
              <a:rPr lang="en-US" sz="1600" dirty="0" smtClean="0">
                <a:solidFill>
                  <a:srgbClr val="FF8000"/>
                </a:solidFill>
                <a:latin typeface="Times New Roman" pitchFamily="18" charset="0"/>
                <a:cs typeface="Times New Roman" pitchFamily="18" charset="0"/>
              </a:rPr>
              <a:t>(reference 7)</a:t>
            </a:r>
          </a:p>
          <a:p>
            <a:pPr marL="731520"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group of formulas evaluating how important a term is to a document.</a:t>
            </a:r>
          </a:p>
          <a:p>
            <a:pPr marL="0" lvl="1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we  use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TF-IDF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weight terms, keep 1000 terms with highest weights as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Topic Term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delete the rest as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Background Term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1" algn="just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Step 3: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count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Term Frequencies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2" descr="C:\Documents and Settings\Xide Lin\Desktop\140px-NASA_logo_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72" y="214290"/>
            <a:ext cx="1333500" cy="1133475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/>
        </p:nvGrpSpPr>
        <p:grpSpPr>
          <a:xfrm>
            <a:off x="6738950" y="1428736"/>
            <a:ext cx="3071834" cy="1857388"/>
            <a:chOff x="6953264" y="1273718"/>
            <a:chExt cx="2857520" cy="1857388"/>
          </a:xfrm>
        </p:grpSpPr>
        <p:sp>
          <p:nvSpPr>
            <p:cNvPr id="7" name="TextBox 6"/>
            <p:cNvSpPr txBox="1"/>
            <p:nvPr/>
          </p:nvSpPr>
          <p:spPr>
            <a:xfrm>
              <a:off x="6953264" y="1273718"/>
              <a:ext cx="92869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Step 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流程图: 文档 4"/>
            <p:cNvSpPr/>
            <p:nvPr/>
          </p:nvSpPr>
          <p:spPr bwMode="auto">
            <a:xfrm>
              <a:off x="6953264" y="1571612"/>
              <a:ext cx="2857520" cy="1559494"/>
            </a:xfrm>
            <a:prstGeom prst="flowChartDocumen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sz="1600" dirty="0" smtClean="0"/>
                <a:t>A </a:t>
              </a:r>
              <a:r>
                <a:rPr lang="en-US" sz="1600" dirty="0" smtClean="0">
                  <a:solidFill>
                    <a:srgbClr val="FF0000"/>
                  </a:solidFill>
                </a:rPr>
                <a:t>DEPARTING</a:t>
              </a:r>
              <a:r>
                <a:rPr lang="en-US" sz="1600" dirty="0" smtClean="0"/>
                <a:t> A320 EXPERIENCED A </a:t>
              </a:r>
              <a:r>
                <a:rPr lang="en-US" sz="1600" dirty="0" smtClean="0">
                  <a:solidFill>
                    <a:srgbClr val="FF0000"/>
                  </a:solidFill>
                </a:rPr>
                <a:t>BIRD</a:t>
              </a:r>
              <a:r>
                <a:rPr lang="en-US" sz="1600" dirty="0" smtClean="0"/>
                <a:t> STRIKE IN AN </a:t>
              </a:r>
              <a:r>
                <a:rPr lang="en-US" sz="1600" dirty="0" smtClean="0">
                  <a:solidFill>
                    <a:srgbClr val="FF0000"/>
                  </a:solidFill>
                </a:rPr>
                <a:t>ENG</a:t>
              </a:r>
              <a:r>
                <a:rPr lang="en-US" sz="1600" dirty="0" smtClean="0"/>
                <a:t> AT 1500 </a:t>
              </a:r>
              <a:r>
                <a:rPr lang="en-US" sz="1600" dirty="0" smtClean="0">
                  <a:solidFill>
                    <a:srgbClr val="FF0000"/>
                  </a:solidFill>
                </a:rPr>
                <a:t>FT</a:t>
              </a:r>
              <a:r>
                <a:rPr lang="en-US" sz="1600" dirty="0" smtClean="0"/>
                <a:t>, DECLARED AN </a:t>
              </a:r>
              <a:r>
                <a:rPr lang="en-US" sz="1600" dirty="0" smtClean="0">
                  <a:solidFill>
                    <a:srgbClr val="FF0000"/>
                  </a:solidFill>
                </a:rPr>
                <a:t>EMER</a:t>
              </a:r>
              <a:r>
                <a:rPr lang="en-US" sz="1600" dirty="0" smtClean="0"/>
                <a:t>, AND STOPPED </a:t>
              </a:r>
              <a:r>
                <a:rPr lang="en-US" sz="1600" dirty="0" smtClean="0">
                  <a:solidFill>
                    <a:srgbClr val="FF0000"/>
                  </a:solidFill>
                </a:rPr>
                <a:t>DEPARTURE</a:t>
              </a:r>
              <a:r>
                <a:rPr lang="en-US" sz="1600" dirty="0" smtClean="0"/>
                <a:t>.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38950" y="3071810"/>
            <a:ext cx="3071834" cy="1428760"/>
            <a:chOff x="6953264" y="1273718"/>
            <a:chExt cx="2857520" cy="1428760"/>
          </a:xfrm>
        </p:grpSpPr>
        <p:sp>
          <p:nvSpPr>
            <p:cNvPr id="10" name="TextBox 9"/>
            <p:cNvSpPr txBox="1"/>
            <p:nvPr/>
          </p:nvSpPr>
          <p:spPr>
            <a:xfrm>
              <a:off x="6953264" y="1273718"/>
              <a:ext cx="92869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Step 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流程图: 文档 10"/>
            <p:cNvSpPr/>
            <p:nvPr/>
          </p:nvSpPr>
          <p:spPr bwMode="auto">
            <a:xfrm>
              <a:off x="6953264" y="1571612"/>
              <a:ext cx="2857520" cy="1130866"/>
            </a:xfrm>
            <a:prstGeom prst="flowChartDocumen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sz="1600" dirty="0" smtClean="0"/>
                <a:t>a </a:t>
              </a:r>
              <a:r>
                <a:rPr lang="en-US" sz="1600" dirty="0" smtClean="0">
                  <a:solidFill>
                    <a:srgbClr val="FF0000"/>
                  </a:solidFill>
                </a:rPr>
                <a:t>depart</a:t>
              </a:r>
              <a:r>
                <a:rPr lang="en-US" sz="1600" dirty="0" smtClean="0"/>
                <a:t> a320 experience a </a:t>
              </a:r>
              <a:r>
                <a:rPr lang="en-US" sz="1600" dirty="0" smtClean="0">
                  <a:solidFill>
                    <a:srgbClr val="FF0000"/>
                  </a:solidFill>
                </a:rPr>
                <a:t>bird </a:t>
              </a:r>
              <a:r>
                <a:rPr lang="en-US" sz="1600" dirty="0" smtClean="0"/>
                <a:t>strike in a </a:t>
              </a:r>
              <a:r>
                <a:rPr lang="en-US" sz="1600" dirty="0" smtClean="0">
                  <a:solidFill>
                    <a:srgbClr val="FF0000"/>
                  </a:solidFill>
                </a:rPr>
                <a:t>engine</a:t>
              </a:r>
              <a:r>
                <a:rPr lang="en-US" sz="1600" dirty="0" smtClean="0"/>
                <a:t> at 1500 </a:t>
              </a:r>
              <a:r>
                <a:rPr lang="en-US" sz="1600" dirty="0" smtClean="0">
                  <a:solidFill>
                    <a:srgbClr val="FF0000"/>
                  </a:solidFill>
                </a:rPr>
                <a:t>ft</a:t>
              </a:r>
              <a:r>
                <a:rPr lang="en-US" sz="1600" dirty="0" smtClean="0"/>
                <a:t> declare a </a:t>
              </a:r>
              <a:r>
                <a:rPr lang="en-US" sz="1600" dirty="0" smtClean="0">
                  <a:solidFill>
                    <a:srgbClr val="FF0000"/>
                  </a:solidFill>
                </a:rPr>
                <a:t>emergence</a:t>
              </a:r>
              <a:r>
                <a:rPr lang="en-US" sz="1600" dirty="0" smtClean="0"/>
                <a:t> and stop depart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38950" y="4429132"/>
            <a:ext cx="3071834" cy="1000132"/>
            <a:chOff x="6953264" y="1273718"/>
            <a:chExt cx="2857520" cy="1000132"/>
          </a:xfrm>
        </p:grpSpPr>
        <p:sp>
          <p:nvSpPr>
            <p:cNvPr id="13" name="TextBox 12"/>
            <p:cNvSpPr txBox="1"/>
            <p:nvPr/>
          </p:nvSpPr>
          <p:spPr>
            <a:xfrm>
              <a:off x="6953264" y="1273718"/>
              <a:ext cx="92869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Step 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流程图: 文档 13"/>
            <p:cNvSpPr/>
            <p:nvPr/>
          </p:nvSpPr>
          <p:spPr bwMode="auto">
            <a:xfrm>
              <a:off x="6953264" y="1571612"/>
              <a:ext cx="2857520" cy="702238"/>
            </a:xfrm>
            <a:prstGeom prst="flowChartDocumen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sz="1600" dirty="0" smtClean="0">
                  <a:solidFill>
                    <a:srgbClr val="FF0000"/>
                  </a:solidFill>
                </a:rPr>
                <a:t>depart bird engine ft emergence depart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38950" y="5357826"/>
            <a:ext cx="3071834" cy="1000132"/>
            <a:chOff x="6953264" y="1273718"/>
            <a:chExt cx="2857520" cy="1000132"/>
          </a:xfrm>
        </p:grpSpPr>
        <p:sp>
          <p:nvSpPr>
            <p:cNvPr id="16" name="TextBox 15"/>
            <p:cNvSpPr txBox="1"/>
            <p:nvPr/>
          </p:nvSpPr>
          <p:spPr>
            <a:xfrm>
              <a:off x="6953264" y="1273718"/>
              <a:ext cx="92869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Step 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流程图: 文档 16"/>
            <p:cNvSpPr/>
            <p:nvPr/>
          </p:nvSpPr>
          <p:spPr bwMode="auto">
            <a:xfrm>
              <a:off x="6953264" y="1571612"/>
              <a:ext cx="2857520" cy="702238"/>
            </a:xfrm>
            <a:prstGeom prst="flowChartDocumen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sz="1600" dirty="0" smtClean="0"/>
                <a:t>(depart, bird, engine, ft, emergence) = (2,1,1,1,1) 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95744" y="1474805"/>
            <a:ext cx="5715040" cy="5097467"/>
          </a:xfrm>
          <a:solidFill>
            <a:schemeClr val="bg1"/>
          </a:solidFill>
        </p:spPr>
        <p:txBody>
          <a:bodyPr/>
          <a:lstStyle/>
          <a:p>
            <a:pPr algn="just"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Dimension Hierarchy </a:t>
            </a:r>
            <a:r>
              <a:rPr lang="en-US" sz="1600" dirty="0" smtClean="0">
                <a:solidFill>
                  <a:srgbClr val="FF8000"/>
                </a:solidFill>
                <a:latin typeface="Times New Roman" pitchFamily="18" charset="0"/>
                <a:cs typeface="Times New Roman" pitchFamily="18" charset="0"/>
              </a:rPr>
              <a:t>(reference 8)</a:t>
            </a:r>
            <a:endParaRPr lang="en-US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traditional OLAP cube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each dimension may consist of more than one attributes, and be organized as a hierarchy of these attributes. </a:t>
            </a:r>
            <a:endParaRPr lang="en-US" sz="1800" dirty="0" smtClean="0">
              <a:solidFill>
                <a:srgbClr val="FF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dimension hierarchy takes the form of a tree or a DAG. An attribute at a lower level reveals more details.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Four operations are supported: </a:t>
            </a:r>
            <a:r>
              <a:rPr lang="en-US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roll-up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drill-down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slice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dice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Term Hierarchy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Unlike traditional OLAP cube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term hierarchies are novel, which are semantic levels of terms in text report and their relationship.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Term hierarchies are given by aviation experts. It is the way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 Cube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introduces expert knowledge.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Two operations are supported: </a:t>
            </a:r>
            <a:r>
              <a:rPr lang="en-US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pull-up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pull-down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圆角矩形标注 20"/>
          <p:cNvSpPr/>
          <p:nvPr/>
        </p:nvSpPr>
        <p:spPr bwMode="auto">
          <a:xfrm rot="16200000">
            <a:off x="488138" y="2821765"/>
            <a:ext cx="3571875" cy="4214842"/>
          </a:xfrm>
          <a:prstGeom prst="wedgeRoundRectCallout">
            <a:avLst>
              <a:gd name="adj1" fmla="val -32691"/>
              <a:gd name="adj2" fmla="val 56535"/>
              <a:gd name="adj3" fmla="val 166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95414" y="274638"/>
            <a:ext cx="7815286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Implement: Concept Hierarchy</a:t>
            </a:r>
            <a:endParaRPr lang="en-US" dirty="0"/>
          </a:p>
        </p:txBody>
      </p:sp>
      <p:pic>
        <p:nvPicPr>
          <p:cNvPr id="5" name="Picture 2" descr="C:\Documents and Settings\Xide Lin\Desktop\140px-NASA_logo_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92" y="285728"/>
            <a:ext cx="1333500" cy="1133475"/>
          </a:xfrm>
          <a:prstGeom prst="rect">
            <a:avLst/>
          </a:prstGeom>
          <a:noFill/>
        </p:spPr>
      </p:pic>
      <p:graphicFrame>
        <p:nvGraphicFramePr>
          <p:cNvPr id="7" name="图示 6"/>
          <p:cNvGraphicFramePr/>
          <p:nvPr/>
        </p:nvGraphicFramePr>
        <p:xfrm>
          <a:off x="166654" y="1214422"/>
          <a:ext cx="4286280" cy="2058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图示 8"/>
          <p:cNvGraphicFramePr/>
          <p:nvPr/>
        </p:nvGraphicFramePr>
        <p:xfrm>
          <a:off x="150802" y="2714620"/>
          <a:ext cx="2659058" cy="142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150802" y="5214950"/>
          <a:ext cx="4087818" cy="142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图示 10"/>
          <p:cNvGraphicFramePr/>
          <p:nvPr/>
        </p:nvGraphicFramePr>
        <p:xfrm>
          <a:off x="1523976" y="3929066"/>
          <a:ext cx="2786082" cy="142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3" name="上箭头 12"/>
          <p:cNvSpPr/>
          <p:nvPr/>
        </p:nvSpPr>
        <p:spPr bwMode="auto">
          <a:xfrm>
            <a:off x="1881166" y="5286388"/>
            <a:ext cx="285752" cy="500066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5414" y="5447900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Pull-up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2738422" y="5286388"/>
            <a:ext cx="285752" cy="500066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2670" y="5286388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Pull-down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上箭头 17"/>
          <p:cNvSpPr/>
          <p:nvPr/>
        </p:nvSpPr>
        <p:spPr bwMode="auto">
          <a:xfrm>
            <a:off x="1523976" y="4071942"/>
            <a:ext cx="285752" cy="500066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8224" y="4162016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Pull-up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2381232" y="4000504"/>
            <a:ext cx="285752" cy="500066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24042" y="4019140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Pull-down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5414" y="274638"/>
            <a:ext cx="7815286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Implement: Complexity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472" y="1428736"/>
            <a:ext cx="8572560" cy="5072098"/>
          </a:xfrm>
        </p:spPr>
        <p:txBody>
          <a:bodyPr/>
          <a:lstStyle/>
          <a:p>
            <a:pPr marL="0"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 Complexity: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latin typeface="Times New Roman" pitchFamily="18" charset="0"/>
                <a:cs typeface="Times New Roman" pitchFamily="18" charset="0"/>
              </a:rPr>
              <a:t>(reference </a:t>
            </a:r>
            <a:r>
              <a:rPr lang="en-US" sz="1600" dirty="0" smtClean="0">
                <a:solidFill>
                  <a:srgbClr val="FF8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</a:p>
          <a:p>
            <a:pPr marL="0">
              <a:buSzPct val="150000"/>
              <a:buNone/>
            </a:pPr>
            <a:endParaRPr lang="en-US" sz="1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>
              <a:buSzPct val="150000"/>
              <a:buNone/>
            </a:pPr>
            <a:endParaRPr lang="en-US" sz="1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algn="ctr">
              <a:buSzPct val="150000"/>
              <a:buNone/>
            </a:pP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#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tuples     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# dimensions     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# topic terms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# dimensions in one shell fragment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Storage Size:</a:t>
            </a:r>
          </a:p>
          <a:p>
            <a:pPr algn="ctr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                                          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: # non-empty cells in one shell fragment.</a:t>
            </a:r>
          </a:p>
          <a:p>
            <a:pPr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    The maximal value of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could be:</a:t>
            </a:r>
          </a:p>
          <a:p>
            <a:pPr marL="0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     So the maximal storage sizes of TF and IV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could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be:</a:t>
            </a:r>
          </a:p>
          <a:p>
            <a:pPr marL="0" algn="ctr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= 1000,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= 52 and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= 1 ~ 4 are all constant, both the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time complexity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and the storage size of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are linear to the number of flight records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but not the storage size of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reduce the storage size of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becomes a new challenge for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 Cube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unlike traditional OLAP cube. </a:t>
            </a:r>
          </a:p>
          <a:p>
            <a:pPr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>
              <a:buNone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Documents and Settings\Xide Lin\Desktop\140px-NASA_logo_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0586" y="285728"/>
            <a:ext cx="1333500" cy="1133475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2802" y="1857364"/>
            <a:ext cx="2131059" cy="75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68" y="3143248"/>
            <a:ext cx="934106" cy="45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96140" y="3143248"/>
            <a:ext cx="102238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95810" y="3857628"/>
            <a:ext cx="1748124" cy="68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24306" y="4714884"/>
            <a:ext cx="2131059" cy="75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6139" y="4643446"/>
            <a:ext cx="2041085" cy="714380"/>
          </a:xfrm>
          <a:prstGeom prst="rect">
            <a:avLst/>
          </a:prstGeom>
          <a:noFill/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857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857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8572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5414" y="274638"/>
            <a:ext cx="8072494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Implement: Cubing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6786" y="1600200"/>
            <a:ext cx="8429684" cy="4900634"/>
          </a:xfrm>
        </p:spPr>
        <p:txBody>
          <a:bodyPr/>
          <a:lstStyle/>
          <a:p>
            <a:pPr>
              <a:buSzPct val="15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Partially Materialization</a:t>
            </a:r>
          </a:p>
          <a:p>
            <a:pPr lvl="1">
              <a:buSzPct val="150000"/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 reduce storage size, we select some instead of all cells to materialize</a:t>
            </a:r>
          </a:p>
          <a:p>
            <a:pPr lvl="1">
              <a:buSzPct val="150000"/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If a non-materialized cell are queried, we online-compute it, based on offline-computed cells.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Query Time</a:t>
            </a:r>
          </a:p>
          <a:p>
            <a:pPr lvl="1">
              <a:buSzPct val="150000"/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If a non-materialized cell consists of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materialized sub-cells, we need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times online-computation to answer the query. So the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Query Time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defined as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Balance between Space and Time</a:t>
            </a:r>
          </a:p>
          <a:p>
            <a:pPr lvl="1">
              <a:buSzPct val="150000"/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Given a time threshold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we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minimize the storage size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while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bound the query time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of all cells no more than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SzPct val="150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SzPct val="150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During cubing, we should make decisions on two things:</a:t>
            </a:r>
          </a:p>
          <a:p>
            <a:pPr>
              <a:buSzPct val="150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Q1.  Which cells are selected to be materialized ?</a:t>
            </a:r>
          </a:p>
          <a:p>
            <a:pPr>
              <a:buSzPct val="150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Q2.  For a non-materialized cell, how to online-compute it ?</a:t>
            </a:r>
          </a:p>
        </p:txBody>
      </p:sp>
      <p:pic>
        <p:nvPicPr>
          <p:cNvPr id="4" name="Picture 2" descr="C:\Documents and Settings\Xide Lin\Desktop\140px-NASA_logo_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92" y="285728"/>
            <a:ext cx="1333500" cy="1133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2538" y="274638"/>
            <a:ext cx="7958162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Implement: Cubing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092" y="1357298"/>
            <a:ext cx="9501254" cy="5286412"/>
          </a:xfrm>
          <a:solidFill>
            <a:schemeClr val="bg1"/>
          </a:solidFill>
        </p:spPr>
        <p:txBody>
          <a:bodyPr/>
          <a:lstStyle/>
          <a:p>
            <a:pPr>
              <a:buSzPct val="1500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we suppose each cell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not selected and calculate the minimum query time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qt(c)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If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qt(c)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we materialize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otherwise record the way to minimize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qt(c)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So,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both convert into one question: a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-size non-materialized cell have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ways to online-compute; which one is the best?</a:t>
            </a:r>
          </a:p>
          <a:p>
            <a:pPr>
              <a:buSzPct val="15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the 3-size cell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(*,*,*)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the second way seems better then the first one.  But actually it depends on the materializing conditions of (LA,*,*), (IL,*,*), (CA,*,*), (NC,*,*), (FL,*,*), (*,2007,*) and (*,2008,*). We use a </a:t>
            </a:r>
            <a:r>
              <a:rPr lang="en-U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Dynamic Programming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model to optimize computation decisions.</a:t>
            </a:r>
          </a:p>
          <a:p>
            <a:endParaRPr lang="en-US" dirty="0"/>
          </a:p>
        </p:txBody>
      </p:sp>
      <p:pic>
        <p:nvPicPr>
          <p:cNvPr id="4" name="Picture 2" descr="C:\Documents and Settings\Xide Lin\Desktop\140px-NASA_logo_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4834" y="214290"/>
            <a:ext cx="1333500" cy="1133475"/>
          </a:xfrm>
          <a:prstGeom prst="rect">
            <a:avLst/>
          </a:prstGeom>
          <a:noFill/>
        </p:spPr>
      </p:pic>
      <p:grpSp>
        <p:nvGrpSpPr>
          <p:cNvPr id="34" name="组合 33"/>
          <p:cNvGrpSpPr/>
          <p:nvPr/>
        </p:nvGrpSpPr>
        <p:grpSpPr>
          <a:xfrm>
            <a:off x="238092" y="2509971"/>
            <a:ext cx="4000528" cy="2407237"/>
            <a:chOff x="557541" y="2500306"/>
            <a:chExt cx="5057271" cy="2919965"/>
          </a:xfrm>
        </p:grpSpPr>
        <p:grpSp>
          <p:nvGrpSpPr>
            <p:cNvPr id="30" name="组合 29"/>
            <p:cNvGrpSpPr/>
            <p:nvPr/>
          </p:nvGrpSpPr>
          <p:grpSpPr>
            <a:xfrm>
              <a:off x="557541" y="2500306"/>
              <a:ext cx="5057271" cy="2919965"/>
              <a:chOff x="345634" y="2571744"/>
              <a:chExt cx="5418505" cy="2992655"/>
            </a:xfrm>
          </p:grpSpPr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52538" y="3143248"/>
                <a:ext cx="3084512" cy="2030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523976" y="5131369"/>
                <a:ext cx="660079" cy="42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LA</a:t>
                </a:r>
                <a:endParaRPr lang="en-US" sz="16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66918" y="5143512"/>
                <a:ext cx="571504" cy="34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IL</a:t>
                </a:r>
                <a:endParaRPr lang="en-US" sz="16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45634" y="4621803"/>
                <a:ext cx="1118281" cy="42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Place</a:t>
                </a:r>
                <a:endParaRPr lang="en-US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52802" y="2571744"/>
                <a:ext cx="2021060" cy="42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Environment</a:t>
                </a:r>
                <a:endParaRPr lang="en-US" sz="16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881562" y="4559865"/>
                <a:ext cx="882577" cy="42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Year</a:t>
                </a:r>
                <a:endParaRPr lang="en-US" sz="16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95545" y="5143512"/>
                <a:ext cx="749618" cy="42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CA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67048" y="5143512"/>
                <a:ext cx="661909" cy="42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NC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38554" y="5143512"/>
                <a:ext cx="571504" cy="34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FL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67180" y="5072074"/>
                <a:ext cx="919644" cy="42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2007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381497" y="4857760"/>
                <a:ext cx="865537" cy="36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2008</a:t>
                </a:r>
                <a:endParaRPr lang="en-US" sz="16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452934" y="3286124"/>
                <a:ext cx="827410" cy="42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Rain</a:t>
                </a:r>
                <a:endParaRPr lang="en-US" sz="1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52934" y="3786190"/>
                <a:ext cx="714380" cy="34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Ice</a:t>
                </a:r>
                <a:endParaRPr lang="en-US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52934" y="4214817"/>
                <a:ext cx="924169" cy="42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Wind</a:t>
                </a:r>
                <a:endParaRPr lang="en-US" sz="1600" dirty="0"/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 bwMode="auto">
            <a:xfrm rot="5400000" flipH="1" flipV="1">
              <a:off x="4167182" y="4357694"/>
              <a:ext cx="642942" cy="642942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" name="直接箭头连接符 8"/>
            <p:cNvCxnSpPr/>
            <p:nvPr/>
          </p:nvCxnSpPr>
          <p:spPr bwMode="auto">
            <a:xfrm rot="16200000" flipV="1">
              <a:off x="3049574" y="3894141"/>
              <a:ext cx="2225690" cy="9524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cxnSp>
        <p:cxnSp>
          <p:nvCxnSpPr>
            <p:cNvPr id="8" name="直接箭头连接符 7"/>
            <p:cNvCxnSpPr/>
            <p:nvPr/>
          </p:nvCxnSpPr>
          <p:spPr bwMode="auto">
            <a:xfrm rot="10800000">
              <a:off x="1095348" y="5000636"/>
              <a:ext cx="3071834" cy="1588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</p:cxnSp>
      </p:grpSp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6858" y="2500306"/>
            <a:ext cx="65333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95810" y="4280243"/>
            <a:ext cx="2143140" cy="143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8428" y="2500306"/>
            <a:ext cx="65333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99998" y="2500306"/>
            <a:ext cx="65333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1568" y="2500306"/>
            <a:ext cx="65333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69405" y="2500306"/>
            <a:ext cx="555627" cy="146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加号 41"/>
          <p:cNvSpPr/>
          <p:nvPr/>
        </p:nvSpPr>
        <p:spPr bwMode="auto">
          <a:xfrm>
            <a:off x="5381628" y="3000372"/>
            <a:ext cx="285752" cy="357190"/>
          </a:xfrm>
          <a:prstGeom prst="mathPlus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3" name="加号 42"/>
          <p:cNvSpPr/>
          <p:nvPr/>
        </p:nvSpPr>
        <p:spPr bwMode="auto">
          <a:xfrm>
            <a:off x="6453198" y="3000372"/>
            <a:ext cx="285752" cy="357190"/>
          </a:xfrm>
          <a:prstGeom prst="mathPlus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4" name="加号 43"/>
          <p:cNvSpPr/>
          <p:nvPr/>
        </p:nvSpPr>
        <p:spPr bwMode="auto">
          <a:xfrm>
            <a:off x="7524768" y="3000372"/>
            <a:ext cx="285752" cy="357190"/>
          </a:xfrm>
          <a:prstGeom prst="mathPlus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5" name="加号 44"/>
          <p:cNvSpPr/>
          <p:nvPr/>
        </p:nvSpPr>
        <p:spPr bwMode="auto">
          <a:xfrm>
            <a:off x="8596338" y="3000372"/>
            <a:ext cx="285752" cy="357190"/>
          </a:xfrm>
          <a:prstGeom prst="mathPlus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6" name="加号 45"/>
          <p:cNvSpPr/>
          <p:nvPr/>
        </p:nvSpPr>
        <p:spPr bwMode="auto">
          <a:xfrm>
            <a:off x="6881826" y="4714884"/>
            <a:ext cx="285752" cy="357190"/>
          </a:xfrm>
          <a:prstGeom prst="mathPlus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7" name="等于号 46"/>
          <p:cNvSpPr/>
          <p:nvPr/>
        </p:nvSpPr>
        <p:spPr bwMode="auto">
          <a:xfrm rot="19468879">
            <a:off x="3800339" y="3198648"/>
            <a:ext cx="679272" cy="430253"/>
          </a:xfrm>
          <a:prstGeom prst="mathEqual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8" name="等于号 47"/>
          <p:cNvSpPr/>
          <p:nvPr/>
        </p:nvSpPr>
        <p:spPr bwMode="auto">
          <a:xfrm rot="1931906">
            <a:off x="3782702" y="4708243"/>
            <a:ext cx="679272" cy="430253"/>
          </a:xfrm>
          <a:prstGeom prst="mathEqual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81892" y="4286256"/>
            <a:ext cx="21431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东方纹理图案设计模板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东方纹理图案设计模板</Template>
  <TotalTime>4985</TotalTime>
  <Words>2032</Words>
  <Application>Microsoft Office PowerPoint</Application>
  <PresentationFormat>A4 纸张(210x297 毫米)</PresentationFormat>
  <Paragraphs>255</Paragraphs>
  <Slides>14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东方纹理图案设计模板</vt:lpstr>
      <vt:lpstr>Text Cube: Flight Report Mining by High Dimensional OLAP </vt:lpstr>
      <vt:lpstr>ASRS Data Set</vt:lpstr>
      <vt:lpstr>Motivation, Challenge and Proposal </vt:lpstr>
      <vt:lpstr>Targets Challenges</vt:lpstr>
      <vt:lpstr>Implement: Preprocessing</vt:lpstr>
      <vt:lpstr>Implement: Concept Hierarchy</vt:lpstr>
      <vt:lpstr>Implement: Complexity</vt:lpstr>
      <vt:lpstr>Implement: Cubing</vt:lpstr>
      <vt:lpstr>Implement: Cubing</vt:lpstr>
      <vt:lpstr>Implement: Answer Query</vt:lpstr>
      <vt:lpstr>Experiment: Efficiency</vt:lpstr>
      <vt:lpstr>Experiment: Efficiency</vt:lpstr>
      <vt:lpstr>        Experiment: Effectiveness</vt:lpstr>
      <vt:lpstr>Reference</vt:lpstr>
    </vt:vector>
  </TitlesOfParts>
  <Manager/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Cube: Flight Report Mining by High Dimensional OLAP </dc:title>
  <dc:subject/>
  <dc:creator> </dc:creator>
  <cp:keywords/>
  <dc:description/>
  <cp:lastModifiedBy> </cp:lastModifiedBy>
  <cp:revision>43</cp:revision>
  <dcterms:created xsi:type="dcterms:W3CDTF">2008-08-22T19:27:36Z</dcterms:created>
  <dcterms:modified xsi:type="dcterms:W3CDTF">2008-08-26T18:35:29Z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TC011962412052</vt:lpwstr>
  </property>
</Properties>
</file>