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7" r:id="rId4"/>
    <p:sldId id="259" r:id="rId5"/>
    <p:sldId id="258" r:id="rId6"/>
    <p:sldId id="266" r:id="rId7"/>
    <p:sldId id="260" r:id="rId8"/>
    <p:sldId id="261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ok2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MSR-10\MPX\RFCData\Verification\spreadsheet_charts\fgroups_monthly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MSR-10\MPX\RFCData\Verification\spreadsheet_charts\fgroups_monthly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mdeweese.NWSCRMSP\My%20Documents\verification\runtim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mdeweese.NWSCRMSP\My%20Documents\verification\runtim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lrMapOvr bg1="lt1" tx1="dk1" bg2="lt2" tx2="dk2" accent1="accent1" accent2="accent2" accent3="accent3" accent4="accent4" accent5="accent5" accent6="accent6" hlink="hlink" folHlink="folHlink"/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  <c:spPr>
          <a:ln>
            <a:prstDash val="solid"/>
          </a:ln>
        </c:spPr>
      </c:pivotFmt>
      <c:pivotFmt>
        <c:idx val="9"/>
      </c:pivotFmt>
      <c:pivotFmt>
        <c:idx val="10"/>
      </c:pivotFmt>
      <c:pivotFmt>
        <c:idx val="11"/>
        <c:spPr>
          <a:ln w="31750">
            <a:solidFill>
              <a:srgbClr val="6B6BBF">
                <a:alpha val="50000"/>
              </a:srgbClr>
            </a:solidFill>
          </a:ln>
        </c:spPr>
      </c:pivotFmt>
      <c:pivotFmt>
        <c:idx val="12"/>
        <c:spPr>
          <a:ln w="31750">
            <a:solidFill>
              <a:srgbClr val="6B6BBF">
                <a:alpha val="50000"/>
              </a:srgbClr>
            </a:solidFill>
          </a:ln>
        </c:spPr>
        <c:marker>
          <c:symbol val="star"/>
          <c:size val="4"/>
        </c:marker>
      </c:pivotFmt>
      <c:pivotFmt>
        <c:idx val="13"/>
        <c:spPr>
          <a:ln w="31750">
            <a:solidFill>
              <a:srgbClr val="DD9911">
                <a:alpha val="49804"/>
              </a:srgbClr>
            </a:solidFill>
          </a:ln>
        </c:spPr>
        <c:marker>
          <c:symbol val="circle"/>
          <c:size val="4"/>
        </c:marker>
      </c:pivotFmt>
      <c:pivotFmt>
        <c:idx val="14"/>
      </c:pivotFmt>
      <c:pivotFmt>
        <c:idx val="15"/>
      </c:pivotFmt>
      <c:pivotFmt>
        <c:idx val="16"/>
        <c:dLbl>
          <c:idx val="0"/>
          <c:delete val="1"/>
        </c:dLbl>
      </c:pivotFmt>
      <c:pivotFmt>
        <c:idx val="17"/>
      </c:pivotFmt>
      <c:pivotFmt>
        <c:idx val="18"/>
        <c:marker>
          <c:symbol val="square"/>
          <c:size val="7"/>
        </c:marker>
      </c:pivotFmt>
      <c:pivotFmt>
        <c:idx val="19"/>
      </c:pivotFmt>
      <c:pivotFmt>
        <c:idx val="20"/>
      </c:pivotFmt>
      <c:pivotFmt>
        <c:idx val="21"/>
      </c:pivotFmt>
      <c:pivotFmt>
        <c:idx val="22"/>
      </c:pivotFmt>
      <c:pivotFmt>
        <c:idx val="23"/>
        <c:spPr>
          <a:ln>
            <a:solidFill>
              <a:srgbClr val="76C878">
                <a:alpha val="50000"/>
              </a:srgbClr>
            </a:solidFill>
          </a:ln>
        </c:spPr>
        <c:marker>
          <c:spPr>
            <a:solidFill>
              <a:srgbClr val="76C878"/>
            </a:solidFill>
          </c:spPr>
        </c:marker>
      </c:pivotFmt>
      <c:pivotFmt>
        <c:idx val="24"/>
        <c:spPr>
          <a:ln>
            <a:solidFill>
              <a:srgbClr val="E3598A">
                <a:alpha val="50000"/>
              </a:srgbClr>
            </a:solidFill>
          </a:ln>
        </c:spPr>
      </c:pivotFmt>
      <c:pivotFmt>
        <c:idx val="25"/>
        <c:spPr>
          <a:ln>
            <a:solidFill>
              <a:schemeClr val="accent3">
                <a:lumMod val="60000"/>
                <a:lumOff val="40000"/>
                <a:alpha val="50000"/>
              </a:schemeClr>
            </a:solidFill>
          </a:ln>
        </c:spPr>
      </c:pivotFmt>
      <c:pivotFmt>
        <c:idx val="26"/>
        <c:spPr>
          <a:ln>
            <a:solidFill>
              <a:srgbClr val="FCF7F6"/>
            </a:solidFill>
            <a:prstDash val="sysDot"/>
          </a:ln>
        </c:spPr>
        <c:marker>
          <c:spPr>
            <a:solidFill>
              <a:sysClr val="window" lastClr="FFFFFF"/>
            </a:solidFill>
            <a:ln>
              <a:solidFill>
                <a:srgbClr val="FCF7F6"/>
              </a:solidFill>
            </a:ln>
          </c:spPr>
        </c:marker>
        <c:dLbl>
          <c:idx val="0"/>
          <c:delete val="1"/>
        </c:dLbl>
      </c:pivotFmt>
      <c:pivotFmt>
        <c:idx val="27"/>
      </c:pivotFmt>
      <c:pivotFmt>
        <c:idx val="28"/>
        <c:marker>
          <c:symbol val="square"/>
          <c:size val="7"/>
        </c:marker>
      </c:pivotFmt>
      <c:pivotFmt>
        <c:idx val="29"/>
      </c:pivotFmt>
      <c:pivotFmt>
        <c:idx val="30"/>
      </c:pivotFmt>
      <c:pivotFmt>
        <c:idx val="31"/>
      </c:pivotFmt>
      <c:pivotFmt>
        <c:idx val="32"/>
      </c:pivotFmt>
      <c:pivotFmt>
        <c:idx val="33"/>
        <c:spPr>
          <a:ln>
            <a:solidFill>
              <a:srgbClr val="76C878">
                <a:alpha val="50000"/>
              </a:srgbClr>
            </a:solidFill>
          </a:ln>
        </c:spPr>
        <c:marker>
          <c:spPr>
            <a:solidFill>
              <a:srgbClr val="76C878"/>
            </a:solidFill>
          </c:spPr>
        </c:marker>
      </c:pivotFmt>
      <c:pivotFmt>
        <c:idx val="34"/>
        <c:spPr>
          <a:ln>
            <a:solidFill>
              <a:srgbClr val="E3598A">
                <a:alpha val="50000"/>
              </a:srgbClr>
            </a:solidFill>
          </a:ln>
        </c:spPr>
      </c:pivotFmt>
      <c:pivotFmt>
        <c:idx val="35"/>
        <c:spPr>
          <a:ln>
            <a:solidFill>
              <a:schemeClr val="accent3">
                <a:lumMod val="60000"/>
                <a:lumOff val="40000"/>
                <a:alpha val="50000"/>
              </a:schemeClr>
            </a:solidFill>
          </a:ln>
        </c:spPr>
      </c:pivotFmt>
      <c:pivotFmt>
        <c:idx val="36"/>
        <c:spPr>
          <a:ln>
            <a:solidFill>
              <a:srgbClr val="FCF7F6"/>
            </a:solidFill>
            <a:prstDash val="sysDot"/>
          </a:ln>
        </c:spPr>
        <c:marker>
          <c:spPr>
            <a:solidFill>
              <a:sysClr val="window" lastClr="FFFFFF"/>
            </a:solidFill>
            <a:ln>
              <a:solidFill>
                <a:srgbClr val="FCF7F6"/>
              </a:solidFill>
            </a:ln>
          </c:spPr>
        </c:marker>
      </c:pivotFmt>
    </c:pivotFmts>
    <c:plotArea>
      <c:layout>
        <c:manualLayout>
          <c:layoutTarget val="inner"/>
          <c:xMode val="edge"/>
          <c:yMode val="edge"/>
          <c:x val="8.3728408399036891E-2"/>
          <c:y val="7.8878387520047125E-2"/>
          <c:w val="0.73901834991482696"/>
          <c:h val="0.89872538693695947"/>
        </c:manualLayout>
      </c:layout>
      <c:lineChart>
        <c:grouping val="standard"/>
        <c:ser>
          <c:idx val="0"/>
          <c:order val="0"/>
          <c:tx>
            <c:v>60hr Max QPF</c:v>
          </c:tx>
          <c:cat>
            <c:strLit>
              <c:ptCount val="7"/>
              <c:pt idx="0">
                <c:v>Day 1</c:v>
              </c:pt>
              <c:pt idx="1">
                <c:v>Day 2</c:v>
              </c:pt>
              <c:pt idx="2">
                <c:v>Day 3</c:v>
              </c:pt>
              <c:pt idx="3">
                <c:v>Day 4</c:v>
              </c:pt>
              <c:pt idx="4">
                <c:v>Day 5</c:v>
              </c:pt>
              <c:pt idx="5">
                <c:v>Day 6</c:v>
              </c:pt>
              <c:pt idx="6">
                <c:v>Day 7</c:v>
              </c:pt>
            </c:strLit>
          </c:cat>
          <c:val>
            <c:numLit>
              <c:formatCode>General</c:formatCode>
              <c:ptCount val="7"/>
              <c:pt idx="0">
                <c:v>-1.4781743827160601E-3</c:v>
              </c:pt>
              <c:pt idx="1">
                <c:v>0.22544972024729529</c:v>
              </c:pt>
              <c:pt idx="2">
                <c:v>0.61740408641975364</c:v>
              </c:pt>
              <c:pt idx="3">
                <c:v>0.83903000154320995</c:v>
              </c:pt>
              <c:pt idx="4">
                <c:v>0.7695298021638346</c:v>
              </c:pt>
              <c:pt idx="5">
                <c:v>0.62055380745341693</c:v>
              </c:pt>
              <c:pt idx="6">
                <c:v>0.48832964396285</c:v>
              </c:pt>
            </c:numLit>
          </c:val>
        </c:ser>
        <c:ser>
          <c:idx val="1"/>
          <c:order val="1"/>
          <c:tx>
            <c:v>48hr Max QPF</c:v>
          </c:tx>
          <c:marker>
            <c:symbol val="square"/>
            <c:size val="7"/>
          </c:marker>
          <c:cat>
            <c:strLit>
              <c:ptCount val="7"/>
              <c:pt idx="0">
                <c:v>Day 1</c:v>
              </c:pt>
              <c:pt idx="1">
                <c:v>Day 2</c:v>
              </c:pt>
              <c:pt idx="2">
                <c:v>Day 3</c:v>
              </c:pt>
              <c:pt idx="3">
                <c:v>Day 4</c:v>
              </c:pt>
              <c:pt idx="4">
                <c:v>Day 5</c:v>
              </c:pt>
              <c:pt idx="5">
                <c:v>Day 6</c:v>
              </c:pt>
              <c:pt idx="6">
                <c:v>Day 7</c:v>
              </c:pt>
            </c:strLit>
          </c:cat>
          <c:val>
            <c:numLit>
              <c:formatCode>General</c:formatCode>
              <c:ptCount val="7"/>
              <c:pt idx="0">
                <c:v>-1.1005138888889518E-3</c:v>
              </c:pt>
              <c:pt idx="1">
                <c:v>0.23090756105100499</c:v>
              </c:pt>
              <c:pt idx="2">
                <c:v>0.51456735339506032</c:v>
              </c:pt>
              <c:pt idx="3">
                <c:v>0.55810520216049508</c:v>
              </c:pt>
              <c:pt idx="4">
                <c:v>0.43321376197836248</c:v>
              </c:pt>
              <c:pt idx="5">
                <c:v>0.30857708217054353</c:v>
              </c:pt>
              <c:pt idx="6">
                <c:v>0.211059510077519</c:v>
              </c:pt>
            </c:numLit>
          </c:val>
        </c:ser>
        <c:ser>
          <c:idx val="2"/>
          <c:order val="2"/>
          <c:tx>
            <c:v>24hr Max QPF</c:v>
          </c:tx>
          <c:cat>
            <c:strLit>
              <c:ptCount val="7"/>
              <c:pt idx="0">
                <c:v>Day 1</c:v>
              </c:pt>
              <c:pt idx="1">
                <c:v>Day 2</c:v>
              </c:pt>
              <c:pt idx="2">
                <c:v>Day 3</c:v>
              </c:pt>
              <c:pt idx="3">
                <c:v>Day 4</c:v>
              </c:pt>
              <c:pt idx="4">
                <c:v>Day 5</c:v>
              </c:pt>
              <c:pt idx="5">
                <c:v>Day 6</c:v>
              </c:pt>
              <c:pt idx="6">
                <c:v>Day 7</c:v>
              </c:pt>
            </c:strLit>
          </c:cat>
          <c:val>
            <c:numLit>
              <c:formatCode>General</c:formatCode>
              <c:ptCount val="7"/>
              <c:pt idx="0">
                <c:v>-1.7472565687790026E-3</c:v>
              </c:pt>
              <c:pt idx="1">
                <c:v>9.2290082043343616E-2</c:v>
              </c:pt>
              <c:pt idx="2">
                <c:v>8.2386775888716984E-2</c:v>
              </c:pt>
              <c:pt idx="3">
                <c:v>3.0490360123647614E-2</c:v>
              </c:pt>
              <c:pt idx="4">
                <c:v>-6.6435295665634705E-2</c:v>
              </c:pt>
              <c:pt idx="5">
                <c:v>-0.132029183229814</c:v>
              </c:pt>
              <c:pt idx="6">
                <c:v>-0.17828546511627927</c:v>
              </c:pt>
            </c:numLit>
          </c:val>
        </c:ser>
        <c:ser>
          <c:idx val="3"/>
          <c:order val="3"/>
          <c:tx>
            <c:v>60hr Min QPF</c:v>
          </c:tx>
          <c:cat>
            <c:strLit>
              <c:ptCount val="7"/>
              <c:pt idx="0">
                <c:v>Day 1</c:v>
              </c:pt>
              <c:pt idx="1">
                <c:v>Day 2</c:v>
              </c:pt>
              <c:pt idx="2">
                <c:v>Day 3</c:v>
              </c:pt>
              <c:pt idx="3">
                <c:v>Day 4</c:v>
              </c:pt>
              <c:pt idx="4">
                <c:v>Day 5</c:v>
              </c:pt>
              <c:pt idx="5">
                <c:v>Day 6</c:v>
              </c:pt>
              <c:pt idx="6">
                <c:v>Day 7</c:v>
              </c:pt>
            </c:strLit>
          </c:cat>
          <c:val>
            <c:numLit>
              <c:formatCode>General</c:formatCode>
              <c:ptCount val="7"/>
              <c:pt idx="0">
                <c:v>-6.4975395061728503E-2</c:v>
              </c:pt>
              <c:pt idx="1">
                <c:v>-0.12101566924265802</c:v>
              </c:pt>
              <c:pt idx="2">
                <c:v>-0.178983828703704</c:v>
              </c:pt>
              <c:pt idx="3">
                <c:v>-0.23218512364760388</c:v>
              </c:pt>
              <c:pt idx="4">
                <c:v>-0.29815787151702833</c:v>
              </c:pt>
              <c:pt idx="5">
                <c:v>-0.34037278139534999</c:v>
              </c:pt>
              <c:pt idx="6">
                <c:v>-0.37219511764705898</c:v>
              </c:pt>
            </c:numLit>
          </c:val>
        </c:ser>
        <c:ser>
          <c:idx val="4"/>
          <c:order val="4"/>
          <c:tx>
            <c:v>48hr Min QPF</c:v>
          </c:tx>
          <c:cat>
            <c:strLit>
              <c:ptCount val="7"/>
              <c:pt idx="0">
                <c:v>Day 1</c:v>
              </c:pt>
              <c:pt idx="1">
                <c:v>Day 2</c:v>
              </c:pt>
              <c:pt idx="2">
                <c:v>Day 3</c:v>
              </c:pt>
              <c:pt idx="3">
                <c:v>Day 4</c:v>
              </c:pt>
              <c:pt idx="4">
                <c:v>Day 5</c:v>
              </c:pt>
              <c:pt idx="5">
                <c:v>Day 6</c:v>
              </c:pt>
              <c:pt idx="6">
                <c:v>Day 7</c:v>
              </c:pt>
            </c:strLit>
          </c:cat>
          <c:val>
            <c:numLit>
              <c:formatCode>General</c:formatCode>
              <c:ptCount val="7"/>
              <c:pt idx="0">
                <c:v>-6.3570774691358106E-2</c:v>
              </c:pt>
              <c:pt idx="1">
                <c:v>-0.12177613137558019</c:v>
              </c:pt>
              <c:pt idx="2">
                <c:v>-0.18276205864197623</c:v>
              </c:pt>
              <c:pt idx="3">
                <c:v>-0.23561982716049426</c:v>
              </c:pt>
              <c:pt idx="4">
                <c:v>-0.29975527666151403</c:v>
              </c:pt>
              <c:pt idx="5">
                <c:v>-0.33989033488372133</c:v>
              </c:pt>
              <c:pt idx="6">
                <c:v>-0.37248460990712173</c:v>
              </c:pt>
            </c:numLit>
          </c:val>
        </c:ser>
        <c:ser>
          <c:idx val="5"/>
          <c:order val="5"/>
          <c:tx>
            <c:v>24hr Min QPF</c:v>
          </c:tx>
          <c:cat>
            <c:strLit>
              <c:ptCount val="7"/>
              <c:pt idx="0">
                <c:v>Day 1</c:v>
              </c:pt>
              <c:pt idx="1">
                <c:v>Day 2</c:v>
              </c:pt>
              <c:pt idx="2">
                <c:v>Day 3</c:v>
              </c:pt>
              <c:pt idx="3">
                <c:v>Day 4</c:v>
              </c:pt>
              <c:pt idx="4">
                <c:v>Day 5</c:v>
              </c:pt>
              <c:pt idx="5">
                <c:v>Day 6</c:v>
              </c:pt>
              <c:pt idx="6">
                <c:v>Day 7</c:v>
              </c:pt>
            </c:strLit>
          </c:cat>
          <c:val>
            <c:numLit>
              <c:formatCode>General</c:formatCode>
              <c:ptCount val="7"/>
              <c:pt idx="0">
                <c:v>-6.2671956723338501E-2</c:v>
              </c:pt>
              <c:pt idx="1">
                <c:v>-0.12218617310664613</c:v>
              </c:pt>
              <c:pt idx="2">
                <c:v>-0.19033900309119026</c:v>
              </c:pt>
              <c:pt idx="3">
                <c:v>-0.24499969290123433</c:v>
              </c:pt>
              <c:pt idx="4">
                <c:v>-0.30010254714065054</c:v>
              </c:pt>
              <c:pt idx="5">
                <c:v>-0.33526571627907048</c:v>
              </c:pt>
              <c:pt idx="6">
                <c:v>-0.3695233705426364</c:v>
              </c:pt>
            </c:numLit>
          </c:val>
        </c:ser>
        <c:ser>
          <c:idx val="6"/>
          <c:order val="6"/>
          <c:tx>
            <c:v>72hr Model QPF</c:v>
          </c:tx>
          <c:spPr>
            <a:ln>
              <a:solidFill>
                <a:srgbClr val="76C878">
                  <a:alpha val="50000"/>
                </a:srgbClr>
              </a:solidFill>
            </a:ln>
          </c:spPr>
          <c:marker>
            <c:spPr>
              <a:solidFill>
                <a:srgbClr val="76C878"/>
              </a:solidFill>
            </c:spPr>
          </c:marker>
          <c:cat>
            <c:strLit>
              <c:ptCount val="7"/>
              <c:pt idx="0">
                <c:v>Day 1</c:v>
              </c:pt>
              <c:pt idx="1">
                <c:v>Day 2</c:v>
              </c:pt>
              <c:pt idx="2">
                <c:v>Day 3</c:v>
              </c:pt>
              <c:pt idx="3">
                <c:v>Day 4</c:v>
              </c:pt>
              <c:pt idx="4">
                <c:v>Day 5</c:v>
              </c:pt>
              <c:pt idx="5">
                <c:v>Day 6</c:v>
              </c:pt>
              <c:pt idx="6">
                <c:v>Day 7</c:v>
              </c:pt>
            </c:strLit>
          </c:cat>
          <c:val>
            <c:numLit>
              <c:formatCode>General</c:formatCode>
              <c:ptCount val="7"/>
              <c:pt idx="0">
                <c:v>-4.9483483024691521E-2</c:v>
              </c:pt>
              <c:pt idx="1">
                <c:v>-4.7296171296296381E-2</c:v>
              </c:pt>
              <c:pt idx="2">
                <c:v>-4.2844641975308677E-2</c:v>
              </c:pt>
              <c:pt idx="3">
                <c:v>-5.609183796296302E-2</c:v>
              </c:pt>
              <c:pt idx="4">
                <c:v>-0.12747318238021599</c:v>
              </c:pt>
              <c:pt idx="5">
                <c:v>-0.19018945356037126</c:v>
              </c:pt>
              <c:pt idx="6">
                <c:v>-0.23674497523219823</c:v>
              </c:pt>
            </c:numLit>
          </c:val>
        </c:ser>
        <c:ser>
          <c:idx val="7"/>
          <c:order val="7"/>
          <c:tx>
            <c:v>48hr Model QPF</c:v>
          </c:tx>
          <c:spPr>
            <a:ln>
              <a:solidFill>
                <a:srgbClr val="E3598A">
                  <a:alpha val="50000"/>
                </a:srgbClr>
              </a:solidFill>
            </a:ln>
          </c:spPr>
          <c:cat>
            <c:strLit>
              <c:ptCount val="7"/>
              <c:pt idx="0">
                <c:v>Day 1</c:v>
              </c:pt>
              <c:pt idx="1">
                <c:v>Day 2</c:v>
              </c:pt>
              <c:pt idx="2">
                <c:v>Day 3</c:v>
              </c:pt>
              <c:pt idx="3">
                <c:v>Day 4</c:v>
              </c:pt>
              <c:pt idx="4">
                <c:v>Day 5</c:v>
              </c:pt>
              <c:pt idx="5">
                <c:v>Day 6</c:v>
              </c:pt>
              <c:pt idx="6">
                <c:v>Day 7</c:v>
              </c:pt>
            </c:strLit>
          </c:cat>
          <c:val>
            <c:numLit>
              <c:formatCode>General</c:formatCode>
              <c:ptCount val="7"/>
              <c:pt idx="0">
                <c:v>-5.4911451070336584E-2</c:v>
              </c:pt>
              <c:pt idx="1">
                <c:v>-5.3699030581039704E-2</c:v>
              </c:pt>
              <c:pt idx="2">
                <c:v>-6.6424623853211226E-2</c:v>
              </c:pt>
              <c:pt idx="3">
                <c:v>-0.11098137155963302</c:v>
              </c:pt>
              <c:pt idx="4">
                <c:v>-0.19602789739663104</c:v>
              </c:pt>
              <c:pt idx="5">
                <c:v>-0.25194116564417202</c:v>
              </c:pt>
              <c:pt idx="6">
                <c:v>-0.28849276993865069</c:v>
              </c:pt>
            </c:numLit>
          </c:val>
        </c:ser>
        <c:ser>
          <c:idx val="8"/>
          <c:order val="8"/>
          <c:tx>
            <c:v>24hr Model QPF</c:v>
          </c:tx>
          <c:spPr>
            <a:ln>
              <a:solidFill>
                <a:schemeClr val="accent3">
                  <a:lumMod val="60000"/>
                  <a:lumOff val="40000"/>
                  <a:alpha val="50000"/>
                </a:schemeClr>
              </a:solidFill>
            </a:ln>
          </c:spPr>
          <c:cat>
            <c:strLit>
              <c:ptCount val="7"/>
              <c:pt idx="0">
                <c:v>Day 1</c:v>
              </c:pt>
              <c:pt idx="1">
                <c:v>Day 2</c:v>
              </c:pt>
              <c:pt idx="2">
                <c:v>Day 3</c:v>
              </c:pt>
              <c:pt idx="3">
                <c:v>Day 4</c:v>
              </c:pt>
              <c:pt idx="4">
                <c:v>Day 5</c:v>
              </c:pt>
              <c:pt idx="5">
                <c:v>Day 6</c:v>
              </c:pt>
              <c:pt idx="6">
                <c:v>Day 7</c:v>
              </c:pt>
            </c:strLit>
          </c:cat>
          <c:val>
            <c:numLit>
              <c:formatCode>General</c:formatCode>
              <c:ptCount val="7"/>
              <c:pt idx="0">
                <c:v>-4.7894622699386567E-2</c:v>
              </c:pt>
              <c:pt idx="1">
                <c:v>-7.8434223420647292E-2</c:v>
              </c:pt>
              <c:pt idx="2">
                <c:v>-0.14834750231124799</c:v>
              </c:pt>
              <c:pt idx="3">
                <c:v>-0.230806858024691</c:v>
              </c:pt>
              <c:pt idx="4">
                <c:v>-0.31093365996908839</c:v>
              </c:pt>
              <c:pt idx="5">
                <c:v>-0.36285010061919498</c:v>
              </c:pt>
              <c:pt idx="6">
                <c:v>-0.38017127089783348</c:v>
              </c:pt>
            </c:numLit>
          </c:val>
        </c:ser>
        <c:ser>
          <c:idx val="9"/>
          <c:order val="9"/>
          <c:tx>
            <c:v>Issued Forecasts</c:v>
          </c:tx>
          <c:spPr>
            <a:ln>
              <a:solidFill>
                <a:srgbClr val="FCF7F6"/>
              </a:solidFill>
              <a:prstDash val="sysDot"/>
            </a:ln>
          </c:spPr>
          <c:marker>
            <c:spPr>
              <a:solidFill>
                <a:sysClr val="window" lastClr="FFFFFF"/>
              </a:solidFill>
              <a:ln>
                <a:solidFill>
                  <a:srgbClr val="FCF7F6"/>
                </a:solidFill>
              </a:ln>
            </c:spPr>
          </c:marker>
          <c:cat>
            <c:strLit>
              <c:ptCount val="7"/>
              <c:pt idx="0">
                <c:v>Day 1</c:v>
              </c:pt>
              <c:pt idx="1">
                <c:v>Day 2</c:v>
              </c:pt>
              <c:pt idx="2">
                <c:v>Day 3</c:v>
              </c:pt>
              <c:pt idx="3">
                <c:v>Day 4</c:v>
              </c:pt>
              <c:pt idx="4">
                <c:v>Day 5</c:v>
              </c:pt>
              <c:pt idx="5">
                <c:v>Day 6</c:v>
              </c:pt>
              <c:pt idx="6">
                <c:v>Day 7</c:v>
              </c:pt>
            </c:strLit>
          </c:cat>
          <c:val>
            <c:numLit>
              <c:formatCode>General</c:formatCode>
              <c:ptCount val="7"/>
              <c:pt idx="0">
                <c:v>9.7390788235294096E-2</c:v>
              </c:pt>
              <c:pt idx="1">
                <c:v>0.231693898039216</c:v>
              </c:pt>
              <c:pt idx="2">
                <c:v>0.11053193333333301</c:v>
              </c:pt>
              <c:pt idx="3">
                <c:v>-6.1466417968750076E-2</c:v>
              </c:pt>
              <c:pt idx="4">
                <c:v>-0.21684570428015601</c:v>
              </c:pt>
              <c:pt idx="5">
                <c:v>-0.33773438721804566</c:v>
              </c:pt>
              <c:pt idx="6">
                <c:v>-0.44946589312977153</c:v>
              </c:pt>
            </c:numLit>
          </c:val>
        </c:ser>
        <c:marker val="1"/>
        <c:axId val="56038912"/>
        <c:axId val="56040832"/>
      </c:lineChart>
      <c:catAx>
        <c:axId val="56038912"/>
        <c:scaling>
          <c:orientation val="minMax"/>
        </c:scaling>
        <c:axPos val="b"/>
        <c:majorTickMark val="none"/>
        <c:tickLblPos val="nextTo"/>
        <c:crossAx val="56040832"/>
        <c:crosses val="autoZero"/>
        <c:auto val="1"/>
        <c:lblAlgn val="ctr"/>
        <c:lblOffset val="100"/>
      </c:catAx>
      <c:valAx>
        <c:axId val="5604083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400" b="1"/>
                </a:pPr>
                <a:r>
                  <a:rPr lang="en-US" sz="1400" b="1"/>
                  <a:t>Mean Error (ft)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5603891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[fgroups_monthly.xlsx]monthly fgroup pivot!PivotTable2</c:name>
    <c:fmtId val="3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NCRFC River Forecast Verification</a:t>
            </a:r>
          </a:p>
        </c:rich>
      </c:tx>
      <c:layout>
        <c:manualLayout>
          <c:xMode val="edge"/>
          <c:yMode val="edge"/>
          <c:x val="0.2872182227221598"/>
          <c:y val="0"/>
        </c:manualLayout>
      </c:layout>
    </c:title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</c:pivotFmt>
      <c:pivotFmt>
        <c:idx val="22"/>
      </c:pivotFmt>
      <c:pivotFmt>
        <c:idx val="23"/>
      </c:pivotFmt>
      <c:pivotFmt>
        <c:idx val="24"/>
      </c:pivotFmt>
      <c:pivotFmt>
        <c:idx val="25"/>
      </c:pivotFmt>
      <c:pivotFmt>
        <c:idx val="26"/>
      </c:pivotFmt>
      <c:pivotFmt>
        <c:idx val="27"/>
      </c:pivotFmt>
      <c:pivotFmt>
        <c:idx val="28"/>
      </c:pivotFmt>
      <c:pivotFmt>
        <c:idx val="29"/>
      </c:pivotFmt>
      <c:pivotFmt>
        <c:idx val="30"/>
      </c:pivotFmt>
      <c:pivotFmt>
        <c:idx val="31"/>
      </c:pivotFmt>
      <c:pivotFmt>
        <c:idx val="32"/>
      </c:pivotFmt>
      <c:pivotFmt>
        <c:idx val="33"/>
      </c:pivotFmt>
      <c:pivotFmt>
        <c:idx val="34"/>
      </c:pivotFmt>
      <c:pivotFmt>
        <c:idx val="35"/>
      </c:pivotFmt>
      <c:pivotFmt>
        <c:idx val="36"/>
      </c:pivotFmt>
      <c:pivotFmt>
        <c:idx val="37"/>
      </c:pivotFmt>
      <c:pivotFmt>
        <c:idx val="38"/>
      </c:pivotFmt>
      <c:pivotFmt>
        <c:idx val="39"/>
      </c:pivotFmt>
      <c:pivotFmt>
        <c:idx val="40"/>
      </c:pivotFmt>
      <c:pivotFmt>
        <c:idx val="41"/>
      </c:pivotFmt>
      <c:pivotFmt>
        <c:idx val="42"/>
      </c:pivotFmt>
      <c:pivotFmt>
        <c:idx val="43"/>
      </c:pivotFmt>
      <c:pivotFmt>
        <c:idx val="44"/>
      </c:pivotFmt>
      <c:pivotFmt>
        <c:idx val="45"/>
      </c:pivotFmt>
      <c:pivotFmt>
        <c:idx val="46"/>
      </c:pivotFmt>
      <c:pivotFmt>
        <c:idx val="47"/>
      </c:pivotFmt>
      <c:pivotFmt>
        <c:idx val="48"/>
      </c:pivotFmt>
      <c:pivotFmt>
        <c:idx val="49"/>
      </c:pivotFmt>
      <c:pivotFmt>
        <c:idx val="50"/>
      </c:pivotFmt>
      <c:pivotFmt>
        <c:idx val="51"/>
        <c:dLbl>
          <c:idx val="0"/>
          <c:delete val="1"/>
        </c:dLbl>
      </c:pivotFmt>
      <c:pivotFmt>
        <c:idx val="52"/>
        <c:dLbl>
          <c:idx val="0"/>
          <c:delete val="1"/>
        </c:dLbl>
      </c:pivotFmt>
      <c:pivotFmt>
        <c:idx val="53"/>
        <c:dLbl>
          <c:idx val="0"/>
          <c:delete val="1"/>
        </c:dLbl>
      </c:pivotFmt>
      <c:pivotFmt>
        <c:idx val="54"/>
        <c:dLbl>
          <c:idx val="0"/>
          <c:delete val="1"/>
        </c:dLbl>
      </c:pivotFmt>
      <c:pivotFmt>
        <c:idx val="55"/>
      </c:pivotFmt>
      <c:pivotFmt>
        <c:idx val="56"/>
      </c:pivotFmt>
      <c:pivotFmt>
        <c:idx val="57"/>
      </c:pivotFmt>
      <c:pivotFmt>
        <c:idx val="58"/>
      </c:pivotFmt>
      <c:pivotFmt>
        <c:idx val="59"/>
      </c:pivotFmt>
      <c:pivotFmt>
        <c:idx val="60"/>
      </c:pivotFmt>
      <c:pivotFmt>
        <c:idx val="61"/>
      </c:pivotFmt>
      <c:pivotFmt>
        <c:idx val="62"/>
      </c:pivotFmt>
      <c:pivotFmt>
        <c:idx val="63"/>
      </c:pivotFmt>
      <c:pivotFmt>
        <c:idx val="64"/>
      </c:pivotFmt>
      <c:pivotFmt>
        <c:idx val="65"/>
      </c:pivotFmt>
      <c:pivotFmt>
        <c:idx val="66"/>
      </c:pivotFmt>
      <c:pivotFmt>
        <c:idx val="67"/>
      </c:pivotFmt>
      <c:pivotFmt>
        <c:idx val="68"/>
      </c:pivotFmt>
      <c:pivotFmt>
        <c:idx val="69"/>
      </c:pivotFmt>
      <c:pivotFmt>
        <c:idx val="70"/>
      </c:pivotFmt>
      <c:pivotFmt>
        <c:idx val="71"/>
      </c:pivotFmt>
      <c:pivotFmt>
        <c:idx val="72"/>
      </c:pivotFmt>
      <c:pivotFmt>
        <c:idx val="73"/>
      </c:pivotFmt>
      <c:pivotFmt>
        <c:idx val="74"/>
      </c:pivotFmt>
    </c:pivotFmts>
    <c:plotArea>
      <c:layout>
        <c:manualLayout>
          <c:layoutTarget val="inner"/>
          <c:xMode val="edge"/>
          <c:yMode val="edge"/>
          <c:x val="9.7203050572086724E-2"/>
          <c:y val="0.12778382116360168"/>
          <c:w val="0.79062856966844264"/>
          <c:h val="0.8481931734380298"/>
        </c:manualLayout>
      </c:layout>
      <c:lineChart>
        <c:grouping val="standard"/>
        <c:ser>
          <c:idx val="0"/>
          <c:order val="0"/>
          <c:tx>
            <c:strRef>
              <c:f>'monthly fgroup pivot'!$B$4:$B$5</c:f>
              <c:strCache>
                <c:ptCount val="1"/>
                <c:pt idx="0">
                  <c:v>CIW</c:v>
                </c:pt>
              </c:strCache>
            </c:strRef>
          </c:tx>
          <c:cat>
            <c:strRef>
              <c:f>'monthly fgroup pivot'!$A$6:$A$17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'monthly fgroup pivot'!$B$6:$B$17</c:f>
              <c:numCache>
                <c:formatCode>General</c:formatCode>
                <c:ptCount val="12"/>
                <c:pt idx="0">
                  <c:v>8.1815000000000047E-3</c:v>
                </c:pt>
                <c:pt idx="1">
                  <c:v>7.9679999999999994E-3</c:v>
                </c:pt>
                <c:pt idx="2">
                  <c:v>8.7970000000000027E-3</c:v>
                </c:pt>
                <c:pt idx="3">
                  <c:v>1.7110000000000001E-3</c:v>
                </c:pt>
                <c:pt idx="4">
                  <c:v>2.6205000000000009E-3</c:v>
                </c:pt>
                <c:pt idx="5">
                  <c:v>-2.2995000000000012E-3</c:v>
                </c:pt>
                <c:pt idx="6">
                  <c:v>-1.1043000000000004E-2</c:v>
                </c:pt>
                <c:pt idx="7">
                  <c:v>-3.0347499999999993E-2</c:v>
                </c:pt>
                <c:pt idx="8">
                  <c:v>-3.4171000000000014E-2</c:v>
                </c:pt>
                <c:pt idx="9">
                  <c:v>-4.3743000000000004E-2</c:v>
                </c:pt>
                <c:pt idx="10">
                  <c:v>-5.3154999999999987E-2</c:v>
                </c:pt>
                <c:pt idx="11">
                  <c:v>-6.7486500000000033E-2</c:v>
                </c:pt>
              </c:numCache>
            </c:numRef>
          </c:val>
        </c:ser>
        <c:ser>
          <c:idx val="1"/>
          <c:order val="1"/>
          <c:tx>
            <c:strRef>
              <c:f>'monthly fgroup pivot'!$C$4:$C$5</c:f>
              <c:strCache>
                <c:ptCount val="1"/>
                <c:pt idx="0">
                  <c:v>DES</c:v>
                </c:pt>
              </c:strCache>
            </c:strRef>
          </c:tx>
          <c:cat>
            <c:strRef>
              <c:f>'monthly fgroup pivot'!$A$6:$A$17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'monthly fgroup pivot'!$C$6:$C$17</c:f>
              <c:numCache>
                <c:formatCode>General</c:formatCode>
                <c:ptCount val="12"/>
                <c:pt idx="0">
                  <c:v>8.0065000000000049E-3</c:v>
                </c:pt>
                <c:pt idx="1">
                  <c:v>-8.1085000000000046E-3</c:v>
                </c:pt>
                <c:pt idx="2">
                  <c:v>-1.1436499999999999E-2</c:v>
                </c:pt>
                <c:pt idx="3">
                  <c:v>-1.2320999999999999E-2</c:v>
                </c:pt>
                <c:pt idx="4">
                  <c:v>-7.2995000000000022E-3</c:v>
                </c:pt>
                <c:pt idx="5">
                  <c:v>-1.6352000000000005E-2</c:v>
                </c:pt>
                <c:pt idx="6">
                  <c:v>-2.511E-2</c:v>
                </c:pt>
                <c:pt idx="7">
                  <c:v>-2.5215000000000008E-2</c:v>
                </c:pt>
                <c:pt idx="8">
                  <c:v>-2.04545E-2</c:v>
                </c:pt>
                <c:pt idx="9">
                  <c:v>-3.8350500000000003E-2</c:v>
                </c:pt>
                <c:pt idx="10">
                  <c:v>-4.1813000000000017E-2</c:v>
                </c:pt>
                <c:pt idx="11">
                  <c:v>-4.3404999999999999E-2</c:v>
                </c:pt>
              </c:numCache>
            </c:numRef>
          </c:val>
        </c:ser>
        <c:ser>
          <c:idx val="2"/>
          <c:order val="2"/>
          <c:tx>
            <c:strRef>
              <c:f>'monthly fgroup pivot'!$D$4:$D$5</c:f>
              <c:strCache>
                <c:ptCount val="1"/>
                <c:pt idx="0">
                  <c:v>EWS</c:v>
                </c:pt>
              </c:strCache>
            </c:strRef>
          </c:tx>
          <c:cat>
            <c:strRef>
              <c:f>'monthly fgroup pivot'!$A$6:$A$17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'monthly fgroup pivot'!$D$6:$D$17</c:f>
              <c:numCache>
                <c:formatCode>General</c:formatCode>
                <c:ptCount val="12"/>
                <c:pt idx="0">
                  <c:v>0.17500000000000004</c:v>
                </c:pt>
                <c:pt idx="1">
                  <c:v>0.19666700000000001</c:v>
                </c:pt>
                <c:pt idx="2">
                  <c:v>0.17666699999999999</c:v>
                </c:pt>
                <c:pt idx="3">
                  <c:v>1.3429000000000003E-2</c:v>
                </c:pt>
                <c:pt idx="4">
                  <c:v>0.16328599999999999</c:v>
                </c:pt>
                <c:pt idx="5">
                  <c:v>0.27471400000000001</c:v>
                </c:pt>
                <c:pt idx="6">
                  <c:v>0.44214300000000001</c:v>
                </c:pt>
                <c:pt idx="7">
                  <c:v>0.55385700000000004</c:v>
                </c:pt>
                <c:pt idx="8">
                  <c:v>0.66928600000000005</c:v>
                </c:pt>
                <c:pt idx="9">
                  <c:v>0.71057099999999973</c:v>
                </c:pt>
                <c:pt idx="10">
                  <c:v>0.72742899999999999</c:v>
                </c:pt>
                <c:pt idx="11">
                  <c:v>0.738286</c:v>
                </c:pt>
              </c:numCache>
            </c:numRef>
          </c:val>
        </c:ser>
        <c:ser>
          <c:idx val="3"/>
          <c:order val="3"/>
          <c:tx>
            <c:strRef>
              <c:f>'monthly fgroup pivot'!$E$4:$E$5</c:f>
              <c:strCache>
                <c:ptCount val="1"/>
                <c:pt idx="0">
                  <c:v>GND</c:v>
                </c:pt>
              </c:strCache>
            </c:strRef>
          </c:tx>
          <c:cat>
            <c:strRef>
              <c:f>'monthly fgroup pivot'!$A$6:$A$17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'monthly fgroup pivot'!$E$6:$E$17</c:f>
              <c:numCache>
                <c:formatCode>General</c:formatCode>
                <c:ptCount val="12"/>
                <c:pt idx="0">
                  <c:v>1.0999999999999998E-2</c:v>
                </c:pt>
                <c:pt idx="1">
                  <c:v>1.1458500000000002E-2</c:v>
                </c:pt>
                <c:pt idx="2">
                  <c:v>2.4927499999999995E-2</c:v>
                </c:pt>
                <c:pt idx="3">
                  <c:v>-8.3300000000000052E-4</c:v>
                </c:pt>
                <c:pt idx="4">
                  <c:v>-9.0000000000000028E-3</c:v>
                </c:pt>
                <c:pt idx="5">
                  <c:v>-2.0208500000000004E-2</c:v>
                </c:pt>
                <c:pt idx="6">
                  <c:v>-1.2064999999999998E-2</c:v>
                </c:pt>
                <c:pt idx="7">
                  <c:v>-9.2500000000000027E-2</c:v>
                </c:pt>
                <c:pt idx="8">
                  <c:v>-8.9000000000000051E-2</c:v>
                </c:pt>
                <c:pt idx="9">
                  <c:v>-7.7708000000000027E-2</c:v>
                </c:pt>
                <c:pt idx="10">
                  <c:v>-6.7101499999999994E-2</c:v>
                </c:pt>
                <c:pt idx="11">
                  <c:v>-0.13416700000000001</c:v>
                </c:pt>
              </c:numCache>
            </c:numRef>
          </c:val>
        </c:ser>
        <c:ser>
          <c:idx val="4"/>
          <c:order val="4"/>
          <c:tx>
            <c:strRef>
              <c:f>'monthly fgroup pivot'!$F$4:$F$5</c:f>
              <c:strCache>
                <c:ptCount val="1"/>
                <c:pt idx="0">
                  <c:v>ILO</c:v>
                </c:pt>
              </c:strCache>
            </c:strRef>
          </c:tx>
          <c:cat>
            <c:strRef>
              <c:f>'monthly fgroup pivot'!$A$6:$A$17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'monthly fgroup pivot'!$F$6:$F$17</c:f>
              <c:numCache>
                <c:formatCode>General</c:formatCode>
                <c:ptCount val="12"/>
                <c:pt idx="0">
                  <c:v>-1.7707000000000001E-2</c:v>
                </c:pt>
                <c:pt idx="1">
                  <c:v>-1.8958000000000003E-2</c:v>
                </c:pt>
                <c:pt idx="2">
                  <c:v>-1.3835999999999999E-2</c:v>
                </c:pt>
                <c:pt idx="3">
                  <c:v>-7.2275000000000004E-3</c:v>
                </c:pt>
                <c:pt idx="4">
                  <c:v>-1.2987500000000003E-2</c:v>
                </c:pt>
                <c:pt idx="5">
                  <c:v>-1.4967500000000002E-2</c:v>
                </c:pt>
                <c:pt idx="6">
                  <c:v>-1.4537999999999995E-2</c:v>
                </c:pt>
                <c:pt idx="7">
                  <c:v>-1.4471500000000003E-2</c:v>
                </c:pt>
                <c:pt idx="8">
                  <c:v>-2.2446000000000008E-2</c:v>
                </c:pt>
                <c:pt idx="9">
                  <c:v>-3.105900000000001E-2</c:v>
                </c:pt>
                <c:pt idx="10">
                  <c:v>-3.7325499999999998E-2</c:v>
                </c:pt>
                <c:pt idx="11">
                  <c:v>-4.1224499999999983E-2</c:v>
                </c:pt>
              </c:numCache>
            </c:numRef>
          </c:val>
        </c:ser>
        <c:ser>
          <c:idx val="5"/>
          <c:order val="5"/>
          <c:tx>
            <c:strRef>
              <c:f>'monthly fgroup pivot'!$G$4:$G$5</c:f>
              <c:strCache>
                <c:ptCount val="1"/>
                <c:pt idx="0">
                  <c:v>KBM</c:v>
                </c:pt>
              </c:strCache>
            </c:strRef>
          </c:tx>
          <c:cat>
            <c:strRef>
              <c:f>'monthly fgroup pivot'!$A$6:$A$17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'monthly fgroup pivot'!$G$6:$G$17</c:f>
              <c:numCache>
                <c:formatCode>General</c:formatCode>
                <c:ptCount val="12"/>
                <c:pt idx="0">
                  <c:v>-0.16</c:v>
                </c:pt>
                <c:pt idx="1">
                  <c:v>-9.0000000000000024E-2</c:v>
                </c:pt>
                <c:pt idx="2">
                  <c:v>-1.0000000000000004E-2</c:v>
                </c:pt>
                <c:pt idx="3">
                  <c:v>9.0000000000000024E-2</c:v>
                </c:pt>
                <c:pt idx="4">
                  <c:v>0.18000000000000005</c:v>
                </c:pt>
                <c:pt idx="5">
                  <c:v>0.41000000000000009</c:v>
                </c:pt>
                <c:pt idx="6">
                  <c:v>0.56999999999999995</c:v>
                </c:pt>
                <c:pt idx="7">
                  <c:v>0.78</c:v>
                </c:pt>
                <c:pt idx="8">
                  <c:v>1.05</c:v>
                </c:pt>
                <c:pt idx="9">
                  <c:v>1.32</c:v>
                </c:pt>
                <c:pt idx="10">
                  <c:v>1.58</c:v>
                </c:pt>
                <c:pt idx="11">
                  <c:v>1.8</c:v>
                </c:pt>
              </c:numCache>
            </c:numRef>
          </c:val>
        </c:ser>
        <c:ser>
          <c:idx val="6"/>
          <c:order val="6"/>
          <c:tx>
            <c:strRef>
              <c:f>'monthly fgroup pivot'!$H$4:$H$5</c:f>
              <c:strCache>
                <c:ptCount val="1"/>
                <c:pt idx="0">
                  <c:v>KDF</c:v>
                </c:pt>
              </c:strCache>
            </c:strRef>
          </c:tx>
          <c:cat>
            <c:strRef>
              <c:f>'monthly fgroup pivot'!$A$6:$A$17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'monthly fgroup pivot'!$H$6:$H$17</c:f>
              <c:numCache>
                <c:formatCode>General</c:formatCode>
                <c:ptCount val="12"/>
                <c:pt idx="0">
                  <c:v>6.4250000000000002E-2</c:v>
                </c:pt>
                <c:pt idx="1">
                  <c:v>0.10291649999999998</c:v>
                </c:pt>
                <c:pt idx="2">
                  <c:v>0.13875000000000001</c:v>
                </c:pt>
                <c:pt idx="3">
                  <c:v>0.2123215</c:v>
                </c:pt>
                <c:pt idx="4">
                  <c:v>0.30366050000000011</c:v>
                </c:pt>
                <c:pt idx="5">
                  <c:v>0.3555355</c:v>
                </c:pt>
                <c:pt idx="6">
                  <c:v>0.44026800000000005</c:v>
                </c:pt>
                <c:pt idx="7">
                  <c:v>0.50633949999999972</c:v>
                </c:pt>
                <c:pt idx="8">
                  <c:v>0.58374999999999999</c:v>
                </c:pt>
                <c:pt idx="9">
                  <c:v>0.59624999999999972</c:v>
                </c:pt>
                <c:pt idx="10">
                  <c:v>0.63651800000000003</c:v>
                </c:pt>
                <c:pt idx="11">
                  <c:v>0.65187500000000032</c:v>
                </c:pt>
              </c:numCache>
            </c:numRef>
          </c:val>
        </c:ser>
        <c:ser>
          <c:idx val="7"/>
          <c:order val="7"/>
          <c:tx>
            <c:strRef>
              <c:f>'monthly fgroup pivot'!$I$4:$I$5</c:f>
              <c:strCache>
                <c:ptCount val="1"/>
                <c:pt idx="0">
                  <c:v>KSJ</c:v>
                </c:pt>
              </c:strCache>
            </c:strRef>
          </c:tx>
          <c:cat>
            <c:strRef>
              <c:f>'monthly fgroup pivot'!$A$6:$A$17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'monthly fgroup pivot'!$I$6:$I$17</c:f>
              <c:numCache>
                <c:formatCode>General</c:formatCode>
                <c:ptCount val="12"/>
                <c:pt idx="0">
                  <c:v>0.44</c:v>
                </c:pt>
                <c:pt idx="1">
                  <c:v>0.3600000000000001</c:v>
                </c:pt>
                <c:pt idx="2">
                  <c:v>0.63000000000000023</c:v>
                </c:pt>
                <c:pt idx="3">
                  <c:v>1.0349999999999995</c:v>
                </c:pt>
                <c:pt idx="4">
                  <c:v>1.2649999999999995</c:v>
                </c:pt>
                <c:pt idx="5">
                  <c:v>1.74</c:v>
                </c:pt>
                <c:pt idx="6">
                  <c:v>1.4949999999999997</c:v>
                </c:pt>
                <c:pt idx="7">
                  <c:v>1.0649999999999995</c:v>
                </c:pt>
                <c:pt idx="8">
                  <c:v>0.12000000000000002</c:v>
                </c:pt>
                <c:pt idx="9">
                  <c:v>-0.28500000000000009</c:v>
                </c:pt>
                <c:pt idx="10">
                  <c:v>-0.58499999999999996</c:v>
                </c:pt>
                <c:pt idx="11">
                  <c:v>-0.70500000000000018</c:v>
                </c:pt>
              </c:numCache>
            </c:numRef>
          </c:val>
        </c:ser>
        <c:ser>
          <c:idx val="8"/>
          <c:order val="8"/>
          <c:tx>
            <c:strRef>
              <c:f>'monthly fgroup pivot'!$J$4:$J$5</c:f>
              <c:strCache>
                <c:ptCount val="1"/>
                <c:pt idx="0">
                  <c:v>M10</c:v>
                </c:pt>
              </c:strCache>
            </c:strRef>
          </c:tx>
          <c:cat>
            <c:strRef>
              <c:f>'monthly fgroup pivot'!$A$6:$A$17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'monthly fgroup pivot'!$J$6:$J$17</c:f>
              <c:numCache>
                <c:formatCode>General</c:formatCode>
                <c:ptCount val="12"/>
                <c:pt idx="0">
                  <c:v>-1.7527500000000001E-2</c:v>
                </c:pt>
                <c:pt idx="1">
                  <c:v>-1.8987000000000007E-2</c:v>
                </c:pt>
                <c:pt idx="2">
                  <c:v>-1.3885000000000005E-2</c:v>
                </c:pt>
                <c:pt idx="3">
                  <c:v>-1.5545999999999999E-2</c:v>
                </c:pt>
                <c:pt idx="4">
                  <c:v>-1.1143000000000004E-2</c:v>
                </c:pt>
                <c:pt idx="5">
                  <c:v>-1.4703000000000001E-2</c:v>
                </c:pt>
                <c:pt idx="6">
                  <c:v>-1.0667500000000005E-2</c:v>
                </c:pt>
                <c:pt idx="7">
                  <c:v>-1.3387999999999999E-2</c:v>
                </c:pt>
                <c:pt idx="8">
                  <c:v>-1.2491499999999999E-2</c:v>
                </c:pt>
                <c:pt idx="9">
                  <c:v>-1.5124500000000003E-2</c:v>
                </c:pt>
                <c:pt idx="10">
                  <c:v>-1.3291000000000001E-2</c:v>
                </c:pt>
                <c:pt idx="11">
                  <c:v>-1.6355499999999999E-2</c:v>
                </c:pt>
              </c:numCache>
            </c:numRef>
          </c:val>
        </c:ser>
        <c:ser>
          <c:idx val="9"/>
          <c:order val="9"/>
          <c:tx>
            <c:strRef>
              <c:f>'monthly fgroup pivot'!$K$4:$K$5</c:f>
              <c:strCache>
                <c:ptCount val="1"/>
                <c:pt idx="0">
                  <c:v>M19</c:v>
                </c:pt>
              </c:strCache>
            </c:strRef>
          </c:tx>
          <c:cat>
            <c:strRef>
              <c:f>'monthly fgroup pivot'!$A$6:$A$17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'monthly fgroup pivot'!$K$6:$K$17</c:f>
              <c:numCache>
                <c:formatCode>General</c:formatCode>
                <c:ptCount val="12"/>
                <c:pt idx="0">
                  <c:v>-2.3362999999999995E-2</c:v>
                </c:pt>
                <c:pt idx="1">
                  <c:v>-4.432800000000002E-2</c:v>
                </c:pt>
                <c:pt idx="2">
                  <c:v>-2.9919999999999999E-2</c:v>
                </c:pt>
                <c:pt idx="3">
                  <c:v>-1.8882500000000007E-2</c:v>
                </c:pt>
                <c:pt idx="4">
                  <c:v>-2.48145E-2</c:v>
                </c:pt>
                <c:pt idx="5">
                  <c:v>-4.9401000000000014E-2</c:v>
                </c:pt>
                <c:pt idx="6">
                  <c:v>-3.7963499999999997E-2</c:v>
                </c:pt>
                <c:pt idx="7">
                  <c:v>-2.7159000000000006E-2</c:v>
                </c:pt>
                <c:pt idx="8">
                  <c:v>-3.4909499999999996E-2</c:v>
                </c:pt>
                <c:pt idx="9">
                  <c:v>-6.1301000000000001E-2</c:v>
                </c:pt>
                <c:pt idx="10">
                  <c:v>-5.2944499999999999E-2</c:v>
                </c:pt>
                <c:pt idx="11">
                  <c:v>-4.3540999999999996E-2</c:v>
                </c:pt>
              </c:numCache>
            </c:numRef>
          </c:val>
        </c:ser>
        <c:ser>
          <c:idx val="10"/>
          <c:order val="10"/>
          <c:tx>
            <c:strRef>
              <c:f>'monthly fgroup pivot'!$L$4:$L$5</c:f>
              <c:strCache>
                <c:ptCount val="1"/>
                <c:pt idx="0">
                  <c:v>MEC</c:v>
                </c:pt>
              </c:strCache>
            </c:strRef>
          </c:tx>
          <c:cat>
            <c:strRef>
              <c:f>'monthly fgroup pivot'!$A$6:$A$17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'monthly fgroup pivot'!$L$6:$L$17</c:f>
              <c:numCache>
                <c:formatCode>General</c:formatCode>
                <c:ptCount val="12"/>
                <c:pt idx="0">
                  <c:v>-3.5000000000000009E-3</c:v>
                </c:pt>
                <c:pt idx="1">
                  <c:v>1.5322500000000003E-2</c:v>
                </c:pt>
                <c:pt idx="2">
                  <c:v>1.5806500000000005E-2</c:v>
                </c:pt>
                <c:pt idx="3">
                  <c:v>1.5161500000000005E-2</c:v>
                </c:pt>
                <c:pt idx="4">
                  <c:v>6.6130000000000026E-3</c:v>
                </c:pt>
                <c:pt idx="5">
                  <c:v>5.6450000000000024E-3</c:v>
                </c:pt>
                <c:pt idx="6">
                  <c:v>1.2580500000000005E-2</c:v>
                </c:pt>
                <c:pt idx="7">
                  <c:v>2.1290000000000007E-2</c:v>
                </c:pt>
                <c:pt idx="8">
                  <c:v>4.2419000000000019E-2</c:v>
                </c:pt>
                <c:pt idx="9">
                  <c:v>6.1128999999999996E-2</c:v>
                </c:pt>
                <c:pt idx="10">
                  <c:v>7.9677500000000012E-2</c:v>
                </c:pt>
                <c:pt idx="11">
                  <c:v>7.5968000000000022E-2</c:v>
                </c:pt>
              </c:numCache>
            </c:numRef>
          </c:val>
        </c:ser>
        <c:ser>
          <c:idx val="11"/>
          <c:order val="11"/>
          <c:tx>
            <c:strRef>
              <c:f>'monthly fgroup pivot'!$M$4:$M$5</c:f>
              <c:strCache>
                <c:ptCount val="1"/>
                <c:pt idx="0">
                  <c:v>MEN</c:v>
                </c:pt>
              </c:strCache>
            </c:strRef>
          </c:tx>
          <c:cat>
            <c:strRef>
              <c:f>'monthly fgroup pivot'!$A$6:$A$17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'monthly fgroup pivot'!$M$6:$M$17</c:f>
              <c:numCache>
                <c:formatCode>General</c:formatCode>
                <c:ptCount val="12"/>
                <c:pt idx="0">
                  <c:v>2.1250000000000002E-2</c:v>
                </c:pt>
                <c:pt idx="1">
                  <c:v>3.3758500000000004E-2</c:v>
                </c:pt>
                <c:pt idx="2">
                  <c:v>6.9849999999999995E-2</c:v>
                </c:pt>
                <c:pt idx="3">
                  <c:v>8.0818000000000001E-2</c:v>
                </c:pt>
                <c:pt idx="4">
                  <c:v>0.14200000000000004</c:v>
                </c:pt>
                <c:pt idx="5">
                  <c:v>6.5500000000000003E-2</c:v>
                </c:pt>
                <c:pt idx="6">
                  <c:v>7.0500000000000021E-2</c:v>
                </c:pt>
                <c:pt idx="7">
                  <c:v>-6.935700000000003E-2</c:v>
                </c:pt>
                <c:pt idx="8">
                  <c:v>2.2308000000000001E-2</c:v>
                </c:pt>
                <c:pt idx="9">
                  <c:v>6.1574999999999998E-2</c:v>
                </c:pt>
                <c:pt idx="10">
                  <c:v>0.11348349999999996</c:v>
                </c:pt>
                <c:pt idx="11">
                  <c:v>0.24726700000000004</c:v>
                </c:pt>
              </c:numCache>
            </c:numRef>
          </c:val>
        </c:ser>
        <c:ser>
          <c:idx val="12"/>
          <c:order val="12"/>
          <c:tx>
            <c:strRef>
              <c:f>'monthly fgroup pivot'!$N$4:$N$5</c:f>
              <c:strCache>
                <c:ptCount val="1"/>
                <c:pt idx="0">
                  <c:v>MIN</c:v>
                </c:pt>
              </c:strCache>
            </c:strRef>
          </c:tx>
          <c:cat>
            <c:strRef>
              <c:f>'monthly fgroup pivot'!$A$6:$A$17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'monthly fgroup pivot'!$N$6:$N$17</c:f>
              <c:numCache>
                <c:formatCode>General</c:formatCode>
                <c:ptCount val="12"/>
                <c:pt idx="0">
                  <c:v>-6.5813500000000025E-2</c:v>
                </c:pt>
                <c:pt idx="1">
                  <c:v>-0.11660650000000003</c:v>
                </c:pt>
                <c:pt idx="2">
                  <c:v>-7.6639999999999986E-2</c:v>
                </c:pt>
                <c:pt idx="3">
                  <c:v>-0.13241950000000008</c:v>
                </c:pt>
                <c:pt idx="4">
                  <c:v>-8.0040500000000001E-2</c:v>
                </c:pt>
                <c:pt idx="5">
                  <c:v>-7.3154999999999998E-2</c:v>
                </c:pt>
                <c:pt idx="6">
                  <c:v>-4.9099500000000018E-2</c:v>
                </c:pt>
                <c:pt idx="7">
                  <c:v>-0.1618695</c:v>
                </c:pt>
                <c:pt idx="8">
                  <c:v>-1.1505000000000001E-2</c:v>
                </c:pt>
                <c:pt idx="9">
                  <c:v>-6.1090500000000006E-2</c:v>
                </c:pt>
                <c:pt idx="10">
                  <c:v>3.1579499999999996E-2</c:v>
                </c:pt>
                <c:pt idx="11">
                  <c:v>-3.7444499999999999E-2</c:v>
                </c:pt>
              </c:numCache>
            </c:numRef>
          </c:val>
        </c:ser>
        <c:ser>
          <c:idx val="13"/>
          <c:order val="13"/>
          <c:tx>
            <c:strRef>
              <c:f>'monthly fgroup pivot'!$O$4:$O$5</c:f>
              <c:strCache>
                <c:ptCount val="1"/>
                <c:pt idx="0">
                  <c:v>MIS</c:v>
                </c:pt>
              </c:strCache>
            </c:strRef>
          </c:tx>
          <c:cat>
            <c:strRef>
              <c:f>'monthly fgroup pivot'!$A$6:$A$17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'monthly fgroup pivot'!$O$6:$O$17</c:f>
              <c:numCache>
                <c:formatCode>General</c:formatCode>
                <c:ptCount val="12"/>
                <c:pt idx="0">
                  <c:v>-2.10545E-2</c:v>
                </c:pt>
                <c:pt idx="1">
                  <c:v>-1.8201999999999999E-2</c:v>
                </c:pt>
                <c:pt idx="2">
                  <c:v>-1.3901000000000005E-2</c:v>
                </c:pt>
                <c:pt idx="3">
                  <c:v>-1.1900500000000008E-2</c:v>
                </c:pt>
                <c:pt idx="4">
                  <c:v>-1.6029000000000005E-2</c:v>
                </c:pt>
                <c:pt idx="5">
                  <c:v>-2.264600000000001E-2</c:v>
                </c:pt>
                <c:pt idx="6">
                  <c:v>-2.8088999999999999E-2</c:v>
                </c:pt>
                <c:pt idx="7">
                  <c:v>-3.4180000000000002E-2</c:v>
                </c:pt>
                <c:pt idx="8">
                  <c:v>-4.1517000000000012E-2</c:v>
                </c:pt>
                <c:pt idx="9">
                  <c:v>-5.9068500000000017E-2</c:v>
                </c:pt>
                <c:pt idx="10">
                  <c:v>-7.0702000000000029E-2</c:v>
                </c:pt>
                <c:pt idx="11">
                  <c:v>-7.7292000000000027E-2</c:v>
                </c:pt>
              </c:numCache>
            </c:numRef>
          </c:val>
        </c:ser>
        <c:ser>
          <c:idx val="14"/>
          <c:order val="14"/>
          <c:tx>
            <c:strRef>
              <c:f>'monthly fgroup pivot'!$P$4:$P$5</c:f>
              <c:strCache>
                <c:ptCount val="1"/>
                <c:pt idx="0">
                  <c:v>NLM</c:v>
                </c:pt>
              </c:strCache>
            </c:strRef>
          </c:tx>
          <c:cat>
            <c:strRef>
              <c:f>'monthly fgroup pivot'!$A$6:$A$17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'monthly fgroup pivot'!$P$6:$P$17</c:f>
              <c:numCache>
                <c:formatCode>General</c:formatCode>
                <c:ptCount val="12"/>
                <c:pt idx="0">
                  <c:v>3.7999999999999999E-2</c:v>
                </c:pt>
                <c:pt idx="1">
                  <c:v>1.4652500000000001E-2</c:v>
                </c:pt>
                <c:pt idx="2">
                  <c:v>3.6396999999999999E-2</c:v>
                </c:pt>
                <c:pt idx="3">
                  <c:v>1.6250000000000001E-2</c:v>
                </c:pt>
                <c:pt idx="4">
                  <c:v>3.0000000000000002E-2</c:v>
                </c:pt>
                <c:pt idx="5">
                  <c:v>1.8475999999999999E-2</c:v>
                </c:pt>
                <c:pt idx="6">
                  <c:v>3.3162000000000004E-2</c:v>
                </c:pt>
                <c:pt idx="7">
                  <c:v>4.0000000000000018E-3</c:v>
                </c:pt>
                <c:pt idx="8">
                  <c:v>-3.0000000000000002E-2</c:v>
                </c:pt>
                <c:pt idx="9">
                  <c:v>-7.8394000000000033E-2</c:v>
                </c:pt>
                <c:pt idx="10">
                  <c:v>-8.4583500000000006E-2</c:v>
                </c:pt>
                <c:pt idx="11">
                  <c:v>-0.13714299999999999</c:v>
                </c:pt>
              </c:numCache>
            </c:numRef>
          </c:val>
        </c:ser>
        <c:ser>
          <c:idx val="15"/>
          <c:order val="15"/>
          <c:tx>
            <c:strRef>
              <c:f>'monthly fgroup pivot'!$Q$4:$Q$5</c:f>
              <c:strCache>
                <c:ptCount val="1"/>
                <c:pt idx="0">
                  <c:v>RCK</c:v>
                </c:pt>
              </c:strCache>
            </c:strRef>
          </c:tx>
          <c:cat>
            <c:strRef>
              <c:f>'monthly fgroup pivot'!$A$6:$A$17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'monthly fgroup pivot'!$Q$6:$Q$17</c:f>
              <c:numCache>
                <c:formatCode>General</c:formatCode>
                <c:ptCount val="12"/>
                <c:pt idx="0">
                  <c:v>7.7150000000000022E-3</c:v>
                </c:pt>
                <c:pt idx="1">
                  <c:v>1.4337999999999997E-2</c:v>
                </c:pt>
                <c:pt idx="2">
                  <c:v>1.1985000000000003E-2</c:v>
                </c:pt>
                <c:pt idx="3">
                  <c:v>1.545E-2</c:v>
                </c:pt>
                <c:pt idx="4">
                  <c:v>1.5824999999999999E-2</c:v>
                </c:pt>
                <c:pt idx="5">
                  <c:v>1.9250000000000003E-2</c:v>
                </c:pt>
                <c:pt idx="6">
                  <c:v>1.4352E-2</c:v>
                </c:pt>
                <c:pt idx="7">
                  <c:v>1.1462000000000005E-2</c:v>
                </c:pt>
                <c:pt idx="8">
                  <c:v>4.0160000000000013E-3</c:v>
                </c:pt>
                <c:pt idx="9">
                  <c:v>3.1085000000000006E-3</c:v>
                </c:pt>
                <c:pt idx="10">
                  <c:v>-1.4866000000000001E-2</c:v>
                </c:pt>
                <c:pt idx="11">
                  <c:v>-2.4721E-2</c:v>
                </c:pt>
              </c:numCache>
            </c:numRef>
          </c:val>
        </c:ser>
        <c:ser>
          <c:idx val="16"/>
          <c:order val="16"/>
          <c:tx>
            <c:strRef>
              <c:f>'monthly fgroup pivot'!$R$4:$R$5</c:f>
              <c:strCache>
                <c:ptCount val="1"/>
                <c:pt idx="0">
                  <c:v>RDW</c:v>
                </c:pt>
              </c:strCache>
            </c:strRef>
          </c:tx>
          <c:cat>
            <c:strRef>
              <c:f>'monthly fgroup pivot'!$A$6:$A$17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'monthly fgroup pivot'!$R$6:$R$17</c:f>
              <c:numCache>
                <c:formatCode>General</c:formatCode>
                <c:ptCount val="12"/>
                <c:pt idx="0">
                  <c:v>-1.6153999999999998E-2</c:v>
                </c:pt>
                <c:pt idx="1">
                  <c:v>7.729500000000002E-3</c:v>
                </c:pt>
                <c:pt idx="2">
                  <c:v>6.4395000000000008E-3</c:v>
                </c:pt>
                <c:pt idx="3">
                  <c:v>1.9727500000000005E-2</c:v>
                </c:pt>
                <c:pt idx="4">
                  <c:v>3.0020000000000002E-2</c:v>
                </c:pt>
                <c:pt idx="5">
                  <c:v>5.0955500000000001E-2</c:v>
                </c:pt>
                <c:pt idx="6">
                  <c:v>4.4150000000000016E-2</c:v>
                </c:pt>
                <c:pt idx="7">
                  <c:v>4.72915E-2</c:v>
                </c:pt>
                <c:pt idx="8">
                  <c:v>4.6863500000000002E-2</c:v>
                </c:pt>
                <c:pt idx="9">
                  <c:v>6.0148500000000008E-2</c:v>
                </c:pt>
                <c:pt idx="10">
                  <c:v>4.6903500000000001E-2</c:v>
                </c:pt>
                <c:pt idx="11">
                  <c:v>4.6362500000000022E-2</c:v>
                </c:pt>
              </c:numCache>
            </c:numRef>
          </c:val>
        </c:ser>
        <c:ser>
          <c:idx val="17"/>
          <c:order val="17"/>
          <c:tx>
            <c:strRef>
              <c:f>'monthly fgroup pivot'!$S$4:$S$5</c:f>
              <c:strCache>
                <c:ptCount val="1"/>
                <c:pt idx="0">
                  <c:v>RED</c:v>
                </c:pt>
              </c:strCache>
            </c:strRef>
          </c:tx>
          <c:cat>
            <c:strRef>
              <c:f>'monthly fgroup pivot'!$A$6:$A$17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'monthly fgroup pivot'!$S$6:$S$17</c:f>
              <c:numCache>
                <c:formatCode>General</c:formatCode>
                <c:ptCount val="12"/>
                <c:pt idx="0">
                  <c:v>9.0320000000000036E-3</c:v>
                </c:pt>
                <c:pt idx="1">
                  <c:v>1.3332999999999999E-2</c:v>
                </c:pt>
                <c:pt idx="2">
                  <c:v>1.8182000000000007E-2</c:v>
                </c:pt>
                <c:pt idx="3">
                  <c:v>2.5758E-2</c:v>
                </c:pt>
                <c:pt idx="4">
                  <c:v>3.4242000000000002E-2</c:v>
                </c:pt>
                <c:pt idx="5">
                  <c:v>2.2857000000000006E-2</c:v>
                </c:pt>
                <c:pt idx="6">
                  <c:v>1.5143000000000004E-2</c:v>
                </c:pt>
                <c:pt idx="7">
                  <c:v>2.7026999999999999E-2</c:v>
                </c:pt>
                <c:pt idx="8">
                  <c:v>3.4865E-2</c:v>
                </c:pt>
                <c:pt idx="9">
                  <c:v>5.0513000000000016E-2</c:v>
                </c:pt>
                <c:pt idx="10">
                  <c:v>6.9487000000000021E-2</c:v>
                </c:pt>
                <c:pt idx="11">
                  <c:v>0.102927</c:v>
                </c:pt>
              </c:numCache>
            </c:numRef>
          </c:val>
        </c:ser>
        <c:ser>
          <c:idx val="18"/>
          <c:order val="18"/>
          <c:tx>
            <c:strRef>
              <c:f>'monthly fgroup pivot'!$T$4:$T$5</c:f>
              <c:strCache>
                <c:ptCount val="1"/>
                <c:pt idx="0">
                  <c:v>SMS</c:v>
                </c:pt>
              </c:strCache>
            </c:strRef>
          </c:tx>
          <c:cat>
            <c:strRef>
              <c:f>'monthly fgroup pivot'!$A$6:$A$17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'monthly fgroup pivot'!$T$6:$T$17</c:f>
              <c:numCache>
                <c:formatCode>General</c:formatCode>
                <c:ptCount val="12"/>
                <c:pt idx="0">
                  <c:v>0.14000000000000001</c:v>
                </c:pt>
                <c:pt idx="1">
                  <c:v>0.19</c:v>
                </c:pt>
                <c:pt idx="2">
                  <c:v>0.24000000000000005</c:v>
                </c:pt>
                <c:pt idx="3">
                  <c:v>0.24000000000000005</c:v>
                </c:pt>
                <c:pt idx="4">
                  <c:v>0.31000000000000011</c:v>
                </c:pt>
                <c:pt idx="5">
                  <c:v>0.36500000000000016</c:v>
                </c:pt>
                <c:pt idx="6">
                  <c:v>0.42500000000000016</c:v>
                </c:pt>
                <c:pt idx="7">
                  <c:v>0.47250000000000009</c:v>
                </c:pt>
                <c:pt idx="8">
                  <c:v>0.50749999999999973</c:v>
                </c:pt>
                <c:pt idx="9">
                  <c:v>0.45600000000000002</c:v>
                </c:pt>
                <c:pt idx="10">
                  <c:v>0.5</c:v>
                </c:pt>
                <c:pt idx="11">
                  <c:v>0.53400000000000003</c:v>
                </c:pt>
              </c:numCache>
            </c:numRef>
          </c:val>
        </c:ser>
        <c:ser>
          <c:idx val="19"/>
          <c:order val="19"/>
          <c:tx>
            <c:strRef>
              <c:f>'monthly fgroup pivot'!$U$4:$U$5</c:f>
              <c:strCache>
                <c:ptCount val="1"/>
                <c:pt idx="0">
                  <c:v>SMW</c:v>
                </c:pt>
              </c:strCache>
            </c:strRef>
          </c:tx>
          <c:cat>
            <c:strRef>
              <c:f>'monthly fgroup pivot'!$A$6:$A$17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'monthly fgroup pivot'!$U$6:$U$17</c:f>
              <c:numCache>
                <c:formatCode>General</c:formatCode>
                <c:ptCount val="12"/>
                <c:pt idx="0">
                  <c:v>0.14000000000000001</c:v>
                </c:pt>
                <c:pt idx="1">
                  <c:v>0.29000000000000009</c:v>
                </c:pt>
                <c:pt idx="2">
                  <c:v>0.51500000000000001</c:v>
                </c:pt>
                <c:pt idx="3">
                  <c:v>0.7250000000000002</c:v>
                </c:pt>
                <c:pt idx="4">
                  <c:v>0.88500000000000001</c:v>
                </c:pt>
                <c:pt idx="5">
                  <c:v>0.99</c:v>
                </c:pt>
                <c:pt idx="6">
                  <c:v>1.0349999999999995</c:v>
                </c:pt>
                <c:pt idx="7">
                  <c:v>1.085</c:v>
                </c:pt>
                <c:pt idx="8">
                  <c:v>1.03</c:v>
                </c:pt>
                <c:pt idx="9">
                  <c:v>0.90500000000000003</c:v>
                </c:pt>
                <c:pt idx="10">
                  <c:v>0.77500000000000024</c:v>
                </c:pt>
                <c:pt idx="11">
                  <c:v>0.7250000000000002</c:v>
                </c:pt>
              </c:numCache>
            </c:numRef>
          </c:val>
        </c:ser>
        <c:ser>
          <c:idx val="20"/>
          <c:order val="20"/>
          <c:tx>
            <c:strRef>
              <c:f>'monthly fgroup pivot'!$V$4:$V$5</c:f>
              <c:strCache>
                <c:ptCount val="1"/>
                <c:pt idx="0">
                  <c:v>SSL</c:v>
                </c:pt>
              </c:strCache>
            </c:strRef>
          </c:tx>
          <c:cat>
            <c:strRef>
              <c:f>'monthly fgroup pivot'!$A$6:$A$17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'monthly fgroup pivot'!$V$6:$V$17</c:f>
              <c:numCache>
                <c:formatCode>General</c:formatCode>
                <c:ptCount val="12"/>
                <c:pt idx="0">
                  <c:v>-0.62333300000000003</c:v>
                </c:pt>
                <c:pt idx="1">
                  <c:v>-0.55249999999999999</c:v>
                </c:pt>
                <c:pt idx="2">
                  <c:v>0.14000000000000001</c:v>
                </c:pt>
                <c:pt idx="3">
                  <c:v>0.4</c:v>
                </c:pt>
                <c:pt idx="4">
                  <c:v>-0.973333</c:v>
                </c:pt>
                <c:pt idx="5">
                  <c:v>-0.43250000000000011</c:v>
                </c:pt>
                <c:pt idx="6">
                  <c:v>0.86333300000000002</c:v>
                </c:pt>
                <c:pt idx="7">
                  <c:v>1.1700000000000004</c:v>
                </c:pt>
                <c:pt idx="8">
                  <c:v>-0.88</c:v>
                </c:pt>
                <c:pt idx="9">
                  <c:v>-0.2733330000000001</c:v>
                </c:pt>
                <c:pt idx="10">
                  <c:v>1.095</c:v>
                </c:pt>
                <c:pt idx="11">
                  <c:v>1.54</c:v>
                </c:pt>
              </c:numCache>
            </c:numRef>
          </c:val>
        </c:ser>
        <c:ser>
          <c:idx val="21"/>
          <c:order val="21"/>
          <c:tx>
            <c:strRef>
              <c:f>'monthly fgroup pivot'!$W$4:$W$5</c:f>
              <c:strCache>
                <c:ptCount val="1"/>
                <c:pt idx="0">
                  <c:v>TIA</c:v>
                </c:pt>
              </c:strCache>
            </c:strRef>
          </c:tx>
          <c:cat>
            <c:strRef>
              <c:f>'monthly fgroup pivot'!$A$6:$A$17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'monthly fgroup pivot'!$W$6:$W$17</c:f>
              <c:numCache>
                <c:formatCode>General</c:formatCode>
                <c:ptCount val="12"/>
                <c:pt idx="0">
                  <c:v>-5.0885000000000019E-3</c:v>
                </c:pt>
                <c:pt idx="1">
                  <c:v>6.7380000000000018E-3</c:v>
                </c:pt>
                <c:pt idx="2">
                  <c:v>2.416649999999999E-2</c:v>
                </c:pt>
                <c:pt idx="3">
                  <c:v>5.4309500000000017E-2</c:v>
                </c:pt>
                <c:pt idx="4">
                  <c:v>5.7241499999999987E-2</c:v>
                </c:pt>
                <c:pt idx="5">
                  <c:v>4.4357000000000021E-2</c:v>
                </c:pt>
                <c:pt idx="6">
                  <c:v>3.2785499999999995E-2</c:v>
                </c:pt>
                <c:pt idx="7">
                  <c:v>-1.0500000000000006E-2</c:v>
                </c:pt>
                <c:pt idx="8">
                  <c:v>-2.2906000000000003E-2</c:v>
                </c:pt>
                <c:pt idx="9">
                  <c:v>-4.5262000000000017E-2</c:v>
                </c:pt>
                <c:pt idx="10">
                  <c:v>-3.3690499999999998E-2</c:v>
                </c:pt>
                <c:pt idx="11">
                  <c:v>-2.8690500000000008E-2</c:v>
                </c:pt>
              </c:numCache>
            </c:numRef>
          </c:val>
        </c:ser>
        <c:ser>
          <c:idx val="22"/>
          <c:order val="22"/>
          <c:tx>
            <c:strRef>
              <c:f>'monthly fgroup pivot'!$X$4:$X$5</c:f>
              <c:strCache>
                <c:ptCount val="1"/>
                <c:pt idx="0">
                  <c:v>TMO</c:v>
                </c:pt>
              </c:strCache>
            </c:strRef>
          </c:tx>
          <c:cat>
            <c:strRef>
              <c:f>'monthly fgroup pivot'!$A$6:$A$17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'monthly fgroup pivot'!$X$6:$X$17</c:f>
              <c:numCache>
                <c:formatCode>General</c:formatCode>
                <c:ptCount val="12"/>
                <c:pt idx="0">
                  <c:v>-2.1111000000000001E-2</c:v>
                </c:pt>
                <c:pt idx="1">
                  <c:v>0.5333329999999995</c:v>
                </c:pt>
                <c:pt idx="2">
                  <c:v>0.85444399999999998</c:v>
                </c:pt>
                <c:pt idx="3">
                  <c:v>0.99444399999999977</c:v>
                </c:pt>
                <c:pt idx="4">
                  <c:v>0.62888900000000025</c:v>
                </c:pt>
                <c:pt idx="5">
                  <c:v>-0.13111100000000001</c:v>
                </c:pt>
                <c:pt idx="6">
                  <c:v>-0.55000000000000004</c:v>
                </c:pt>
                <c:pt idx="7">
                  <c:v>-0.74888900000000025</c:v>
                </c:pt>
                <c:pt idx="8">
                  <c:v>-0.80777800000000022</c:v>
                </c:pt>
                <c:pt idx="9">
                  <c:v>-0.77555600000000002</c:v>
                </c:pt>
                <c:pt idx="10">
                  <c:v>-0.69777800000000023</c:v>
                </c:pt>
                <c:pt idx="11">
                  <c:v>-0.64555600000000002</c:v>
                </c:pt>
              </c:numCache>
            </c:numRef>
          </c:val>
        </c:ser>
        <c:marker val="1"/>
        <c:axId val="56184832"/>
        <c:axId val="56186368"/>
      </c:lineChart>
      <c:catAx>
        <c:axId val="56184832"/>
        <c:scaling>
          <c:orientation val="minMax"/>
        </c:scaling>
        <c:axPos val="b"/>
        <c:majorTickMark val="none"/>
        <c:tickLblPos val="nextTo"/>
        <c:crossAx val="56186368"/>
        <c:crosses val="autoZero"/>
        <c:auto val="1"/>
        <c:lblAlgn val="ctr"/>
        <c:lblOffset val="100"/>
      </c:catAx>
      <c:valAx>
        <c:axId val="5618636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1600">
                    <a:solidFill>
                      <a:schemeClr val="bg1"/>
                    </a:solidFill>
                  </a:rPr>
                  <a:t>Mean</a:t>
                </a:r>
                <a:r>
                  <a:rPr lang="en-US" sz="1600" baseline="0">
                    <a:solidFill>
                      <a:schemeClr val="bg1"/>
                    </a:solidFill>
                  </a:rPr>
                  <a:t> Error (ft)</a:t>
                </a:r>
              </a:p>
            </c:rich>
          </c:tx>
          <c:layout>
            <c:manualLayout>
              <c:xMode val="edge"/>
              <c:yMode val="edge"/>
              <c:x val="3.6185871753607476E-2"/>
              <c:y val="0.52045137531131769"/>
            </c:manualLayout>
          </c:layout>
        </c:title>
        <c:numFmt formatCode="General" sourceLinked="1"/>
        <c:majorTickMark val="none"/>
        <c:tickLblPos val="nextTo"/>
        <c:crossAx val="561848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91206060606060602"/>
          <c:y val="4.7257059735002986E-2"/>
          <c:w val="7.8848484848484876E-2"/>
          <c:h val="0.90141969452613602"/>
        </c:manualLayout>
      </c:layout>
      <c:spPr>
        <a:solidFill>
          <a:schemeClr val="bg1"/>
        </a:solidFill>
      </c:spPr>
    </c:legend>
    <c:plotVisOnly val="1"/>
  </c:chart>
  <c:spPr>
    <a:gradFill>
      <a:gsLst>
        <a:gs pos="0">
          <a:srgbClr val="D6ECFF">
            <a:lumMod val="75000"/>
          </a:srgbClr>
        </a:gs>
        <a:gs pos="50000">
          <a:srgbClr val="0070C0"/>
        </a:gs>
      </a:gsLst>
      <a:lin ang="5400000" scaled="0"/>
    </a:gradFill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[fgroups_monthly.xlsx]season pivot!PivotTable7</c:name>
    <c:fmtId val="4"/>
  </c:pivotSource>
  <c:chart>
    <c:title>
      <c:tx>
        <c:rich>
          <a:bodyPr/>
          <a:lstStyle/>
          <a:p>
            <a:pPr algn="ctr">
              <a:defRPr/>
            </a:pPr>
            <a:r>
              <a:rPr lang="en-US" sz="2200" baseline="0" dirty="0"/>
              <a:t>NCRFC River </a:t>
            </a:r>
            <a:r>
              <a:rPr lang="en-US" sz="2200" baseline="0" dirty="0" smtClean="0"/>
              <a:t>Forecast Verification</a:t>
            </a:r>
          </a:p>
          <a:p>
            <a:pPr algn="ctr">
              <a:defRPr/>
            </a:pPr>
            <a:r>
              <a:rPr lang="en-US" sz="2200" baseline="0" dirty="0" smtClean="0"/>
              <a:t>Mar 1 – May 30, 2007</a:t>
            </a:r>
            <a:endParaRPr lang="en-US" sz="2200" baseline="0" dirty="0"/>
          </a:p>
        </c:rich>
      </c:tx>
      <c:layout>
        <c:manualLayout>
          <c:xMode val="edge"/>
          <c:yMode val="edge"/>
          <c:x val="0.23313188976377952"/>
          <c:y val="1.1570248184860375E-2"/>
        </c:manualLayout>
      </c:layout>
      <c:overlay val="1"/>
    </c:title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  <c:dLbl>
          <c:idx val="0"/>
          <c:delete val="1"/>
        </c:dLbl>
      </c:pivotFmt>
      <c:pivotFmt>
        <c:idx val="21"/>
        <c:dLbl>
          <c:idx val="0"/>
          <c:delete val="1"/>
        </c:dLbl>
      </c:pivotFmt>
      <c:pivotFmt>
        <c:idx val="22"/>
        <c:dLbl>
          <c:idx val="0"/>
          <c:delete val="1"/>
        </c:dLbl>
      </c:pivotFmt>
      <c:pivotFmt>
        <c:idx val="23"/>
        <c:dLbl>
          <c:idx val="0"/>
          <c:delete val="1"/>
        </c:dLbl>
      </c:pivotFmt>
      <c:pivotFmt>
        <c:idx val="24"/>
        <c:dLbl>
          <c:idx val="0"/>
          <c:delete val="1"/>
        </c:dLbl>
      </c:pivotFmt>
      <c:pivotFmt>
        <c:idx val="25"/>
        <c:dLbl>
          <c:idx val="0"/>
          <c:delete val="1"/>
        </c:dLbl>
      </c:pivotFmt>
      <c:pivotFmt>
        <c:idx val="26"/>
        <c:dLbl>
          <c:idx val="0"/>
          <c:delete val="1"/>
        </c:dLbl>
      </c:pivotFmt>
      <c:pivotFmt>
        <c:idx val="27"/>
        <c:dLbl>
          <c:idx val="0"/>
          <c:delete val="1"/>
        </c:dLbl>
      </c:pivotFmt>
      <c:pivotFmt>
        <c:idx val="28"/>
        <c:dLbl>
          <c:idx val="0"/>
          <c:delete val="1"/>
        </c:dLbl>
      </c:pivotFmt>
      <c:pivotFmt>
        <c:idx val="29"/>
        <c:dLbl>
          <c:idx val="0"/>
          <c:delete val="1"/>
        </c:dLbl>
      </c:pivotFmt>
      <c:pivotFmt>
        <c:idx val="30"/>
      </c:pivotFmt>
      <c:pivotFmt>
        <c:idx val="31"/>
      </c:pivotFmt>
      <c:pivotFmt>
        <c:idx val="32"/>
      </c:pivotFmt>
      <c:pivotFmt>
        <c:idx val="33"/>
      </c:pivotFmt>
      <c:pivotFmt>
        <c:idx val="34"/>
      </c:pivotFmt>
      <c:pivotFmt>
        <c:idx val="35"/>
      </c:pivotFmt>
      <c:pivotFmt>
        <c:idx val="36"/>
      </c:pivotFmt>
      <c:pivotFmt>
        <c:idx val="37"/>
      </c:pivotFmt>
      <c:pivotFmt>
        <c:idx val="38"/>
        <c:dLbl>
          <c:idx val="0"/>
          <c:delete val="1"/>
        </c:dLbl>
      </c:pivotFmt>
      <c:pivotFmt>
        <c:idx val="39"/>
        <c:dLbl>
          <c:idx val="0"/>
          <c:delete val="1"/>
        </c:dLbl>
      </c:pivotFmt>
      <c:pivotFmt>
        <c:idx val="40"/>
        <c:dLbl>
          <c:idx val="0"/>
          <c:delete val="1"/>
        </c:dLbl>
      </c:pivotFmt>
      <c:pivotFmt>
        <c:idx val="41"/>
        <c:dLbl>
          <c:idx val="0"/>
          <c:delete val="1"/>
        </c:dLbl>
      </c:pivotFmt>
      <c:pivotFmt>
        <c:idx val="42"/>
        <c:dLbl>
          <c:idx val="0"/>
          <c:delete val="1"/>
        </c:dLbl>
      </c:pivotFmt>
      <c:pivotFmt>
        <c:idx val="43"/>
      </c:pivotFmt>
      <c:pivotFmt>
        <c:idx val="44"/>
      </c:pivotFmt>
      <c:pivotFmt>
        <c:idx val="45"/>
      </c:pivotFmt>
      <c:pivotFmt>
        <c:idx val="46"/>
      </c:pivotFmt>
      <c:pivotFmt>
        <c:idx val="47"/>
      </c:pivotFmt>
      <c:pivotFmt>
        <c:idx val="48"/>
      </c:pivotFmt>
      <c:pivotFmt>
        <c:idx val="49"/>
      </c:pivotFmt>
      <c:pivotFmt>
        <c:idx val="50"/>
      </c:pivotFmt>
      <c:pivotFmt>
        <c:idx val="51"/>
      </c:pivotFmt>
      <c:pivotFmt>
        <c:idx val="52"/>
      </c:pivotFmt>
      <c:pivotFmt>
        <c:idx val="53"/>
      </c:pivotFmt>
      <c:pivotFmt>
        <c:idx val="54"/>
      </c:pivotFmt>
      <c:pivotFmt>
        <c:idx val="55"/>
      </c:pivotFmt>
      <c:pivotFmt>
        <c:idx val="56"/>
      </c:pivotFmt>
      <c:pivotFmt>
        <c:idx val="57"/>
      </c:pivotFmt>
      <c:pivotFmt>
        <c:idx val="58"/>
      </c:pivotFmt>
      <c:pivotFmt>
        <c:idx val="59"/>
      </c:pivotFmt>
      <c:pivotFmt>
        <c:idx val="60"/>
      </c:pivotFmt>
      <c:pivotFmt>
        <c:idx val="61"/>
      </c:pivotFmt>
      <c:pivotFmt>
        <c:idx val="62"/>
      </c:pivotFmt>
      <c:pivotFmt>
        <c:idx val="63"/>
      </c:pivotFmt>
      <c:pivotFmt>
        <c:idx val="64"/>
      </c:pivotFmt>
      <c:pivotFmt>
        <c:idx val="65"/>
      </c:pivotFmt>
      <c:pivotFmt>
        <c:idx val="66"/>
      </c:pivotFmt>
      <c:pivotFmt>
        <c:idx val="67"/>
      </c:pivotFmt>
      <c:pivotFmt>
        <c:idx val="68"/>
      </c:pivotFmt>
      <c:pivotFmt>
        <c:idx val="69"/>
      </c:pivotFmt>
      <c:pivotFmt>
        <c:idx val="70"/>
      </c:pivotFmt>
      <c:pivotFmt>
        <c:idx val="71"/>
      </c:pivotFmt>
      <c:pivotFmt>
        <c:idx val="72"/>
      </c:pivotFmt>
      <c:pivotFmt>
        <c:idx val="73"/>
      </c:pivotFmt>
      <c:pivotFmt>
        <c:idx val="74"/>
      </c:pivotFmt>
      <c:pivotFmt>
        <c:idx val="75"/>
      </c:pivotFmt>
      <c:pivotFmt>
        <c:idx val="76"/>
      </c:pivotFmt>
      <c:pivotFmt>
        <c:idx val="77"/>
      </c:pivotFmt>
      <c:pivotFmt>
        <c:idx val="78"/>
      </c:pivotFmt>
    </c:pivotFmts>
    <c:plotArea>
      <c:layout>
        <c:manualLayout>
          <c:layoutTarget val="inner"/>
          <c:xMode val="edge"/>
          <c:yMode val="edge"/>
          <c:x val="8.7625546806649302E-2"/>
          <c:y val="0.12162517345882269"/>
          <c:w val="0.82159514435695546"/>
          <c:h val="0.80814994920175154"/>
        </c:manualLayout>
      </c:layout>
      <c:lineChart>
        <c:grouping val="standard"/>
        <c:ser>
          <c:idx val="0"/>
          <c:order val="0"/>
          <c:tx>
            <c:strRef>
              <c:f>'season pivot'!$B$5:$B$6</c:f>
              <c:strCache>
                <c:ptCount val="1"/>
                <c:pt idx="0">
                  <c:v>CAL</c:v>
                </c:pt>
              </c:strCache>
            </c:strRef>
          </c:tx>
          <c:cat>
            <c:strRef>
              <c:f>'season pivot'!$A$7:$A$18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'season pivot'!$B$7:$B$18</c:f>
              <c:numCache>
                <c:formatCode>General</c:formatCode>
                <c:ptCount val="12"/>
                <c:pt idx="0">
                  <c:v>0.24823500000000007</c:v>
                </c:pt>
                <c:pt idx="1">
                  <c:v>0.32400000000000012</c:v>
                </c:pt>
                <c:pt idx="2">
                  <c:v>0.22514300000000001</c:v>
                </c:pt>
                <c:pt idx="3">
                  <c:v>0.26147100000000001</c:v>
                </c:pt>
                <c:pt idx="4">
                  <c:v>0.24000000000000005</c:v>
                </c:pt>
                <c:pt idx="5">
                  <c:v>0.198571</c:v>
                </c:pt>
                <c:pt idx="6">
                  <c:v>7.3530000000000019E-3</c:v>
                </c:pt>
                <c:pt idx="7">
                  <c:v>-9.5588000000000006E-2</c:v>
                </c:pt>
                <c:pt idx="8">
                  <c:v>4.6969999999999998E-2</c:v>
                </c:pt>
                <c:pt idx="9">
                  <c:v>-6.6471000000000002E-2</c:v>
                </c:pt>
                <c:pt idx="10">
                  <c:v>-0.14342900000000006</c:v>
                </c:pt>
                <c:pt idx="11">
                  <c:v>-0.11657099999999998</c:v>
                </c:pt>
              </c:numCache>
            </c:numRef>
          </c:val>
        </c:ser>
        <c:ser>
          <c:idx val="1"/>
          <c:order val="1"/>
          <c:tx>
            <c:strRef>
              <c:f>'season pivot'!$C$5:$C$6</c:f>
              <c:strCache>
                <c:ptCount val="1"/>
                <c:pt idx="0">
                  <c:v>CHP</c:v>
                </c:pt>
              </c:strCache>
            </c:strRef>
          </c:tx>
          <c:cat>
            <c:strRef>
              <c:f>'season pivot'!$A$7:$A$18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'season pivot'!$C$7:$C$18</c:f>
              <c:numCache>
                <c:formatCode>General</c:formatCode>
                <c:ptCount val="12"/>
                <c:pt idx="0">
                  <c:v>-2.4E-2</c:v>
                </c:pt>
                <c:pt idx="1">
                  <c:v>-5.3000000000000012E-2</c:v>
                </c:pt>
                <c:pt idx="2">
                  <c:v>4.4444000000000004E-2</c:v>
                </c:pt>
                <c:pt idx="3">
                  <c:v>0.14000000000000001</c:v>
                </c:pt>
                <c:pt idx="4">
                  <c:v>1.1110999999999999E-2</c:v>
                </c:pt>
                <c:pt idx="5">
                  <c:v>0.23888899999999999</c:v>
                </c:pt>
                <c:pt idx="6">
                  <c:v>-0.14000000000000001</c:v>
                </c:pt>
                <c:pt idx="7">
                  <c:v>0.51800000000000002</c:v>
                </c:pt>
                <c:pt idx="8">
                  <c:v>0.16</c:v>
                </c:pt>
                <c:pt idx="9">
                  <c:v>0.89111099999999976</c:v>
                </c:pt>
                <c:pt idx="10">
                  <c:v>0.47375</c:v>
                </c:pt>
                <c:pt idx="11">
                  <c:v>1.2933329999999998</c:v>
                </c:pt>
              </c:numCache>
            </c:numRef>
          </c:val>
        </c:ser>
        <c:ser>
          <c:idx val="2"/>
          <c:order val="2"/>
          <c:tx>
            <c:strRef>
              <c:f>'season pivot'!$D$5:$D$6</c:f>
              <c:strCache>
                <c:ptCount val="1"/>
                <c:pt idx="0">
                  <c:v>CIW</c:v>
                </c:pt>
              </c:strCache>
            </c:strRef>
          </c:tx>
          <c:cat>
            <c:strRef>
              <c:f>'season pivot'!$A$7:$A$18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'season pivot'!$D$7:$D$18</c:f>
              <c:numCache>
                <c:formatCode>General</c:formatCode>
                <c:ptCount val="12"/>
                <c:pt idx="0">
                  <c:v>1.1420000000000005E-2</c:v>
                </c:pt>
                <c:pt idx="1">
                  <c:v>2.3674000000000001E-2</c:v>
                </c:pt>
                <c:pt idx="2">
                  <c:v>3.4387000000000001E-2</c:v>
                </c:pt>
                <c:pt idx="3">
                  <c:v>4.8239999999999998E-2</c:v>
                </c:pt>
                <c:pt idx="4">
                  <c:v>5.0936000000000016E-2</c:v>
                </c:pt>
                <c:pt idx="5">
                  <c:v>3.8962999999999998E-2</c:v>
                </c:pt>
                <c:pt idx="6">
                  <c:v>2.5869000000000007E-2</c:v>
                </c:pt>
                <c:pt idx="7">
                  <c:v>1.1946999999999999E-2</c:v>
                </c:pt>
                <c:pt idx="8">
                  <c:v>-2.8319999999999998E-2</c:v>
                </c:pt>
                <c:pt idx="9">
                  <c:v>-6.5197000000000033E-2</c:v>
                </c:pt>
                <c:pt idx="10">
                  <c:v>-0.10972300000000006</c:v>
                </c:pt>
                <c:pt idx="11">
                  <c:v>-0.14337900000000001</c:v>
                </c:pt>
              </c:numCache>
            </c:numRef>
          </c:val>
        </c:ser>
        <c:ser>
          <c:idx val="3"/>
          <c:order val="3"/>
          <c:tx>
            <c:strRef>
              <c:f>'season pivot'!$E$5:$E$6</c:f>
              <c:strCache>
                <c:ptCount val="1"/>
                <c:pt idx="0">
                  <c:v>DES</c:v>
                </c:pt>
              </c:strCache>
            </c:strRef>
          </c:tx>
          <c:cat>
            <c:strRef>
              <c:f>'season pivot'!$A$7:$A$18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'season pivot'!$E$7:$E$18</c:f>
              <c:numCache>
                <c:formatCode>General</c:formatCode>
                <c:ptCount val="12"/>
                <c:pt idx="0">
                  <c:v>1.4355E-2</c:v>
                </c:pt>
                <c:pt idx="1">
                  <c:v>1.6874000000000007E-2</c:v>
                </c:pt>
                <c:pt idx="2">
                  <c:v>1.6251999999999999E-2</c:v>
                </c:pt>
                <c:pt idx="3">
                  <c:v>2.5972000000000002E-2</c:v>
                </c:pt>
                <c:pt idx="4">
                  <c:v>3.8323000000000003E-2</c:v>
                </c:pt>
                <c:pt idx="5">
                  <c:v>3.6101000000000015E-2</c:v>
                </c:pt>
                <c:pt idx="6">
                  <c:v>2.2873000000000018E-2</c:v>
                </c:pt>
                <c:pt idx="7">
                  <c:v>9.6150000000000038E-3</c:v>
                </c:pt>
                <c:pt idx="8">
                  <c:v>-1.3810000000000005E-3</c:v>
                </c:pt>
                <c:pt idx="9">
                  <c:v>-1.8992999999999999E-2</c:v>
                </c:pt>
                <c:pt idx="10">
                  <c:v>-4.956600000000002E-2</c:v>
                </c:pt>
                <c:pt idx="11">
                  <c:v>-7.7384000000000022E-2</c:v>
                </c:pt>
              </c:numCache>
            </c:numRef>
          </c:val>
        </c:ser>
        <c:ser>
          <c:idx val="4"/>
          <c:order val="4"/>
          <c:tx>
            <c:strRef>
              <c:f>'season pivot'!$F$5:$F$6</c:f>
              <c:strCache>
                <c:ptCount val="1"/>
                <c:pt idx="0">
                  <c:v>ILO</c:v>
                </c:pt>
              </c:strCache>
            </c:strRef>
          </c:tx>
          <c:cat>
            <c:strRef>
              <c:f>'season pivot'!$A$7:$A$18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'season pivot'!$F$7:$F$18</c:f>
              <c:numCache>
                <c:formatCode>General</c:formatCode>
                <c:ptCount val="12"/>
                <c:pt idx="0">
                  <c:v>-8.1110000000000002E-3</c:v>
                </c:pt>
                <c:pt idx="1">
                  <c:v>-7.720000000000002E-3</c:v>
                </c:pt>
                <c:pt idx="2">
                  <c:v>-5.3160000000000004E-3</c:v>
                </c:pt>
                <c:pt idx="3">
                  <c:v>-3.5870000000000012E-3</c:v>
                </c:pt>
                <c:pt idx="4">
                  <c:v>-2.2790000000000002E-3</c:v>
                </c:pt>
                <c:pt idx="5">
                  <c:v>6.0700000000000023E-4</c:v>
                </c:pt>
                <c:pt idx="6">
                  <c:v>3.2030000000000019E-3</c:v>
                </c:pt>
                <c:pt idx="7">
                  <c:v>-1.9000000000000015E-5</c:v>
                </c:pt>
                <c:pt idx="8">
                  <c:v>-1.0489E-2</c:v>
                </c:pt>
                <c:pt idx="9">
                  <c:v>-1.7552999999999999E-2</c:v>
                </c:pt>
                <c:pt idx="10">
                  <c:v>-3.3246999999999999E-2</c:v>
                </c:pt>
                <c:pt idx="11">
                  <c:v>-4.8364000000000018E-2</c:v>
                </c:pt>
              </c:numCache>
            </c:numRef>
          </c:val>
        </c:ser>
        <c:ser>
          <c:idx val="5"/>
          <c:order val="5"/>
          <c:tx>
            <c:strRef>
              <c:f>'season pivot'!$G$5:$G$6</c:f>
              <c:strCache>
                <c:ptCount val="1"/>
                <c:pt idx="0">
                  <c:v>KBM</c:v>
                </c:pt>
              </c:strCache>
            </c:strRef>
          </c:tx>
          <c:cat>
            <c:strRef>
              <c:f>'season pivot'!$A$7:$A$18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'season pivot'!$G$7:$G$18</c:f>
              <c:numCache>
                <c:formatCode>General</c:formatCode>
                <c:ptCount val="12"/>
                <c:pt idx="0">
                  <c:v>-1.1630000000000004E-3</c:v>
                </c:pt>
                <c:pt idx="1">
                  <c:v>-6.5700000000000021E-3</c:v>
                </c:pt>
                <c:pt idx="2">
                  <c:v>1.1050000000000001E-3</c:v>
                </c:pt>
                <c:pt idx="3">
                  <c:v>1.0465E-2</c:v>
                </c:pt>
                <c:pt idx="4">
                  <c:v>6.2964999999999993E-2</c:v>
                </c:pt>
                <c:pt idx="5">
                  <c:v>3.9181000000000001E-2</c:v>
                </c:pt>
                <c:pt idx="6">
                  <c:v>4.3274999999999987E-2</c:v>
                </c:pt>
                <c:pt idx="7">
                  <c:v>1.1169999999999999E-2</c:v>
                </c:pt>
                <c:pt idx="8">
                  <c:v>1.4040000000000001E-3</c:v>
                </c:pt>
                <c:pt idx="9">
                  <c:v>-0.12570600000000001</c:v>
                </c:pt>
                <c:pt idx="10">
                  <c:v>-0.227824</c:v>
                </c:pt>
                <c:pt idx="11">
                  <c:v>-0.37629400000000002</c:v>
                </c:pt>
              </c:numCache>
            </c:numRef>
          </c:val>
        </c:ser>
        <c:ser>
          <c:idx val="6"/>
          <c:order val="6"/>
          <c:tx>
            <c:strRef>
              <c:f>'season pivot'!$H$5:$H$6</c:f>
              <c:strCache>
                <c:ptCount val="1"/>
                <c:pt idx="0">
                  <c:v>KDF</c:v>
                </c:pt>
              </c:strCache>
            </c:strRef>
          </c:tx>
          <c:cat>
            <c:strRef>
              <c:f>'season pivot'!$A$7:$A$18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'season pivot'!$H$7:$H$18</c:f>
              <c:numCache>
                <c:formatCode>General</c:formatCode>
                <c:ptCount val="12"/>
                <c:pt idx="0">
                  <c:v>4.4248999999999997E-2</c:v>
                </c:pt>
                <c:pt idx="1">
                  <c:v>9.9559000000000078E-2</c:v>
                </c:pt>
                <c:pt idx="2">
                  <c:v>0.16286</c:v>
                </c:pt>
                <c:pt idx="3">
                  <c:v>0.23732800000000001</c:v>
                </c:pt>
                <c:pt idx="4">
                  <c:v>0.29090500000000002</c:v>
                </c:pt>
                <c:pt idx="5">
                  <c:v>0.34041100000000002</c:v>
                </c:pt>
                <c:pt idx="6">
                  <c:v>0.39428600000000025</c:v>
                </c:pt>
                <c:pt idx="7">
                  <c:v>0.403725</c:v>
                </c:pt>
                <c:pt idx="8">
                  <c:v>0.40217400000000009</c:v>
                </c:pt>
                <c:pt idx="9">
                  <c:v>0.38356900000000022</c:v>
                </c:pt>
                <c:pt idx="10">
                  <c:v>0.35332000000000013</c:v>
                </c:pt>
                <c:pt idx="11">
                  <c:v>0.31086300000000011</c:v>
                </c:pt>
              </c:numCache>
            </c:numRef>
          </c:val>
        </c:ser>
        <c:ser>
          <c:idx val="7"/>
          <c:order val="7"/>
          <c:tx>
            <c:strRef>
              <c:f>'season pivot'!$I$5:$I$6</c:f>
              <c:strCache>
                <c:ptCount val="1"/>
                <c:pt idx="0">
                  <c:v>M10</c:v>
                </c:pt>
              </c:strCache>
            </c:strRef>
          </c:tx>
          <c:cat>
            <c:strRef>
              <c:f>'season pivot'!$A$7:$A$18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'season pivot'!$I$7:$I$18</c:f>
              <c:numCache>
                <c:formatCode>General</c:formatCode>
                <c:ptCount val="12"/>
                <c:pt idx="0">
                  <c:v>-5.0949999999999997E-3</c:v>
                </c:pt>
                <c:pt idx="1">
                  <c:v>-2.8730000000000001E-3</c:v>
                </c:pt>
                <c:pt idx="2">
                  <c:v>2.385E-3</c:v>
                </c:pt>
                <c:pt idx="3">
                  <c:v>5.1560000000000017E-3</c:v>
                </c:pt>
                <c:pt idx="4">
                  <c:v>8.185000000000003E-3</c:v>
                </c:pt>
                <c:pt idx="5">
                  <c:v>6.2170000000000003E-3</c:v>
                </c:pt>
                <c:pt idx="6">
                  <c:v>4.2340000000000017E-3</c:v>
                </c:pt>
                <c:pt idx="7">
                  <c:v>2.0180000000000007E-3</c:v>
                </c:pt>
                <c:pt idx="8">
                  <c:v>-2.2450000000000009E-3</c:v>
                </c:pt>
                <c:pt idx="9">
                  <c:v>-7.3900000000000016E-3</c:v>
                </c:pt>
                <c:pt idx="10">
                  <c:v>-1.3577000000000001E-2</c:v>
                </c:pt>
                <c:pt idx="11">
                  <c:v>-1.6615000000000001E-2</c:v>
                </c:pt>
              </c:numCache>
            </c:numRef>
          </c:val>
        </c:ser>
        <c:ser>
          <c:idx val="8"/>
          <c:order val="8"/>
          <c:tx>
            <c:strRef>
              <c:f>'season pivot'!$J$5:$J$6</c:f>
              <c:strCache>
                <c:ptCount val="1"/>
                <c:pt idx="0">
                  <c:v>M19</c:v>
                </c:pt>
              </c:strCache>
            </c:strRef>
          </c:tx>
          <c:cat>
            <c:strRef>
              <c:f>'season pivot'!$A$7:$A$18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'season pivot'!$J$7:$J$18</c:f>
              <c:numCache>
                <c:formatCode>General</c:formatCode>
                <c:ptCount val="12"/>
                <c:pt idx="0">
                  <c:v>-2.3272000000000001E-2</c:v>
                </c:pt>
                <c:pt idx="1">
                  <c:v>-1.2874E-2</c:v>
                </c:pt>
                <c:pt idx="2">
                  <c:v>-1.2475999999999998E-2</c:v>
                </c:pt>
                <c:pt idx="3">
                  <c:v>-3.1700000000000012E-4</c:v>
                </c:pt>
                <c:pt idx="4">
                  <c:v>-6.6239999999999997E-3</c:v>
                </c:pt>
                <c:pt idx="5">
                  <c:v>1.227E-3</c:v>
                </c:pt>
                <c:pt idx="6">
                  <c:v>-1.8650000000000003E-3</c:v>
                </c:pt>
                <c:pt idx="7">
                  <c:v>5.2680000000000018E-3</c:v>
                </c:pt>
                <c:pt idx="8">
                  <c:v>-9.2280000000000001E-3</c:v>
                </c:pt>
                <c:pt idx="9">
                  <c:v>-6.8200000000000014E-3</c:v>
                </c:pt>
                <c:pt idx="10">
                  <c:v>-1.7968000000000001E-2</c:v>
                </c:pt>
                <c:pt idx="11">
                  <c:v>-2.0219000000000001E-2</c:v>
                </c:pt>
              </c:numCache>
            </c:numRef>
          </c:val>
        </c:ser>
        <c:ser>
          <c:idx val="9"/>
          <c:order val="9"/>
          <c:tx>
            <c:strRef>
              <c:f>'season pivot'!$K$5:$K$6</c:f>
              <c:strCache>
                <c:ptCount val="1"/>
                <c:pt idx="0">
                  <c:v>MEC</c:v>
                </c:pt>
              </c:strCache>
            </c:strRef>
          </c:tx>
          <c:cat>
            <c:strRef>
              <c:f>'season pivot'!$A$7:$A$18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'season pivot'!$K$7:$K$18</c:f>
              <c:numCache>
                <c:formatCode>General</c:formatCode>
                <c:ptCount val="12"/>
                <c:pt idx="0">
                  <c:v>6.7029000000000019E-2</c:v>
                </c:pt>
                <c:pt idx="1">
                  <c:v>0.14702899999999999</c:v>
                </c:pt>
                <c:pt idx="2">
                  <c:v>0.28952400000000011</c:v>
                </c:pt>
                <c:pt idx="3">
                  <c:v>0.44931800000000011</c:v>
                </c:pt>
                <c:pt idx="4">
                  <c:v>0.63854699999999998</c:v>
                </c:pt>
                <c:pt idx="5">
                  <c:v>0.85028700000000002</c:v>
                </c:pt>
                <c:pt idx="6">
                  <c:v>0.92832300000000001</c:v>
                </c:pt>
                <c:pt idx="7">
                  <c:v>1.0321709999999999</c:v>
                </c:pt>
                <c:pt idx="8">
                  <c:v>1.0289599999999999</c:v>
                </c:pt>
                <c:pt idx="9">
                  <c:v>0.90941199999999978</c:v>
                </c:pt>
                <c:pt idx="10">
                  <c:v>0.69771099999999997</c:v>
                </c:pt>
                <c:pt idx="11">
                  <c:v>0.54762999999999995</c:v>
                </c:pt>
              </c:numCache>
            </c:numRef>
          </c:val>
        </c:ser>
        <c:ser>
          <c:idx val="10"/>
          <c:order val="10"/>
          <c:tx>
            <c:strRef>
              <c:f>'season pivot'!$L$5:$L$6</c:f>
              <c:strCache>
                <c:ptCount val="1"/>
                <c:pt idx="0">
                  <c:v>MIN</c:v>
                </c:pt>
              </c:strCache>
            </c:strRef>
          </c:tx>
          <c:cat>
            <c:strRef>
              <c:f>'season pivot'!$A$7:$A$18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'season pivot'!$L$7:$L$18</c:f>
              <c:numCache>
                <c:formatCode>General</c:formatCode>
                <c:ptCount val="12"/>
                <c:pt idx="0">
                  <c:v>5.0280000000000004E-3</c:v>
                </c:pt>
                <c:pt idx="1">
                  <c:v>-3.4390000000000002E-3</c:v>
                </c:pt>
                <c:pt idx="2">
                  <c:v>1.6022000000000008E-2</c:v>
                </c:pt>
                <c:pt idx="3">
                  <c:v>2.1354999999999999E-2</c:v>
                </c:pt>
                <c:pt idx="4">
                  <c:v>4.6629999999999984E-2</c:v>
                </c:pt>
                <c:pt idx="5">
                  <c:v>7.1570999999999996E-2</c:v>
                </c:pt>
                <c:pt idx="6">
                  <c:v>7.2324000000000013E-2</c:v>
                </c:pt>
                <c:pt idx="7">
                  <c:v>4.7648999999999997E-2</c:v>
                </c:pt>
                <c:pt idx="8">
                  <c:v>6.5222000000000002E-2</c:v>
                </c:pt>
                <c:pt idx="9">
                  <c:v>6.2880000000000033E-2</c:v>
                </c:pt>
                <c:pt idx="10">
                  <c:v>6.8595000000000003E-2</c:v>
                </c:pt>
                <c:pt idx="11">
                  <c:v>2.9758E-2</c:v>
                </c:pt>
              </c:numCache>
            </c:numRef>
          </c:val>
        </c:ser>
        <c:ser>
          <c:idx val="11"/>
          <c:order val="11"/>
          <c:tx>
            <c:strRef>
              <c:f>'season pivot'!$M$5:$M$6</c:f>
              <c:strCache>
                <c:ptCount val="1"/>
                <c:pt idx="0">
                  <c:v>MIS</c:v>
                </c:pt>
              </c:strCache>
            </c:strRef>
          </c:tx>
          <c:cat>
            <c:strRef>
              <c:f>'season pivot'!$A$7:$A$18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'season pivot'!$M$7:$M$18</c:f>
              <c:numCache>
                <c:formatCode>General</c:formatCode>
                <c:ptCount val="12"/>
                <c:pt idx="0">
                  <c:v>3.2000000000000012E-5</c:v>
                </c:pt>
                <c:pt idx="1">
                  <c:v>9.0250000000000035E-3</c:v>
                </c:pt>
                <c:pt idx="2">
                  <c:v>1.0822999999999999E-2</c:v>
                </c:pt>
                <c:pt idx="3">
                  <c:v>2.5782000000000006E-2</c:v>
                </c:pt>
                <c:pt idx="4">
                  <c:v>3.3513000000000001E-2</c:v>
                </c:pt>
                <c:pt idx="5">
                  <c:v>4.3020999999999997E-2</c:v>
                </c:pt>
                <c:pt idx="6">
                  <c:v>4.9354000000000016E-2</c:v>
                </c:pt>
                <c:pt idx="7">
                  <c:v>6.5021999999999996E-2</c:v>
                </c:pt>
                <c:pt idx="8">
                  <c:v>7.3167000000000024E-2</c:v>
                </c:pt>
                <c:pt idx="9">
                  <c:v>7.3162000000000033E-2</c:v>
                </c:pt>
                <c:pt idx="10">
                  <c:v>7.0063000000000014E-2</c:v>
                </c:pt>
                <c:pt idx="11">
                  <c:v>6.8307999999999994E-2</c:v>
                </c:pt>
              </c:numCache>
            </c:numRef>
          </c:val>
        </c:ser>
        <c:ser>
          <c:idx val="12"/>
          <c:order val="12"/>
          <c:tx>
            <c:strRef>
              <c:f>'season pivot'!$N$5:$N$6</c:f>
              <c:strCache>
                <c:ptCount val="1"/>
                <c:pt idx="0">
                  <c:v>RCK</c:v>
                </c:pt>
              </c:strCache>
            </c:strRef>
          </c:tx>
          <c:cat>
            <c:strRef>
              <c:f>'season pivot'!$A$7:$A$18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'season pivot'!$N$7:$N$18</c:f>
              <c:numCache>
                <c:formatCode>General</c:formatCode>
                <c:ptCount val="12"/>
                <c:pt idx="0">
                  <c:v>1.3339E-2</c:v>
                </c:pt>
                <c:pt idx="1">
                  <c:v>6.3191000000000011E-2</c:v>
                </c:pt>
                <c:pt idx="2">
                  <c:v>0.12455100000000002</c:v>
                </c:pt>
                <c:pt idx="3">
                  <c:v>0.15052800000000005</c:v>
                </c:pt>
                <c:pt idx="4">
                  <c:v>0.14625800000000005</c:v>
                </c:pt>
                <c:pt idx="5">
                  <c:v>0.13822699999999999</c:v>
                </c:pt>
                <c:pt idx="6">
                  <c:v>0.13986899999999999</c:v>
                </c:pt>
                <c:pt idx="7">
                  <c:v>0.113509</c:v>
                </c:pt>
                <c:pt idx="8">
                  <c:v>8.8770000000000029E-2</c:v>
                </c:pt>
                <c:pt idx="9">
                  <c:v>7.2663000000000033E-2</c:v>
                </c:pt>
                <c:pt idx="10">
                  <c:v>7.5234000000000009E-2</c:v>
                </c:pt>
                <c:pt idx="11">
                  <c:v>6.5672999999999995E-2</c:v>
                </c:pt>
              </c:numCache>
            </c:numRef>
          </c:val>
        </c:ser>
        <c:ser>
          <c:idx val="13"/>
          <c:order val="13"/>
          <c:tx>
            <c:strRef>
              <c:f>'season pivot'!$O$5:$O$6</c:f>
              <c:strCache>
                <c:ptCount val="1"/>
                <c:pt idx="0">
                  <c:v>RDW</c:v>
                </c:pt>
              </c:strCache>
            </c:strRef>
          </c:tx>
          <c:cat>
            <c:strRef>
              <c:f>'season pivot'!$A$7:$A$18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'season pivot'!$O$7:$O$18</c:f>
              <c:numCache>
                <c:formatCode>General</c:formatCode>
                <c:ptCount val="12"/>
                <c:pt idx="0">
                  <c:v>-1.2104E-2</c:v>
                </c:pt>
                <c:pt idx="1">
                  <c:v>-1.2417999999999997E-2</c:v>
                </c:pt>
                <c:pt idx="2">
                  <c:v>-1.3401000000000001E-2</c:v>
                </c:pt>
                <c:pt idx="3">
                  <c:v>-8.1570000000000028E-3</c:v>
                </c:pt>
                <c:pt idx="4">
                  <c:v>-1.3551000000000001E-2</c:v>
                </c:pt>
                <c:pt idx="5">
                  <c:v>-1.1696000000000003E-2</c:v>
                </c:pt>
                <c:pt idx="6">
                  <c:v>-1.6997999999999999E-2</c:v>
                </c:pt>
                <c:pt idx="7">
                  <c:v>-9.336000000000004E-3</c:v>
                </c:pt>
                <c:pt idx="8">
                  <c:v>-3.2050000000000002E-2</c:v>
                </c:pt>
                <c:pt idx="9">
                  <c:v>-3.4658000000000001E-2</c:v>
                </c:pt>
                <c:pt idx="10">
                  <c:v>-4.1243999999999982E-2</c:v>
                </c:pt>
                <c:pt idx="11">
                  <c:v>-3.5261000000000001E-2</c:v>
                </c:pt>
              </c:numCache>
            </c:numRef>
          </c:val>
        </c:ser>
        <c:ser>
          <c:idx val="14"/>
          <c:order val="14"/>
          <c:tx>
            <c:strRef>
              <c:f>'season pivot'!$P$5:$P$6</c:f>
              <c:strCache>
                <c:ptCount val="1"/>
                <c:pt idx="0">
                  <c:v>SSL</c:v>
                </c:pt>
              </c:strCache>
            </c:strRef>
          </c:tx>
          <c:cat>
            <c:strRef>
              <c:f>'season pivot'!$A$7:$A$18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'season pivot'!$P$7:$P$18</c:f>
              <c:numCache>
                <c:formatCode>General</c:formatCode>
                <c:ptCount val="12"/>
                <c:pt idx="0">
                  <c:v>0.203676</c:v>
                </c:pt>
                <c:pt idx="1">
                  <c:v>0.57110799999999973</c:v>
                </c:pt>
                <c:pt idx="2">
                  <c:v>0.94629700000000005</c:v>
                </c:pt>
                <c:pt idx="3">
                  <c:v>1.290149</c:v>
                </c:pt>
                <c:pt idx="4">
                  <c:v>1.5208109999999999</c:v>
                </c:pt>
                <c:pt idx="5">
                  <c:v>1.6685140000000001</c:v>
                </c:pt>
                <c:pt idx="6">
                  <c:v>1.7097299999999993</c:v>
                </c:pt>
                <c:pt idx="7">
                  <c:v>1.746081</c:v>
                </c:pt>
                <c:pt idx="8">
                  <c:v>1.714189</c:v>
                </c:pt>
                <c:pt idx="9">
                  <c:v>1.6909460000000001</c:v>
                </c:pt>
                <c:pt idx="10">
                  <c:v>1.624865</c:v>
                </c:pt>
                <c:pt idx="11">
                  <c:v>1.5467569999999999</c:v>
                </c:pt>
              </c:numCache>
            </c:numRef>
          </c:val>
        </c:ser>
        <c:ser>
          <c:idx val="15"/>
          <c:order val="15"/>
          <c:tx>
            <c:strRef>
              <c:f>'season pivot'!$Q$5:$Q$6</c:f>
              <c:strCache>
                <c:ptCount val="1"/>
                <c:pt idx="0">
                  <c:v>TIA</c:v>
                </c:pt>
              </c:strCache>
            </c:strRef>
          </c:tx>
          <c:cat>
            <c:strRef>
              <c:f>'season pivot'!$A$7:$A$18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'season pivot'!$Q$7:$Q$18</c:f>
              <c:numCache>
                <c:formatCode>General</c:formatCode>
                <c:ptCount val="12"/>
                <c:pt idx="0">
                  <c:v>-2.7722E-2</c:v>
                </c:pt>
                <c:pt idx="1">
                  <c:v>-4.6154000000000001E-2</c:v>
                </c:pt>
                <c:pt idx="2">
                  <c:v>-5.3204999999999995E-2</c:v>
                </c:pt>
                <c:pt idx="3">
                  <c:v>-5.2821000000000014E-2</c:v>
                </c:pt>
                <c:pt idx="4">
                  <c:v>-4.7821000000000002E-2</c:v>
                </c:pt>
                <c:pt idx="5">
                  <c:v>-3.6623000000000017E-2</c:v>
                </c:pt>
                <c:pt idx="6">
                  <c:v>-4.2338000000000021E-2</c:v>
                </c:pt>
                <c:pt idx="7">
                  <c:v>-5.1947999999999987E-2</c:v>
                </c:pt>
                <c:pt idx="8">
                  <c:v>-7.2987000000000024E-2</c:v>
                </c:pt>
                <c:pt idx="9">
                  <c:v>-8.1842000000000012E-2</c:v>
                </c:pt>
                <c:pt idx="10">
                  <c:v>-9.9079000000000028E-2</c:v>
                </c:pt>
                <c:pt idx="11">
                  <c:v>-0.12776299999999999</c:v>
                </c:pt>
              </c:numCache>
            </c:numRef>
          </c:val>
        </c:ser>
        <c:ser>
          <c:idx val="16"/>
          <c:order val="16"/>
          <c:tx>
            <c:strRef>
              <c:f>'season pivot'!$R$5:$R$6</c:f>
              <c:strCache>
                <c:ptCount val="1"/>
                <c:pt idx="0">
                  <c:v>TMO</c:v>
                </c:pt>
              </c:strCache>
            </c:strRef>
          </c:tx>
          <c:cat>
            <c:strRef>
              <c:f>'season pivot'!$A$7:$A$18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'season pivot'!$R$7:$R$18</c:f>
              <c:numCache>
                <c:formatCode>General</c:formatCode>
                <c:ptCount val="12"/>
                <c:pt idx="0">
                  <c:v>0.52454500000000004</c:v>
                </c:pt>
                <c:pt idx="1">
                  <c:v>0.96909100000000026</c:v>
                </c:pt>
                <c:pt idx="2">
                  <c:v>2.2154549999999991</c:v>
                </c:pt>
                <c:pt idx="3">
                  <c:v>2.9699999999999998</c:v>
                </c:pt>
                <c:pt idx="4">
                  <c:v>3.4172729999999989</c:v>
                </c:pt>
                <c:pt idx="5">
                  <c:v>3.1445449999999999</c:v>
                </c:pt>
                <c:pt idx="6">
                  <c:v>2.6627269999999998</c:v>
                </c:pt>
                <c:pt idx="7">
                  <c:v>1.897273</c:v>
                </c:pt>
                <c:pt idx="8">
                  <c:v>1.1563639999999999</c:v>
                </c:pt>
                <c:pt idx="9">
                  <c:v>0.41818200000000011</c:v>
                </c:pt>
                <c:pt idx="10">
                  <c:v>0.1</c:v>
                </c:pt>
                <c:pt idx="11">
                  <c:v>-0.41818200000000011</c:v>
                </c:pt>
              </c:numCache>
            </c:numRef>
          </c:val>
        </c:ser>
        <c:ser>
          <c:idx val="17"/>
          <c:order val="17"/>
          <c:tx>
            <c:strRef>
              <c:f>'season pivot'!$S$5:$S$6</c:f>
              <c:strCache>
                <c:ptCount val="1"/>
                <c:pt idx="0">
                  <c:v>WIS</c:v>
                </c:pt>
              </c:strCache>
            </c:strRef>
          </c:tx>
          <c:cat>
            <c:strRef>
              <c:f>'season pivot'!$A$7:$A$18</c:f>
              <c:strCache>
                <c:ptCount val="12"/>
                <c:pt idx="0">
                  <c:v>6hr</c:v>
                </c:pt>
                <c:pt idx="1">
                  <c:v>12hr</c:v>
                </c:pt>
                <c:pt idx="2">
                  <c:v>18hr</c:v>
                </c:pt>
                <c:pt idx="3">
                  <c:v>24hr</c:v>
                </c:pt>
                <c:pt idx="4">
                  <c:v>30hr</c:v>
                </c:pt>
                <c:pt idx="5">
                  <c:v>36hr</c:v>
                </c:pt>
                <c:pt idx="6">
                  <c:v>42hr</c:v>
                </c:pt>
                <c:pt idx="7">
                  <c:v>48hr</c:v>
                </c:pt>
                <c:pt idx="8">
                  <c:v>54hr</c:v>
                </c:pt>
                <c:pt idx="9">
                  <c:v>60hr</c:v>
                </c:pt>
                <c:pt idx="10">
                  <c:v>66hr</c:v>
                </c:pt>
                <c:pt idx="11">
                  <c:v>72hr</c:v>
                </c:pt>
              </c:strCache>
            </c:strRef>
          </c:cat>
          <c:val>
            <c:numRef>
              <c:f>'season pivot'!$S$7:$S$18</c:f>
              <c:numCache>
                <c:formatCode>General</c:formatCode>
                <c:ptCount val="12"/>
                <c:pt idx="0">
                  <c:v>-2.630000000000001E-4</c:v>
                </c:pt>
                <c:pt idx="1">
                  <c:v>0.12019700000000003</c:v>
                </c:pt>
                <c:pt idx="2">
                  <c:v>9.7982000000000014E-2</c:v>
                </c:pt>
                <c:pt idx="3">
                  <c:v>0.19051599999999999</c:v>
                </c:pt>
                <c:pt idx="4">
                  <c:v>0.269069</c:v>
                </c:pt>
                <c:pt idx="5">
                  <c:v>0.39781700000000025</c:v>
                </c:pt>
                <c:pt idx="6">
                  <c:v>0.39878300000000011</c:v>
                </c:pt>
                <c:pt idx="7">
                  <c:v>0.36961300000000002</c:v>
                </c:pt>
                <c:pt idx="8">
                  <c:v>0.37432200000000027</c:v>
                </c:pt>
                <c:pt idx="9">
                  <c:v>0.34098300000000015</c:v>
                </c:pt>
                <c:pt idx="10">
                  <c:v>0.24054200000000006</c:v>
                </c:pt>
                <c:pt idx="11">
                  <c:v>0.21083600000000005</c:v>
                </c:pt>
              </c:numCache>
            </c:numRef>
          </c:val>
        </c:ser>
        <c:marker val="1"/>
        <c:axId val="56290688"/>
        <c:axId val="56301056"/>
      </c:lineChart>
      <c:catAx>
        <c:axId val="562906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>
                    <a:solidFill>
                      <a:schemeClr val="bg1"/>
                    </a:solidFill>
                  </a:rPr>
                  <a:t>Forecast  Leadtime (hours)</a:t>
                </a:r>
              </a:p>
            </c:rich>
          </c:tx>
          <c:layout/>
        </c:title>
        <c:majorTickMark val="none"/>
        <c:tickLblPos val="nextTo"/>
        <c:crossAx val="56301056"/>
        <c:crosses val="autoZero"/>
        <c:auto val="1"/>
        <c:lblAlgn val="ctr"/>
        <c:lblOffset val="100"/>
      </c:catAx>
      <c:valAx>
        <c:axId val="5630105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r>
                  <a:rPr lang="en-US" sz="1200">
                    <a:solidFill>
                      <a:schemeClr val="bg1"/>
                    </a:solidFill>
                  </a:rPr>
                  <a:t>Mean Error  (feet)</a:t>
                </a:r>
              </a:p>
            </c:rich>
          </c:tx>
          <c:layout/>
          <c:spPr>
            <a:noFill/>
          </c:spPr>
        </c:title>
        <c:numFmt formatCode="General" sourceLinked="1"/>
        <c:majorTickMark val="none"/>
        <c:tickLblPos val="nextTo"/>
        <c:crossAx val="56290688"/>
        <c:crosses val="autoZero"/>
        <c:crossBetween val="between"/>
      </c:valAx>
    </c:plotArea>
    <c:legend>
      <c:legendPos val="r"/>
      <c:layout/>
      <c:spPr>
        <a:solidFill>
          <a:schemeClr val="bg1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</c:legend>
    <c:plotVisOnly val="1"/>
  </c:chart>
  <c:spPr>
    <a:gradFill>
      <a:gsLst>
        <a:gs pos="0">
          <a:srgbClr val="D6ECFF">
            <a:lumMod val="75000"/>
          </a:srgbClr>
        </a:gs>
        <a:gs pos="50000">
          <a:srgbClr val="0070C0"/>
        </a:gs>
      </a:gsLst>
      <a:lin ang="5400000" scaled="0"/>
    </a:gradFill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/>
              <a:t>Verification Execution </a:t>
            </a:r>
            <a:r>
              <a:rPr lang="en-US" dirty="0" smtClean="0"/>
              <a:t>Time</a:t>
            </a:r>
            <a:r>
              <a:rPr lang="en-US" baseline="0" dirty="0"/>
              <a:t>s</a:t>
            </a:r>
            <a:endParaRPr lang="en-US" dirty="0"/>
          </a:p>
        </c:rich>
      </c:tx>
      <c:layout>
        <c:manualLayout>
          <c:xMode val="edge"/>
          <c:yMode val="edge"/>
          <c:x val="0.28603574553180855"/>
          <c:y val="1.6836195965366927E-2"/>
        </c:manualLayout>
      </c:layout>
    </c:title>
    <c:plotArea>
      <c:layout>
        <c:manualLayout>
          <c:layoutTarget val="inner"/>
          <c:xMode val="edge"/>
          <c:yMode val="edge"/>
          <c:x val="3.9221954894527074E-2"/>
          <c:y val="0.118071004999378"/>
          <c:w val="0.86334050257606709"/>
          <c:h val="0.75653910560028881"/>
        </c:manualLayout>
      </c:layout>
      <c:barChart>
        <c:barDir val="col"/>
        <c:grouping val="clustered"/>
        <c:ser>
          <c:idx val="0"/>
          <c:order val="0"/>
          <c:tx>
            <c:strRef>
              <c:f>Sheet1!$C$1</c:f>
              <c:strCache>
                <c:ptCount val="1"/>
                <c:pt idx="0">
                  <c:v>Hours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legacy national 13 loc 30 days</c:v>
                </c:pt>
                <c:pt idx="1">
                  <c:v>IVP national 13 loc 7 days</c:v>
                </c:pt>
                <c:pt idx="2">
                  <c:v>QPF Ens 400 loc 1 TS 7 days</c:v>
                </c:pt>
                <c:pt idx="3">
                  <c:v>QPF Ens 400 loc 1 TS 30 days</c:v>
                </c:pt>
                <c:pt idx="4">
                  <c:v>QPF Ens 400 loc 10 TS 7 days</c:v>
                </c:pt>
                <c:pt idx="5">
                  <c:v>QPF Ens 400 loc 10 TS 30 days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0.5</c:v>
                </c:pt>
                <c:pt idx="1">
                  <c:v>1.4</c:v>
                </c:pt>
                <c:pt idx="2">
                  <c:v>4</c:v>
                </c:pt>
                <c:pt idx="3">
                  <c:v>8</c:v>
                </c:pt>
                <c:pt idx="4">
                  <c:v>40</c:v>
                </c:pt>
                <c:pt idx="5">
                  <c:v>80</c:v>
                </c:pt>
              </c:numCache>
            </c:numRef>
          </c:val>
        </c:ser>
        <c:axId val="56333824"/>
        <c:axId val="56335360"/>
      </c:barChart>
      <c:catAx>
        <c:axId val="56333824"/>
        <c:scaling>
          <c:orientation val="minMax"/>
        </c:scaling>
        <c:axPos val="b"/>
        <c:tickLblPos val="nextTo"/>
        <c:crossAx val="56335360"/>
        <c:crosses val="autoZero"/>
        <c:auto val="1"/>
        <c:lblAlgn val="ctr"/>
        <c:lblOffset val="100"/>
      </c:catAx>
      <c:valAx>
        <c:axId val="56335360"/>
        <c:scaling>
          <c:orientation val="minMax"/>
        </c:scaling>
        <c:axPos val="l"/>
        <c:majorGridlines/>
        <c:numFmt formatCode="General" sourceLinked="1"/>
        <c:tickLblPos val="nextTo"/>
        <c:crossAx val="5633382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stacked"/>
        <c:ser>
          <c:idx val="0"/>
          <c:order val="0"/>
          <c:cat>
            <c:multiLvlStrRef>
              <c:f>Sheet1!$A$21:$B$24</c:f>
              <c:multiLvlStrCache>
                <c:ptCount val="4"/>
                <c:lvl>
                  <c:pt idx="0">
                    <c:v>SAD</c:v>
                  </c:pt>
                  <c:pt idx="1">
                    <c:v>RAX</c:v>
                  </c:pt>
                  <c:pt idx="2">
                    <c:v>SAD</c:v>
                  </c:pt>
                  <c:pt idx="3">
                    <c:v>RAX</c:v>
                  </c:pt>
                </c:lvl>
                <c:lvl>
                  <c:pt idx="0">
                    <c:v>IVP national 13 loc 7 days</c:v>
                  </c:pt>
                  <c:pt idx="1">
                    <c:v>IVP national 13 loc 7 days</c:v>
                  </c:pt>
                  <c:pt idx="2">
                    <c:v>QPF Ens 400 loc 1 TS 7 days</c:v>
                  </c:pt>
                  <c:pt idx="3">
                    <c:v>QPF Ens 400 loc 1 TS 7 days</c:v>
                  </c:pt>
                </c:lvl>
              </c:multiLvlStrCache>
            </c:multiLvlStrRef>
          </c:cat>
          <c:val>
            <c:numRef>
              <c:f>Sheet1!$C$21:$C$24</c:f>
              <c:numCache>
                <c:formatCode>General</c:formatCode>
                <c:ptCount val="4"/>
                <c:pt idx="0">
                  <c:v>0.14000000000000001</c:v>
                </c:pt>
                <c:pt idx="1">
                  <c:v>1.4</c:v>
                </c:pt>
                <c:pt idx="2">
                  <c:v>0.6000000000000002</c:v>
                </c:pt>
                <c:pt idx="3">
                  <c:v>4</c:v>
                </c:pt>
              </c:numCache>
            </c:numRef>
          </c:val>
        </c:ser>
        <c:overlap val="100"/>
        <c:axId val="56364032"/>
        <c:axId val="56365824"/>
      </c:barChart>
      <c:catAx>
        <c:axId val="56364032"/>
        <c:scaling>
          <c:orientation val="minMax"/>
        </c:scaling>
        <c:axPos val="b"/>
        <c:tickLblPos val="nextTo"/>
        <c:crossAx val="56365824"/>
        <c:crosses val="autoZero"/>
        <c:auto val="1"/>
        <c:lblAlgn val="ctr"/>
        <c:lblOffset val="100"/>
      </c:catAx>
      <c:valAx>
        <c:axId val="56365824"/>
        <c:scaling>
          <c:orientation val="minMax"/>
        </c:scaling>
        <c:axPos val="l"/>
        <c:majorGridlines/>
        <c:numFmt formatCode="General" sourceLinked="1"/>
        <c:tickLblPos val="nextTo"/>
        <c:crossAx val="5636403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2453-8A03-4503-ABCA-8EE90A4919CF}" type="datetimeFigureOut">
              <a:rPr lang="en-US" smtClean="0"/>
              <a:pPr/>
              <a:t>10/2/2007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4504-6B16-4894-AFAA-BFD3C212A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2453-8A03-4503-ABCA-8EE90A4919CF}" type="datetimeFigureOut">
              <a:rPr lang="en-US" smtClean="0"/>
              <a:pPr/>
              <a:t>10/2/2007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4504-6B16-4894-AFAA-BFD3C212A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2453-8A03-4503-ABCA-8EE90A4919CF}" type="datetimeFigureOut">
              <a:rPr lang="en-US" smtClean="0"/>
              <a:pPr/>
              <a:t>10/2/2007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4504-6B16-4894-AFAA-BFD3C212A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2453-8A03-4503-ABCA-8EE90A4919CF}" type="datetimeFigureOut">
              <a:rPr lang="en-US" smtClean="0"/>
              <a:pPr/>
              <a:t>10/2/2007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4504-6B16-4894-AFAA-BFD3C212A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2453-8A03-4503-ABCA-8EE90A4919CF}" type="datetimeFigureOut">
              <a:rPr lang="en-US" smtClean="0"/>
              <a:pPr/>
              <a:t>10/2/2007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4504-6B16-4894-AFAA-BFD3C212A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2453-8A03-4503-ABCA-8EE90A4919CF}" type="datetimeFigureOut">
              <a:rPr lang="en-US" smtClean="0"/>
              <a:pPr/>
              <a:t>10/2/2007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4504-6B16-4894-AFAA-BFD3C212A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2453-8A03-4503-ABCA-8EE90A4919CF}" type="datetimeFigureOut">
              <a:rPr lang="en-US" smtClean="0"/>
              <a:pPr/>
              <a:t>10/2/2007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4504-6B16-4894-AFAA-BFD3C212A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2453-8A03-4503-ABCA-8EE90A4919CF}" type="datetimeFigureOut">
              <a:rPr lang="en-US" smtClean="0"/>
              <a:pPr/>
              <a:t>10/2/2007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4504-6B16-4894-AFAA-BFD3C212A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2453-8A03-4503-ABCA-8EE90A4919CF}" type="datetimeFigureOut">
              <a:rPr lang="en-US" smtClean="0"/>
              <a:pPr/>
              <a:t>10/2/2007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4504-6B16-4894-AFAA-BFD3C212A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2453-8A03-4503-ABCA-8EE90A4919CF}" type="datetimeFigureOut">
              <a:rPr lang="en-US" smtClean="0"/>
              <a:pPr/>
              <a:t>10/2/2007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4504-6B16-4894-AFAA-BFD3C212A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2453-8A03-4503-ABCA-8EE90A4919CF}" type="datetimeFigureOut">
              <a:rPr lang="en-US" smtClean="0"/>
              <a:pPr/>
              <a:t>10/2/2007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4504-6B16-4894-AFAA-BFD3C212A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2453-8A03-4503-ABCA-8EE90A4919CF}" type="datetimeFigureOut">
              <a:rPr lang="en-US" smtClean="0"/>
              <a:pPr/>
              <a:t>10/2/2007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C4504-6B16-4894-AFAA-BFD3C212A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NCRFC VERIFICATION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Mike DeWeese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Salt Lake City Verification Workshop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August 14-16, 2007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Comparison Tests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6096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SAD is original WES machine, less memory but faster CPU</a:t>
            </a:r>
          </a:p>
          <a:p>
            <a:r>
              <a:rPr lang="en-US" dirty="0" smtClean="0"/>
              <a:t>RAX  upgraded to approximately 3-4 </a:t>
            </a:r>
            <a:r>
              <a:rPr lang="en-US" dirty="0" err="1" smtClean="0"/>
              <a:t>Gb</a:t>
            </a:r>
            <a:r>
              <a:rPr lang="en-US" dirty="0" smtClean="0"/>
              <a:t> memory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Approximately 380 forecast points</a:t>
            </a:r>
          </a:p>
          <a:p>
            <a:pPr lvl="1"/>
            <a:r>
              <a:rPr lang="en-US" dirty="0" smtClean="0"/>
              <a:t>7 day 6 hourly RVF forecasts</a:t>
            </a:r>
          </a:p>
          <a:p>
            <a:pPr lvl="1"/>
            <a:r>
              <a:rPr lang="en-US" dirty="0" smtClean="0"/>
              <a:t>9 QPF ensemble members also verified</a:t>
            </a:r>
          </a:p>
          <a:p>
            <a:r>
              <a:rPr lang="en-US" dirty="0" smtClean="0"/>
              <a:t>IVP batch </a:t>
            </a:r>
            <a:r>
              <a:rPr lang="en-US" dirty="0" smtClean="0"/>
              <a:t>pairing monthly </a:t>
            </a:r>
          </a:p>
          <a:p>
            <a:pPr lvl="1"/>
            <a:r>
              <a:rPr lang="en-US" dirty="0" smtClean="0"/>
              <a:t>80 hours to generate</a:t>
            </a:r>
          </a:p>
          <a:p>
            <a:pPr lvl="1"/>
            <a:r>
              <a:rPr lang="en-US" dirty="0" smtClean="0"/>
              <a:t>Run weekly?</a:t>
            </a:r>
          </a:p>
          <a:p>
            <a:r>
              <a:rPr lang="en-US" dirty="0" smtClean="0"/>
              <a:t>IVP batch </a:t>
            </a:r>
            <a:r>
              <a:rPr lang="en-US" dirty="0" smtClean="0"/>
              <a:t>used to generate stats txt files</a:t>
            </a:r>
          </a:p>
          <a:p>
            <a:r>
              <a:rPr lang="en-US" dirty="0" smtClean="0"/>
              <a:t>IVP graphics not operationally viable due to run times</a:t>
            </a:r>
          </a:p>
          <a:p>
            <a:r>
              <a:rPr lang="en-US" dirty="0" smtClean="0"/>
              <a:t>Graphics generated in Excel through pivot tables with user selectable options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24 HR MIN QPF ERROR</a:t>
            </a:r>
            <a:endParaRPr lang="en-US" dirty="0"/>
          </a:p>
        </p:txBody>
      </p:sp>
      <p:pic>
        <p:nvPicPr>
          <p:cNvPr id="4" name="Content Placeholder 3" descr="CN_all_er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408" y="1600200"/>
            <a:ext cx="6681183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24 HR MAX QPF ERROR</a:t>
            </a:r>
            <a:endParaRPr lang="en-US" dirty="0"/>
          </a:p>
        </p:txBody>
      </p:sp>
      <p:pic>
        <p:nvPicPr>
          <p:cNvPr id="1026" name="Picture 2" descr="L:\CX_all_err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31408" y="1600200"/>
            <a:ext cx="6681183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24 HR MAX QPF ERROR</a:t>
            </a:r>
            <a:br>
              <a:rPr lang="en-US" dirty="0" smtClean="0"/>
            </a:br>
            <a:r>
              <a:rPr lang="en-US" dirty="0" smtClean="0"/>
              <a:t>(3 Hour Generation)</a:t>
            </a:r>
            <a:endParaRPr lang="en-US" dirty="0"/>
          </a:p>
        </p:txBody>
      </p:sp>
      <p:pic>
        <p:nvPicPr>
          <p:cNvPr id="4" name="Content Placeholder 3" descr="CX_scatt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914" y="1600200"/>
            <a:ext cx="5334171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QPF Ensemble Error</a:t>
            </a:r>
            <a:br>
              <a:rPr lang="en-US" dirty="0" smtClean="0"/>
            </a:br>
            <a:r>
              <a:rPr lang="en-US" dirty="0" smtClean="0"/>
              <a:t>June1-July 31, 2007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RVF ERROR BY FORECAST GROUP</a:t>
            </a:r>
            <a:br>
              <a:rPr lang="en-US" sz="3600" b="1" dirty="0" smtClean="0"/>
            </a:br>
            <a:r>
              <a:rPr lang="en-US" sz="3600" b="1" dirty="0" smtClean="0"/>
              <a:t>JUNE 1-30, 2007</a:t>
            </a:r>
            <a:endParaRPr lang="en-US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371600"/>
          <a:ext cx="80010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RVR SEASONAL ERROR</a:t>
            </a:r>
            <a:br>
              <a:rPr lang="en-US" dirty="0" smtClean="0"/>
            </a:br>
            <a:r>
              <a:rPr lang="en-US" dirty="0" smtClean="0"/>
              <a:t> BY FORECAST GROUP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ISSUES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600200"/>
          <a:ext cx="80010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2A4A75"/>
    </a:accent2>
    <a:accent3>
      <a:srgbClr val="92D050"/>
    </a:accent3>
    <a:accent4>
      <a:srgbClr val="D25E00"/>
    </a:accent4>
    <a:accent5>
      <a:srgbClr val="FFC000"/>
    </a:accent5>
    <a:accent6>
      <a:srgbClr val="BD0B24"/>
    </a:accent6>
    <a:hlink>
      <a:srgbClr val="FF8119"/>
    </a:hlink>
    <a:folHlink>
      <a:srgbClr val="44B9E8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157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NCRFC VERIFICATION </vt:lpstr>
      <vt:lpstr>Current Activities</vt:lpstr>
      <vt:lpstr>24 HR MIN QPF ERROR</vt:lpstr>
      <vt:lpstr>24 HR MAX QPF ERROR</vt:lpstr>
      <vt:lpstr>24 HR MAX QPF ERROR (3 Hour Generation)</vt:lpstr>
      <vt:lpstr>QPF Ensemble Error June1-July 31, 2007</vt:lpstr>
      <vt:lpstr>RVF ERROR BY FORECAST GROUP JUNE 1-30, 2007</vt:lpstr>
      <vt:lpstr>RVR SEASONAL ERROR  BY FORECAST GROUP </vt:lpstr>
      <vt:lpstr>RESOURCE ISSUES</vt:lpstr>
      <vt:lpstr>Hardware Comparison Tests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QPF Ensemble Error June1-July 31, 2007</dc:title>
  <dc:creator>Mike.DeWeese</dc:creator>
  <cp:lastModifiedBy>Mike.DeWeese</cp:lastModifiedBy>
  <cp:revision>14</cp:revision>
  <dcterms:created xsi:type="dcterms:W3CDTF">2007-08-08T18:23:42Z</dcterms:created>
  <dcterms:modified xsi:type="dcterms:W3CDTF">2007-10-02T11:42:49Z</dcterms:modified>
</cp:coreProperties>
</file>