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1" r:id="rId8"/>
    <p:sldId id="292" r:id="rId9"/>
    <p:sldId id="293" r:id="rId10"/>
    <p:sldId id="290" r:id="rId11"/>
    <p:sldId id="287" r:id="rId1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Slide" id="{43E4B642-A867-4E54-80E1-362FEB521CEC}">
          <p14:sldIdLst>
            <p14:sldId id="256"/>
          </p14:sldIdLst>
        </p14:section>
        <p14:section name="About Us" id="{6C790555-8A03-4382-9D41-3269AFF28D4A}">
          <p14:sldIdLst>
            <p14:sldId id="257"/>
            <p14:sldId id="258"/>
            <p14:sldId id="260"/>
            <p14:sldId id="261"/>
            <p14:sldId id="262"/>
            <p14:sldId id="291"/>
            <p14:sldId id="292"/>
            <p14:sldId id="293"/>
          </p14:sldIdLst>
        </p14:section>
        <p14:section name="Team" id="{D7D800E0-57C6-4536-B402-80CAF288447A}">
          <p14:sldIdLst/>
        </p14:section>
        <p14:section name="Services" id="{2C4D3D3E-F0E1-49F6-9091-E59272C59673}">
          <p14:sldIdLst/>
        </p14:section>
        <p14:section name="Breakslide" id="{CB26DB58-BAB4-423E-B59F-D50C354F586B}">
          <p14:sldIdLst/>
        </p14:section>
        <p14:section name="Portfolio" id="{D55FD8A4-3762-4AC6-885C-6E5BBCA826B0}">
          <p14:sldIdLst/>
        </p14:section>
        <p14:section name="Mockup Device" id="{8382BAF8-0B35-462F-BB0D-DA4FE05153C5}">
          <p14:sldIdLst>
            <p14:sldId id="290"/>
          </p14:sldIdLst>
        </p14:section>
        <p14:section name="Price Table" id="{84876A36-5C29-4945-8842-1C8C7BE9C6CF}">
          <p14:sldIdLst/>
        </p14:section>
        <p14:section name="Quote" id="{47AC86DC-9FAA-4EB9-BA18-0AE370080129}">
          <p14:sldIdLst/>
        </p14:section>
        <p14:section name="Contact Us" id="{8881EB61-3FC3-4F33-A87F-01F6A6CD2114}">
          <p14:sldIdLst/>
        </p14:section>
        <p14:section name="Ending Slide" id="{56E938E1-5F40-4472-8361-13B696CC1AAC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0C1"/>
    <a:srgbClr val="3C65EA"/>
    <a:srgbClr val="0D0B34"/>
    <a:srgbClr val="090826"/>
    <a:srgbClr val="401458"/>
    <a:srgbClr val="44165E"/>
    <a:srgbClr val="07061C"/>
    <a:srgbClr val="181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E10BF-62BE-4634-8415-A1BE126836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4808B-379C-43F4-9A56-EE0A8F9645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2F437-A1F8-4C6A-8E8A-23EEB665D543}" type="datetimeFigureOut">
              <a:rPr lang="en-ID" smtClean="0"/>
              <a:t>03/01/2023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70469-47E5-408B-9FD7-5AC1082B6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5B73F-DAB5-4A6C-AAC5-055E9EF90E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FAE1E-0505-4FDC-B290-66D8E971B5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3992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16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603FDF0-E93F-4768-B5AF-84845B788F4E}"/>
              </a:ext>
            </a:extLst>
          </p:cNvPr>
          <p:cNvSpPr/>
          <p:nvPr userDrawn="1"/>
        </p:nvSpPr>
        <p:spPr>
          <a:xfrm>
            <a:off x="8260929" y="4580620"/>
            <a:ext cx="4497155" cy="4601480"/>
          </a:xfrm>
          <a:custGeom>
            <a:avLst/>
            <a:gdLst>
              <a:gd name="connsiteX0" fmla="*/ 2051308 w 4102615"/>
              <a:gd name="connsiteY0" fmla="*/ 0 h 4759035"/>
              <a:gd name="connsiteX1" fmla="*/ 4102615 w 4102615"/>
              <a:gd name="connsiteY1" fmla="*/ 1025654 h 4759035"/>
              <a:gd name="connsiteX2" fmla="*/ 4102615 w 4102615"/>
              <a:gd name="connsiteY2" fmla="*/ 3733381 h 4759035"/>
              <a:gd name="connsiteX3" fmla="*/ 2051308 w 4102615"/>
              <a:gd name="connsiteY3" fmla="*/ 4759035 h 4759035"/>
              <a:gd name="connsiteX4" fmla="*/ 0 w 4102615"/>
              <a:gd name="connsiteY4" fmla="*/ 3733381 h 4759035"/>
              <a:gd name="connsiteX5" fmla="*/ 0 w 4102615"/>
              <a:gd name="connsiteY5" fmla="*/ 1025654 h 475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2615" h="4759035">
                <a:moveTo>
                  <a:pt x="2051308" y="0"/>
                </a:moveTo>
                <a:lnTo>
                  <a:pt x="4102615" y="1025654"/>
                </a:lnTo>
                <a:lnTo>
                  <a:pt x="4102615" y="3733381"/>
                </a:lnTo>
                <a:lnTo>
                  <a:pt x="2051308" y="4759035"/>
                </a:lnTo>
                <a:lnTo>
                  <a:pt x="0" y="3733381"/>
                </a:lnTo>
                <a:lnTo>
                  <a:pt x="0" y="1025654"/>
                </a:lnTo>
                <a:close/>
              </a:path>
            </a:pathLst>
          </a:custGeom>
          <a:gradFill flip="none" rotWithShape="1">
            <a:gsLst>
              <a:gs pos="0">
                <a:srgbClr val="FF30C1"/>
              </a:gs>
              <a:gs pos="100000">
                <a:srgbClr val="3C65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CCFCFD-EE8C-44B0-99FD-651C5DABB0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58200" y="4156365"/>
            <a:ext cx="4102615" cy="4759035"/>
          </a:xfrm>
          <a:custGeom>
            <a:avLst/>
            <a:gdLst>
              <a:gd name="connsiteX0" fmla="*/ 2051308 w 4102615"/>
              <a:gd name="connsiteY0" fmla="*/ 0 h 4759035"/>
              <a:gd name="connsiteX1" fmla="*/ 4102615 w 4102615"/>
              <a:gd name="connsiteY1" fmla="*/ 1025654 h 4759035"/>
              <a:gd name="connsiteX2" fmla="*/ 4102615 w 4102615"/>
              <a:gd name="connsiteY2" fmla="*/ 3733381 h 4759035"/>
              <a:gd name="connsiteX3" fmla="*/ 2051308 w 4102615"/>
              <a:gd name="connsiteY3" fmla="*/ 4759035 h 4759035"/>
              <a:gd name="connsiteX4" fmla="*/ 0 w 4102615"/>
              <a:gd name="connsiteY4" fmla="*/ 3733381 h 4759035"/>
              <a:gd name="connsiteX5" fmla="*/ 0 w 4102615"/>
              <a:gd name="connsiteY5" fmla="*/ 1025654 h 475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2615" h="4759035">
                <a:moveTo>
                  <a:pt x="2051308" y="0"/>
                </a:moveTo>
                <a:lnTo>
                  <a:pt x="4102615" y="1025654"/>
                </a:lnTo>
                <a:lnTo>
                  <a:pt x="4102615" y="3733381"/>
                </a:lnTo>
                <a:lnTo>
                  <a:pt x="2051308" y="4759035"/>
                </a:lnTo>
                <a:lnTo>
                  <a:pt x="0" y="3733381"/>
                </a:lnTo>
                <a:lnTo>
                  <a:pt x="0" y="10256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93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75881F-230C-455E-9B06-0B93602113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95039" y="1613041"/>
            <a:ext cx="4239491" cy="3184468"/>
          </a:xfrm>
          <a:custGeom>
            <a:avLst/>
            <a:gdLst>
              <a:gd name="connsiteX0" fmla="*/ 796117 w 4239491"/>
              <a:gd name="connsiteY0" fmla="*/ 0 h 3184468"/>
              <a:gd name="connsiteX1" fmla="*/ 4239491 w 4239491"/>
              <a:gd name="connsiteY1" fmla="*/ 0 h 3184468"/>
              <a:gd name="connsiteX2" fmla="*/ 3443374 w 4239491"/>
              <a:gd name="connsiteY2" fmla="*/ 3184468 h 3184468"/>
              <a:gd name="connsiteX3" fmla="*/ 0 w 4239491"/>
              <a:gd name="connsiteY3" fmla="*/ 3184468 h 318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9491" h="3184468">
                <a:moveTo>
                  <a:pt x="796117" y="0"/>
                </a:moveTo>
                <a:lnTo>
                  <a:pt x="4239491" y="0"/>
                </a:lnTo>
                <a:lnTo>
                  <a:pt x="3443374" y="3184468"/>
                </a:lnTo>
                <a:lnTo>
                  <a:pt x="0" y="31844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281898-8B94-4A43-A42A-DAF63E002B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33423" y="1613041"/>
            <a:ext cx="4239491" cy="3184468"/>
          </a:xfrm>
          <a:custGeom>
            <a:avLst/>
            <a:gdLst>
              <a:gd name="connsiteX0" fmla="*/ 796117 w 4239491"/>
              <a:gd name="connsiteY0" fmla="*/ 0 h 3184468"/>
              <a:gd name="connsiteX1" fmla="*/ 4239491 w 4239491"/>
              <a:gd name="connsiteY1" fmla="*/ 0 h 3184468"/>
              <a:gd name="connsiteX2" fmla="*/ 3443374 w 4239491"/>
              <a:gd name="connsiteY2" fmla="*/ 3184468 h 3184468"/>
              <a:gd name="connsiteX3" fmla="*/ 0 w 4239491"/>
              <a:gd name="connsiteY3" fmla="*/ 3184468 h 318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9491" h="3184468">
                <a:moveTo>
                  <a:pt x="796117" y="0"/>
                </a:moveTo>
                <a:lnTo>
                  <a:pt x="4239491" y="0"/>
                </a:lnTo>
                <a:lnTo>
                  <a:pt x="3443374" y="3184468"/>
                </a:lnTo>
                <a:lnTo>
                  <a:pt x="0" y="31844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66F1078-AE44-4D8D-8706-F8FAA04C9D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95039" y="5563705"/>
            <a:ext cx="4239491" cy="3184468"/>
          </a:xfrm>
          <a:custGeom>
            <a:avLst/>
            <a:gdLst>
              <a:gd name="connsiteX0" fmla="*/ 796117 w 4239491"/>
              <a:gd name="connsiteY0" fmla="*/ 0 h 3184468"/>
              <a:gd name="connsiteX1" fmla="*/ 4239491 w 4239491"/>
              <a:gd name="connsiteY1" fmla="*/ 0 h 3184468"/>
              <a:gd name="connsiteX2" fmla="*/ 3443374 w 4239491"/>
              <a:gd name="connsiteY2" fmla="*/ 3184468 h 3184468"/>
              <a:gd name="connsiteX3" fmla="*/ 0 w 4239491"/>
              <a:gd name="connsiteY3" fmla="*/ 3184468 h 318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9491" h="3184468">
                <a:moveTo>
                  <a:pt x="796117" y="0"/>
                </a:moveTo>
                <a:lnTo>
                  <a:pt x="4239491" y="0"/>
                </a:lnTo>
                <a:lnTo>
                  <a:pt x="3443374" y="3184468"/>
                </a:lnTo>
                <a:lnTo>
                  <a:pt x="0" y="31844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A42298-253A-457E-BA17-399749280C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33423" y="5563705"/>
            <a:ext cx="4239491" cy="3184468"/>
          </a:xfrm>
          <a:custGeom>
            <a:avLst/>
            <a:gdLst>
              <a:gd name="connsiteX0" fmla="*/ 796117 w 4239491"/>
              <a:gd name="connsiteY0" fmla="*/ 0 h 3184468"/>
              <a:gd name="connsiteX1" fmla="*/ 4239491 w 4239491"/>
              <a:gd name="connsiteY1" fmla="*/ 0 h 3184468"/>
              <a:gd name="connsiteX2" fmla="*/ 3443374 w 4239491"/>
              <a:gd name="connsiteY2" fmla="*/ 3184468 h 3184468"/>
              <a:gd name="connsiteX3" fmla="*/ 0 w 4239491"/>
              <a:gd name="connsiteY3" fmla="*/ 3184468 h 318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9491" h="3184468">
                <a:moveTo>
                  <a:pt x="796117" y="0"/>
                </a:moveTo>
                <a:lnTo>
                  <a:pt x="4239491" y="0"/>
                </a:lnTo>
                <a:lnTo>
                  <a:pt x="3443374" y="3184468"/>
                </a:lnTo>
                <a:lnTo>
                  <a:pt x="0" y="31844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64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4138FA4A-55E5-48EA-93B4-93186E8E0822}"/>
              </a:ext>
            </a:extLst>
          </p:cNvPr>
          <p:cNvSpPr/>
          <p:nvPr userDrawn="1"/>
        </p:nvSpPr>
        <p:spPr>
          <a:xfrm>
            <a:off x="2136117" y="4701773"/>
            <a:ext cx="2519482" cy="3071882"/>
          </a:xfrm>
          <a:prstGeom prst="snip2DiagRect">
            <a:avLst>
              <a:gd name="adj1" fmla="val 0"/>
              <a:gd name="adj2" fmla="val 18806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E6B164DB-3976-4A3C-9DD9-89B0C8B944BE}"/>
              </a:ext>
            </a:extLst>
          </p:cNvPr>
          <p:cNvSpPr/>
          <p:nvPr userDrawn="1"/>
        </p:nvSpPr>
        <p:spPr>
          <a:xfrm>
            <a:off x="6398692" y="4701773"/>
            <a:ext cx="2519482" cy="3071882"/>
          </a:xfrm>
          <a:prstGeom prst="snip2DiagRect">
            <a:avLst>
              <a:gd name="adj1" fmla="val 0"/>
              <a:gd name="adj2" fmla="val 18806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65C85B0-66E4-4FB4-83AA-C6C8D989666C}"/>
              </a:ext>
            </a:extLst>
          </p:cNvPr>
          <p:cNvSpPr/>
          <p:nvPr userDrawn="1"/>
        </p:nvSpPr>
        <p:spPr>
          <a:xfrm>
            <a:off x="10661267" y="4701773"/>
            <a:ext cx="2519482" cy="3071882"/>
          </a:xfrm>
          <a:prstGeom prst="snip2DiagRect">
            <a:avLst>
              <a:gd name="adj1" fmla="val 0"/>
              <a:gd name="adj2" fmla="val 18806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67719AE8-A345-4AE3-B106-AC2C90F4BF4B}"/>
              </a:ext>
            </a:extLst>
          </p:cNvPr>
          <p:cNvSpPr/>
          <p:nvPr userDrawn="1"/>
        </p:nvSpPr>
        <p:spPr>
          <a:xfrm>
            <a:off x="14923842" y="4701773"/>
            <a:ext cx="2519482" cy="3071882"/>
          </a:xfrm>
          <a:prstGeom prst="snip2DiagRect">
            <a:avLst>
              <a:gd name="adj1" fmla="val 0"/>
              <a:gd name="adj2" fmla="val 18806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D0A8A99-1DCC-401A-B109-CFC0B750EC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4206" y="3669724"/>
            <a:ext cx="3153980" cy="3845495"/>
          </a:xfrm>
          <a:custGeom>
            <a:avLst/>
            <a:gdLst>
              <a:gd name="connsiteX0" fmla="*/ 0 w 3153980"/>
              <a:gd name="connsiteY0" fmla="*/ 0 h 3845495"/>
              <a:gd name="connsiteX1" fmla="*/ 2560843 w 3153980"/>
              <a:gd name="connsiteY1" fmla="*/ 0 h 3845495"/>
              <a:gd name="connsiteX2" fmla="*/ 3153980 w 3153980"/>
              <a:gd name="connsiteY2" fmla="*/ 593137 h 3845495"/>
              <a:gd name="connsiteX3" fmla="*/ 3153980 w 3153980"/>
              <a:gd name="connsiteY3" fmla="*/ 3845495 h 3845495"/>
              <a:gd name="connsiteX4" fmla="*/ 593137 w 3153980"/>
              <a:gd name="connsiteY4" fmla="*/ 3845495 h 3845495"/>
              <a:gd name="connsiteX5" fmla="*/ 0 w 3153980"/>
              <a:gd name="connsiteY5" fmla="*/ 3252358 h 38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3980" h="3845495">
                <a:moveTo>
                  <a:pt x="0" y="0"/>
                </a:moveTo>
                <a:lnTo>
                  <a:pt x="2560843" y="0"/>
                </a:lnTo>
                <a:lnTo>
                  <a:pt x="3153980" y="593137"/>
                </a:lnTo>
                <a:lnTo>
                  <a:pt x="3153980" y="3845495"/>
                </a:lnTo>
                <a:lnTo>
                  <a:pt x="593137" y="3845495"/>
                </a:lnTo>
                <a:lnTo>
                  <a:pt x="0" y="3252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2278A57-9781-461A-8E85-277E607D2C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96781" y="3669724"/>
            <a:ext cx="3153980" cy="3845495"/>
          </a:xfrm>
          <a:custGeom>
            <a:avLst/>
            <a:gdLst>
              <a:gd name="connsiteX0" fmla="*/ 0 w 3153980"/>
              <a:gd name="connsiteY0" fmla="*/ 0 h 3845495"/>
              <a:gd name="connsiteX1" fmla="*/ 2560843 w 3153980"/>
              <a:gd name="connsiteY1" fmla="*/ 0 h 3845495"/>
              <a:gd name="connsiteX2" fmla="*/ 3153980 w 3153980"/>
              <a:gd name="connsiteY2" fmla="*/ 593137 h 3845495"/>
              <a:gd name="connsiteX3" fmla="*/ 3153980 w 3153980"/>
              <a:gd name="connsiteY3" fmla="*/ 3845495 h 3845495"/>
              <a:gd name="connsiteX4" fmla="*/ 593137 w 3153980"/>
              <a:gd name="connsiteY4" fmla="*/ 3845495 h 3845495"/>
              <a:gd name="connsiteX5" fmla="*/ 0 w 3153980"/>
              <a:gd name="connsiteY5" fmla="*/ 3252358 h 38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3980" h="3845495">
                <a:moveTo>
                  <a:pt x="0" y="0"/>
                </a:moveTo>
                <a:lnTo>
                  <a:pt x="2560843" y="0"/>
                </a:lnTo>
                <a:lnTo>
                  <a:pt x="3153980" y="593137"/>
                </a:lnTo>
                <a:lnTo>
                  <a:pt x="3153980" y="3845495"/>
                </a:lnTo>
                <a:lnTo>
                  <a:pt x="593137" y="3845495"/>
                </a:lnTo>
                <a:lnTo>
                  <a:pt x="0" y="3252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E4F447-B06F-4AB0-AC11-90BBDCFA0A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1631" y="3669723"/>
            <a:ext cx="3153980" cy="3845495"/>
          </a:xfrm>
          <a:custGeom>
            <a:avLst/>
            <a:gdLst>
              <a:gd name="connsiteX0" fmla="*/ 0 w 3153980"/>
              <a:gd name="connsiteY0" fmla="*/ 0 h 3845495"/>
              <a:gd name="connsiteX1" fmla="*/ 2560843 w 3153980"/>
              <a:gd name="connsiteY1" fmla="*/ 0 h 3845495"/>
              <a:gd name="connsiteX2" fmla="*/ 3153980 w 3153980"/>
              <a:gd name="connsiteY2" fmla="*/ 593137 h 3845495"/>
              <a:gd name="connsiteX3" fmla="*/ 3153980 w 3153980"/>
              <a:gd name="connsiteY3" fmla="*/ 3845495 h 3845495"/>
              <a:gd name="connsiteX4" fmla="*/ 593137 w 3153980"/>
              <a:gd name="connsiteY4" fmla="*/ 3845495 h 3845495"/>
              <a:gd name="connsiteX5" fmla="*/ 0 w 3153980"/>
              <a:gd name="connsiteY5" fmla="*/ 3252358 h 38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3980" h="3845495">
                <a:moveTo>
                  <a:pt x="0" y="0"/>
                </a:moveTo>
                <a:lnTo>
                  <a:pt x="2560843" y="0"/>
                </a:lnTo>
                <a:lnTo>
                  <a:pt x="3153980" y="593137"/>
                </a:lnTo>
                <a:lnTo>
                  <a:pt x="3153980" y="3845495"/>
                </a:lnTo>
                <a:lnTo>
                  <a:pt x="593137" y="3845495"/>
                </a:lnTo>
                <a:lnTo>
                  <a:pt x="0" y="3252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61D8B8D-56B7-4374-8889-21C0293B41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59356" y="3669723"/>
            <a:ext cx="3153980" cy="3845495"/>
          </a:xfrm>
          <a:custGeom>
            <a:avLst/>
            <a:gdLst>
              <a:gd name="connsiteX0" fmla="*/ 0 w 3153980"/>
              <a:gd name="connsiteY0" fmla="*/ 0 h 3845495"/>
              <a:gd name="connsiteX1" fmla="*/ 2560843 w 3153980"/>
              <a:gd name="connsiteY1" fmla="*/ 0 h 3845495"/>
              <a:gd name="connsiteX2" fmla="*/ 3153980 w 3153980"/>
              <a:gd name="connsiteY2" fmla="*/ 593137 h 3845495"/>
              <a:gd name="connsiteX3" fmla="*/ 3153980 w 3153980"/>
              <a:gd name="connsiteY3" fmla="*/ 3845495 h 3845495"/>
              <a:gd name="connsiteX4" fmla="*/ 593137 w 3153980"/>
              <a:gd name="connsiteY4" fmla="*/ 3845495 h 3845495"/>
              <a:gd name="connsiteX5" fmla="*/ 0 w 3153980"/>
              <a:gd name="connsiteY5" fmla="*/ 3252358 h 38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3980" h="3845495">
                <a:moveTo>
                  <a:pt x="0" y="0"/>
                </a:moveTo>
                <a:lnTo>
                  <a:pt x="2560843" y="0"/>
                </a:lnTo>
                <a:lnTo>
                  <a:pt x="3153980" y="593137"/>
                </a:lnTo>
                <a:lnTo>
                  <a:pt x="3153980" y="3845495"/>
                </a:lnTo>
                <a:lnTo>
                  <a:pt x="593137" y="3845495"/>
                </a:lnTo>
                <a:lnTo>
                  <a:pt x="0" y="3252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468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92B67A2-0998-4082-8CBF-21D70D2EB6D0}"/>
              </a:ext>
            </a:extLst>
          </p:cNvPr>
          <p:cNvSpPr/>
          <p:nvPr userDrawn="1"/>
        </p:nvSpPr>
        <p:spPr>
          <a:xfrm>
            <a:off x="7506670" y="3346558"/>
            <a:ext cx="6648450" cy="5731422"/>
          </a:xfrm>
          <a:prstGeom prst="triangle">
            <a:avLst/>
          </a:prstGeom>
          <a:solidFill>
            <a:srgbClr val="090826"/>
          </a:solidFill>
          <a:ln w="127000">
            <a:gradFill flip="none" rotWithShape="1">
              <a:gsLst>
                <a:gs pos="0">
                  <a:srgbClr val="3C65EA"/>
                </a:gs>
                <a:gs pos="100000">
                  <a:srgbClr val="FF30C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31504A-0B92-45FB-A2E8-E71AE4731C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42451" y="1973520"/>
            <a:ext cx="4935150" cy="7050226"/>
          </a:xfrm>
          <a:custGeom>
            <a:avLst/>
            <a:gdLst>
              <a:gd name="connsiteX0" fmla="*/ 0 w 4935150"/>
              <a:gd name="connsiteY0" fmla="*/ 0 h 7050226"/>
              <a:gd name="connsiteX1" fmla="*/ 4935150 w 4935150"/>
              <a:gd name="connsiteY1" fmla="*/ 0 h 7050226"/>
              <a:gd name="connsiteX2" fmla="*/ 4935150 w 4935150"/>
              <a:gd name="connsiteY2" fmla="*/ 7050226 h 7050226"/>
              <a:gd name="connsiteX3" fmla="*/ 0 w 4935150"/>
              <a:gd name="connsiteY3" fmla="*/ 7050226 h 705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5150" h="7050226">
                <a:moveTo>
                  <a:pt x="0" y="0"/>
                </a:moveTo>
                <a:lnTo>
                  <a:pt x="4935150" y="0"/>
                </a:lnTo>
                <a:lnTo>
                  <a:pt x="4935150" y="7050226"/>
                </a:lnTo>
                <a:lnTo>
                  <a:pt x="0" y="70502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201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E39153-D931-4F5E-A30F-7DEDFEE520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87999" cy="5103820"/>
          </a:xfrm>
          <a:custGeom>
            <a:avLst/>
            <a:gdLst>
              <a:gd name="connsiteX0" fmla="*/ 0 w 18287999"/>
              <a:gd name="connsiteY0" fmla="*/ 0 h 5103820"/>
              <a:gd name="connsiteX1" fmla="*/ 18287999 w 18287999"/>
              <a:gd name="connsiteY1" fmla="*/ 0 h 5103820"/>
              <a:gd name="connsiteX2" fmla="*/ 18287999 w 18287999"/>
              <a:gd name="connsiteY2" fmla="*/ 5103820 h 5103820"/>
              <a:gd name="connsiteX3" fmla="*/ 0 w 18287999"/>
              <a:gd name="connsiteY3" fmla="*/ 5103820 h 510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7999" h="5103820">
                <a:moveTo>
                  <a:pt x="0" y="0"/>
                </a:moveTo>
                <a:lnTo>
                  <a:pt x="18287999" y="0"/>
                </a:lnTo>
                <a:lnTo>
                  <a:pt x="18287999" y="5103820"/>
                </a:lnTo>
                <a:lnTo>
                  <a:pt x="0" y="51038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15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10DFD03-AEE0-48F3-9EE3-97E0C44E42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6882" y="-1"/>
            <a:ext cx="5458879" cy="10287001"/>
          </a:xfrm>
          <a:custGeom>
            <a:avLst/>
            <a:gdLst>
              <a:gd name="connsiteX0" fmla="*/ 0 w 18287999"/>
              <a:gd name="connsiteY0" fmla="*/ 0 h 5103820"/>
              <a:gd name="connsiteX1" fmla="*/ 18287999 w 18287999"/>
              <a:gd name="connsiteY1" fmla="*/ 0 h 5103820"/>
              <a:gd name="connsiteX2" fmla="*/ 18287999 w 18287999"/>
              <a:gd name="connsiteY2" fmla="*/ 5103820 h 5103820"/>
              <a:gd name="connsiteX3" fmla="*/ 0 w 18287999"/>
              <a:gd name="connsiteY3" fmla="*/ 5103820 h 510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7999" h="5103820">
                <a:moveTo>
                  <a:pt x="0" y="0"/>
                </a:moveTo>
                <a:lnTo>
                  <a:pt x="18287999" y="0"/>
                </a:lnTo>
                <a:lnTo>
                  <a:pt x="18287999" y="5103820"/>
                </a:lnTo>
                <a:lnTo>
                  <a:pt x="0" y="51038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657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8">
            <a:extLst>
              <a:ext uri="{FF2B5EF4-FFF2-40B4-BE49-F238E27FC236}">
                <a16:creationId xmlns:a16="http://schemas.microsoft.com/office/drawing/2014/main" id="{FE7800E6-A67C-4A41-944C-DAD20742E6B9}"/>
              </a:ext>
            </a:extLst>
          </p:cNvPr>
          <p:cNvSpPr/>
          <p:nvPr userDrawn="1"/>
        </p:nvSpPr>
        <p:spPr>
          <a:xfrm>
            <a:off x="0" y="0"/>
            <a:ext cx="9559636" cy="10287000"/>
          </a:xfrm>
          <a:custGeom>
            <a:avLst/>
            <a:gdLst>
              <a:gd name="connsiteX0" fmla="*/ 0 w 8021782"/>
              <a:gd name="connsiteY0" fmla="*/ 0 h 10287000"/>
              <a:gd name="connsiteX1" fmla="*/ 8021782 w 8021782"/>
              <a:gd name="connsiteY1" fmla="*/ 0 h 10287000"/>
              <a:gd name="connsiteX2" fmla="*/ 8021782 w 8021782"/>
              <a:gd name="connsiteY2" fmla="*/ 10287000 h 10287000"/>
              <a:gd name="connsiteX3" fmla="*/ 0 w 8021782"/>
              <a:gd name="connsiteY3" fmla="*/ 10287000 h 10287000"/>
              <a:gd name="connsiteX4" fmla="*/ 0 w 8021782"/>
              <a:gd name="connsiteY4" fmla="*/ 0 h 10287000"/>
              <a:gd name="connsiteX0" fmla="*/ 0 w 9892146"/>
              <a:gd name="connsiteY0" fmla="*/ 0 h 10287000"/>
              <a:gd name="connsiteX1" fmla="*/ 9892146 w 9892146"/>
              <a:gd name="connsiteY1" fmla="*/ 0 h 10287000"/>
              <a:gd name="connsiteX2" fmla="*/ 8021782 w 9892146"/>
              <a:gd name="connsiteY2" fmla="*/ 10287000 h 10287000"/>
              <a:gd name="connsiteX3" fmla="*/ 0 w 9892146"/>
              <a:gd name="connsiteY3" fmla="*/ 10287000 h 10287000"/>
              <a:gd name="connsiteX4" fmla="*/ 0 w 9892146"/>
              <a:gd name="connsiteY4" fmla="*/ 0 h 10287000"/>
              <a:gd name="connsiteX0" fmla="*/ 0 w 9892146"/>
              <a:gd name="connsiteY0" fmla="*/ 0 h 10287000"/>
              <a:gd name="connsiteX1" fmla="*/ 9892146 w 9892146"/>
              <a:gd name="connsiteY1" fmla="*/ 0 h 10287000"/>
              <a:gd name="connsiteX2" fmla="*/ 8478982 w 9892146"/>
              <a:gd name="connsiteY2" fmla="*/ 7647709 h 10287000"/>
              <a:gd name="connsiteX3" fmla="*/ 8021782 w 9892146"/>
              <a:gd name="connsiteY3" fmla="*/ 10287000 h 10287000"/>
              <a:gd name="connsiteX4" fmla="*/ 0 w 9892146"/>
              <a:gd name="connsiteY4" fmla="*/ 10287000 h 10287000"/>
              <a:gd name="connsiteX5" fmla="*/ 0 w 9892146"/>
              <a:gd name="connsiteY5" fmla="*/ 0 h 10287000"/>
              <a:gd name="connsiteX0" fmla="*/ 0 w 9892146"/>
              <a:gd name="connsiteY0" fmla="*/ 0 h 10287000"/>
              <a:gd name="connsiteX1" fmla="*/ 9892146 w 9892146"/>
              <a:gd name="connsiteY1" fmla="*/ 0 h 10287000"/>
              <a:gd name="connsiteX2" fmla="*/ 6795655 w 9892146"/>
              <a:gd name="connsiteY2" fmla="*/ 6504709 h 10287000"/>
              <a:gd name="connsiteX3" fmla="*/ 8021782 w 9892146"/>
              <a:gd name="connsiteY3" fmla="*/ 10287000 h 10287000"/>
              <a:gd name="connsiteX4" fmla="*/ 0 w 9892146"/>
              <a:gd name="connsiteY4" fmla="*/ 10287000 h 10287000"/>
              <a:gd name="connsiteX5" fmla="*/ 0 w 9892146"/>
              <a:gd name="connsiteY5" fmla="*/ 0 h 10287000"/>
              <a:gd name="connsiteX0" fmla="*/ 0 w 9892146"/>
              <a:gd name="connsiteY0" fmla="*/ 0 h 10287000"/>
              <a:gd name="connsiteX1" fmla="*/ 9892146 w 9892146"/>
              <a:gd name="connsiteY1" fmla="*/ 0 h 10287000"/>
              <a:gd name="connsiteX2" fmla="*/ 7232074 w 9892146"/>
              <a:gd name="connsiteY2" fmla="*/ 5860473 h 10287000"/>
              <a:gd name="connsiteX3" fmla="*/ 8021782 w 9892146"/>
              <a:gd name="connsiteY3" fmla="*/ 10287000 h 10287000"/>
              <a:gd name="connsiteX4" fmla="*/ 0 w 9892146"/>
              <a:gd name="connsiteY4" fmla="*/ 10287000 h 10287000"/>
              <a:gd name="connsiteX5" fmla="*/ 0 w 9892146"/>
              <a:gd name="connsiteY5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2146" h="10287000">
                <a:moveTo>
                  <a:pt x="0" y="0"/>
                </a:moveTo>
                <a:lnTo>
                  <a:pt x="9892146" y="0"/>
                </a:lnTo>
                <a:lnTo>
                  <a:pt x="7232074" y="5860473"/>
                </a:lnTo>
                <a:lnTo>
                  <a:pt x="80217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30C1"/>
              </a:gs>
              <a:gs pos="100000">
                <a:srgbClr val="3C65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8C6C27-041F-4229-8EEB-64CBB8CC30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0287000"/>
          </a:xfrm>
          <a:custGeom>
            <a:avLst/>
            <a:gdLst>
              <a:gd name="connsiteX0" fmla="*/ 0 w 9144000"/>
              <a:gd name="connsiteY0" fmla="*/ 0 h 10287000"/>
              <a:gd name="connsiteX1" fmla="*/ 9144000 w 9144000"/>
              <a:gd name="connsiteY1" fmla="*/ 0 h 10287000"/>
              <a:gd name="connsiteX2" fmla="*/ 6685111 w 9144000"/>
              <a:gd name="connsiteY2" fmla="*/ 5860473 h 10287000"/>
              <a:gd name="connsiteX3" fmla="*/ 7415092 w 9144000"/>
              <a:gd name="connsiteY3" fmla="*/ 10287000 h 10287000"/>
              <a:gd name="connsiteX4" fmla="*/ 0 w 9144000"/>
              <a:gd name="connsiteY4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6685111" y="5860473"/>
                </a:lnTo>
                <a:lnTo>
                  <a:pt x="7415092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068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2A693B9-929F-47ED-A02B-1E09255730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91309" y="2519317"/>
            <a:ext cx="3439523" cy="5248366"/>
          </a:xfrm>
          <a:custGeom>
            <a:avLst/>
            <a:gdLst>
              <a:gd name="connsiteX0" fmla="*/ 0 w 4779818"/>
              <a:gd name="connsiteY0" fmla="*/ 0 h 6047510"/>
              <a:gd name="connsiteX1" fmla="*/ 4779818 w 4779818"/>
              <a:gd name="connsiteY1" fmla="*/ 0 h 6047510"/>
              <a:gd name="connsiteX2" fmla="*/ 4779818 w 4779818"/>
              <a:gd name="connsiteY2" fmla="*/ 6047510 h 6047510"/>
              <a:gd name="connsiteX3" fmla="*/ 0 w 4779818"/>
              <a:gd name="connsiteY3" fmla="*/ 6047510 h 604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6047510">
                <a:moveTo>
                  <a:pt x="0" y="0"/>
                </a:moveTo>
                <a:lnTo>
                  <a:pt x="4779818" y="0"/>
                </a:lnTo>
                <a:lnTo>
                  <a:pt x="4779818" y="6047510"/>
                </a:lnTo>
                <a:lnTo>
                  <a:pt x="0" y="6047510"/>
                </a:lnTo>
                <a:close/>
              </a:path>
            </a:pathLst>
          </a:custGeom>
          <a:ln w="88900">
            <a:noFill/>
            <a:miter lim="800000"/>
          </a:ln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ABE762-877D-4C98-BF5D-737CB8FD6A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482000" y="2519317"/>
            <a:ext cx="3439523" cy="5248366"/>
          </a:xfrm>
          <a:custGeom>
            <a:avLst/>
            <a:gdLst>
              <a:gd name="connsiteX0" fmla="*/ 0 w 4779818"/>
              <a:gd name="connsiteY0" fmla="*/ 0 h 6047510"/>
              <a:gd name="connsiteX1" fmla="*/ 4779818 w 4779818"/>
              <a:gd name="connsiteY1" fmla="*/ 0 h 6047510"/>
              <a:gd name="connsiteX2" fmla="*/ 4779818 w 4779818"/>
              <a:gd name="connsiteY2" fmla="*/ 6047510 h 6047510"/>
              <a:gd name="connsiteX3" fmla="*/ 0 w 4779818"/>
              <a:gd name="connsiteY3" fmla="*/ 6047510 h 604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6047510">
                <a:moveTo>
                  <a:pt x="0" y="0"/>
                </a:moveTo>
                <a:lnTo>
                  <a:pt x="4779818" y="0"/>
                </a:lnTo>
                <a:lnTo>
                  <a:pt x="4779818" y="6047510"/>
                </a:lnTo>
                <a:lnTo>
                  <a:pt x="0" y="6047510"/>
                </a:lnTo>
                <a:close/>
              </a:path>
            </a:pathLst>
          </a:custGeom>
          <a:ln w="88900">
            <a:noFill/>
            <a:miter lim="800000"/>
          </a:ln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C8D1E3-55BD-4ABA-A11F-9FF6D8D0A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93183" y="2119745"/>
            <a:ext cx="4779818" cy="6047510"/>
          </a:xfrm>
          <a:custGeom>
            <a:avLst/>
            <a:gdLst>
              <a:gd name="connsiteX0" fmla="*/ 0 w 4779818"/>
              <a:gd name="connsiteY0" fmla="*/ 0 h 6047510"/>
              <a:gd name="connsiteX1" fmla="*/ 4779818 w 4779818"/>
              <a:gd name="connsiteY1" fmla="*/ 0 h 6047510"/>
              <a:gd name="connsiteX2" fmla="*/ 4779818 w 4779818"/>
              <a:gd name="connsiteY2" fmla="*/ 6047510 h 6047510"/>
              <a:gd name="connsiteX3" fmla="*/ 0 w 4779818"/>
              <a:gd name="connsiteY3" fmla="*/ 6047510 h 604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6047510">
                <a:moveTo>
                  <a:pt x="0" y="0"/>
                </a:moveTo>
                <a:lnTo>
                  <a:pt x="4779818" y="0"/>
                </a:lnTo>
                <a:lnTo>
                  <a:pt x="4779818" y="6047510"/>
                </a:lnTo>
                <a:lnTo>
                  <a:pt x="0" y="6047510"/>
                </a:lnTo>
                <a:close/>
              </a:path>
            </a:pathLst>
          </a:custGeom>
          <a:ln w="88900">
            <a:noFill/>
            <a:miter lim="800000"/>
          </a:ln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989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BE6BBD4-807B-4E8B-B402-8458F9714462}"/>
              </a:ext>
            </a:extLst>
          </p:cNvPr>
          <p:cNvSpPr/>
          <p:nvPr userDrawn="1"/>
        </p:nvSpPr>
        <p:spPr>
          <a:xfrm flipH="1">
            <a:off x="0" y="3636818"/>
            <a:ext cx="7714211" cy="6650182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1BD2F47-6842-4F93-9506-2C1FA0E81822}"/>
              </a:ext>
            </a:extLst>
          </p:cNvPr>
          <p:cNvSpPr/>
          <p:nvPr userDrawn="1"/>
        </p:nvSpPr>
        <p:spPr>
          <a:xfrm>
            <a:off x="10573789" y="3636818"/>
            <a:ext cx="7714211" cy="6650182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2DDA8F0D-6F0D-4348-8606-B9B4CD1FB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93" y="2488243"/>
            <a:ext cx="3711095" cy="7798752"/>
          </a:xfrm>
          <a:custGeom>
            <a:avLst/>
            <a:gdLst>
              <a:gd name="connsiteX0" fmla="*/ 0 w 5857876"/>
              <a:gd name="connsiteY0" fmla="*/ 0 h 3238500"/>
              <a:gd name="connsiteX1" fmla="*/ 5857876 w 5857876"/>
              <a:gd name="connsiteY1" fmla="*/ 0 h 3238500"/>
              <a:gd name="connsiteX2" fmla="*/ 5857876 w 5857876"/>
              <a:gd name="connsiteY2" fmla="*/ 3238500 h 3238500"/>
              <a:gd name="connsiteX3" fmla="*/ 0 w 5857876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7876" h="3238500">
                <a:moveTo>
                  <a:pt x="0" y="0"/>
                </a:moveTo>
                <a:lnTo>
                  <a:pt x="5857876" y="0"/>
                </a:lnTo>
                <a:lnTo>
                  <a:pt x="5857876" y="3238500"/>
                </a:lnTo>
                <a:lnTo>
                  <a:pt x="0" y="3238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D682A714-CB56-4CCE-BA15-257FE87A61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594098" y="2488243"/>
            <a:ext cx="3711095" cy="7798752"/>
          </a:xfrm>
          <a:custGeom>
            <a:avLst/>
            <a:gdLst>
              <a:gd name="connsiteX0" fmla="*/ 0 w 5857876"/>
              <a:gd name="connsiteY0" fmla="*/ 0 h 3238500"/>
              <a:gd name="connsiteX1" fmla="*/ 5857876 w 5857876"/>
              <a:gd name="connsiteY1" fmla="*/ 0 h 3238500"/>
              <a:gd name="connsiteX2" fmla="*/ 5857876 w 5857876"/>
              <a:gd name="connsiteY2" fmla="*/ 3238500 h 3238500"/>
              <a:gd name="connsiteX3" fmla="*/ 0 w 5857876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7876" h="3238500">
                <a:moveTo>
                  <a:pt x="0" y="0"/>
                </a:moveTo>
                <a:lnTo>
                  <a:pt x="5857876" y="0"/>
                </a:lnTo>
                <a:lnTo>
                  <a:pt x="5857876" y="3238500"/>
                </a:lnTo>
                <a:lnTo>
                  <a:pt x="0" y="3238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035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3B22C31-C738-474D-AF47-C19BD9CD0884}"/>
              </a:ext>
            </a:extLst>
          </p:cNvPr>
          <p:cNvSpPr/>
          <p:nvPr userDrawn="1"/>
        </p:nvSpPr>
        <p:spPr>
          <a:xfrm flipH="1">
            <a:off x="9951361" y="4094262"/>
            <a:ext cx="7983815" cy="6192738"/>
          </a:xfrm>
          <a:prstGeom prst="homePlate">
            <a:avLst>
              <a:gd name="adj" fmla="val 22800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EF3D36-FC25-4159-84E3-C426814DEE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04179" y="243"/>
            <a:ext cx="7983817" cy="10286513"/>
          </a:xfrm>
          <a:custGeom>
            <a:avLst/>
            <a:gdLst>
              <a:gd name="connsiteX0" fmla="*/ 3517850 w 7983817"/>
              <a:gd name="connsiteY0" fmla="*/ 0 h 10286513"/>
              <a:gd name="connsiteX1" fmla="*/ 7983817 w 7983817"/>
              <a:gd name="connsiteY1" fmla="*/ 0 h 10286513"/>
              <a:gd name="connsiteX2" fmla="*/ 7983817 w 7983817"/>
              <a:gd name="connsiteY2" fmla="*/ 5631629 h 10286513"/>
              <a:gd name="connsiteX3" fmla="*/ 7983817 w 7983817"/>
              <a:gd name="connsiteY3" fmla="*/ 10286513 h 10286513"/>
              <a:gd name="connsiteX4" fmla="*/ 1411944 w 7983817"/>
              <a:gd name="connsiteY4" fmla="*/ 10286513 h 10286513"/>
              <a:gd name="connsiteX5" fmla="*/ 0 w 7983817"/>
              <a:gd name="connsiteY5" fmla="*/ 7190144 h 10286513"/>
              <a:gd name="connsiteX6" fmla="*/ 1411944 w 7983817"/>
              <a:gd name="connsiteY6" fmla="*/ 4093775 h 10286513"/>
              <a:gd name="connsiteX7" fmla="*/ 2682396 w 7983817"/>
              <a:gd name="connsiteY7" fmla="*/ 4093775 h 10286513"/>
              <a:gd name="connsiteX8" fmla="*/ 1988131 w 7983817"/>
              <a:gd name="connsiteY8" fmla="*/ 2815815 h 1028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3817" h="10286513">
                <a:moveTo>
                  <a:pt x="3517850" y="0"/>
                </a:moveTo>
                <a:lnTo>
                  <a:pt x="7983817" y="0"/>
                </a:lnTo>
                <a:lnTo>
                  <a:pt x="7983817" y="5631629"/>
                </a:lnTo>
                <a:lnTo>
                  <a:pt x="7983817" y="10286513"/>
                </a:lnTo>
                <a:lnTo>
                  <a:pt x="1411944" y="10286513"/>
                </a:lnTo>
                <a:lnTo>
                  <a:pt x="0" y="7190144"/>
                </a:lnTo>
                <a:lnTo>
                  <a:pt x="1411944" y="4093775"/>
                </a:lnTo>
                <a:lnTo>
                  <a:pt x="2682396" y="4093775"/>
                </a:lnTo>
                <a:lnTo>
                  <a:pt x="1988131" y="28158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57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>
            <a:extLst>
              <a:ext uri="{FF2B5EF4-FFF2-40B4-BE49-F238E27FC236}">
                <a16:creationId xmlns:a16="http://schemas.microsoft.com/office/drawing/2014/main" id="{82FD431B-E856-4E9C-B646-4CB076D4BD28}"/>
              </a:ext>
            </a:extLst>
          </p:cNvPr>
          <p:cNvSpPr/>
          <p:nvPr userDrawn="1"/>
        </p:nvSpPr>
        <p:spPr>
          <a:xfrm>
            <a:off x="7640238" y="2214648"/>
            <a:ext cx="10647762" cy="8072352"/>
          </a:xfrm>
          <a:custGeom>
            <a:avLst/>
            <a:gdLst>
              <a:gd name="connsiteX0" fmla="*/ 0 w 8728364"/>
              <a:gd name="connsiteY0" fmla="*/ 0 h 7897091"/>
              <a:gd name="connsiteX1" fmla="*/ 8728364 w 8728364"/>
              <a:gd name="connsiteY1" fmla="*/ 0 h 7897091"/>
              <a:gd name="connsiteX2" fmla="*/ 8728364 w 8728364"/>
              <a:gd name="connsiteY2" fmla="*/ 7897091 h 7897091"/>
              <a:gd name="connsiteX3" fmla="*/ 0 w 8728364"/>
              <a:gd name="connsiteY3" fmla="*/ 7897091 h 7897091"/>
              <a:gd name="connsiteX4" fmla="*/ 0 w 8728364"/>
              <a:gd name="connsiteY4" fmla="*/ 0 h 7897091"/>
              <a:gd name="connsiteX0" fmla="*/ 0 w 10307782"/>
              <a:gd name="connsiteY0" fmla="*/ 5444836 h 7897091"/>
              <a:gd name="connsiteX1" fmla="*/ 10307782 w 10307782"/>
              <a:gd name="connsiteY1" fmla="*/ 0 h 7897091"/>
              <a:gd name="connsiteX2" fmla="*/ 10307782 w 10307782"/>
              <a:gd name="connsiteY2" fmla="*/ 7897091 h 7897091"/>
              <a:gd name="connsiteX3" fmla="*/ 1579418 w 10307782"/>
              <a:gd name="connsiteY3" fmla="*/ 7897091 h 7897091"/>
              <a:gd name="connsiteX4" fmla="*/ 0 w 10307782"/>
              <a:gd name="connsiteY4" fmla="*/ 5444836 h 7897091"/>
              <a:gd name="connsiteX0" fmla="*/ 0 w 10723418"/>
              <a:gd name="connsiteY0" fmla="*/ 5569527 h 7897091"/>
              <a:gd name="connsiteX1" fmla="*/ 10723418 w 10723418"/>
              <a:gd name="connsiteY1" fmla="*/ 0 h 7897091"/>
              <a:gd name="connsiteX2" fmla="*/ 10723418 w 10723418"/>
              <a:gd name="connsiteY2" fmla="*/ 7897091 h 7897091"/>
              <a:gd name="connsiteX3" fmla="*/ 1995054 w 10723418"/>
              <a:gd name="connsiteY3" fmla="*/ 7897091 h 7897091"/>
              <a:gd name="connsiteX4" fmla="*/ 0 w 10723418"/>
              <a:gd name="connsiteY4" fmla="*/ 5569527 h 789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3418" h="7897091">
                <a:moveTo>
                  <a:pt x="0" y="5569527"/>
                </a:moveTo>
                <a:lnTo>
                  <a:pt x="10723418" y="0"/>
                </a:lnTo>
                <a:lnTo>
                  <a:pt x="10723418" y="7897091"/>
                </a:lnTo>
                <a:lnTo>
                  <a:pt x="1995054" y="7897091"/>
                </a:lnTo>
                <a:lnTo>
                  <a:pt x="0" y="5569527"/>
                </a:lnTo>
                <a:close/>
              </a:path>
            </a:pathLst>
          </a:custGeom>
          <a:gradFill flip="none" rotWithShape="1">
            <a:gsLst>
              <a:gs pos="0">
                <a:srgbClr val="3C65EA"/>
              </a:gs>
              <a:gs pos="56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535FBC0-20BE-4547-9CFB-1CBD02D29D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1126" y="1"/>
            <a:ext cx="11346874" cy="10286999"/>
          </a:xfrm>
          <a:custGeom>
            <a:avLst/>
            <a:gdLst>
              <a:gd name="connsiteX0" fmla="*/ 345595 w 11346874"/>
              <a:gd name="connsiteY0" fmla="*/ 0 h 10286999"/>
              <a:gd name="connsiteX1" fmla="*/ 11346874 w 11346874"/>
              <a:gd name="connsiteY1" fmla="*/ 0 h 10286999"/>
              <a:gd name="connsiteX2" fmla="*/ 11346874 w 11346874"/>
              <a:gd name="connsiteY2" fmla="*/ 2389908 h 10286999"/>
              <a:gd name="connsiteX3" fmla="*/ 11346874 w 11346874"/>
              <a:gd name="connsiteY3" fmla="*/ 3054961 h 10286999"/>
              <a:gd name="connsiteX4" fmla="*/ 11346874 w 11346874"/>
              <a:gd name="connsiteY4" fmla="*/ 10286999 h 10286999"/>
              <a:gd name="connsiteX5" fmla="*/ 3102923 w 11346874"/>
              <a:gd name="connsiteY5" fmla="*/ 10286999 h 10286999"/>
              <a:gd name="connsiteX6" fmla="*/ 1218593 w 11346874"/>
              <a:gd name="connsiteY6" fmla="*/ 7959435 h 10286999"/>
              <a:gd name="connsiteX7" fmla="*/ 4839177 w 11346874"/>
              <a:gd name="connsiteY7" fmla="*/ 6031047 h 10286999"/>
              <a:gd name="connsiteX8" fmla="*/ 0 w 11346874"/>
              <a:gd name="connsiteY8" fmla="*/ 1028875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6874" h="10286999">
                <a:moveTo>
                  <a:pt x="345595" y="0"/>
                </a:moveTo>
                <a:lnTo>
                  <a:pt x="11346874" y="0"/>
                </a:lnTo>
                <a:lnTo>
                  <a:pt x="11346874" y="2389908"/>
                </a:lnTo>
                <a:lnTo>
                  <a:pt x="11346874" y="3054961"/>
                </a:lnTo>
                <a:lnTo>
                  <a:pt x="11346874" y="10286999"/>
                </a:lnTo>
                <a:lnTo>
                  <a:pt x="3102923" y="10286999"/>
                </a:lnTo>
                <a:lnTo>
                  <a:pt x="1218593" y="7959435"/>
                </a:lnTo>
                <a:lnTo>
                  <a:pt x="4839177" y="6031047"/>
                </a:lnTo>
                <a:lnTo>
                  <a:pt x="0" y="10288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341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479DD188-E3E4-4158-BF9B-824AB348E875}"/>
              </a:ext>
            </a:extLst>
          </p:cNvPr>
          <p:cNvSpPr/>
          <p:nvPr userDrawn="1"/>
        </p:nvSpPr>
        <p:spPr>
          <a:xfrm>
            <a:off x="7838556" y="1088837"/>
            <a:ext cx="3339289" cy="2233657"/>
          </a:xfrm>
          <a:prstGeom prst="parallelogram">
            <a:avLst>
              <a:gd name="adj" fmla="val 20348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09414B6-4A7D-44A3-8A14-B1EBB559B01D}"/>
              </a:ext>
            </a:extLst>
          </p:cNvPr>
          <p:cNvSpPr/>
          <p:nvPr userDrawn="1"/>
        </p:nvSpPr>
        <p:spPr>
          <a:xfrm>
            <a:off x="7838556" y="4113263"/>
            <a:ext cx="3339289" cy="2233657"/>
          </a:xfrm>
          <a:prstGeom prst="parallelogram">
            <a:avLst>
              <a:gd name="adj" fmla="val 20348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718663F-11E5-4B25-8CF5-DEEB1D521140}"/>
              </a:ext>
            </a:extLst>
          </p:cNvPr>
          <p:cNvSpPr/>
          <p:nvPr userDrawn="1"/>
        </p:nvSpPr>
        <p:spPr>
          <a:xfrm>
            <a:off x="7838556" y="7137689"/>
            <a:ext cx="3339289" cy="2233657"/>
          </a:xfrm>
          <a:prstGeom prst="parallelogram">
            <a:avLst>
              <a:gd name="adj" fmla="val 20348"/>
            </a:avLst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6EC2B2E-59A9-4CEA-AC5B-926E6E4ECB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5417" y="915655"/>
            <a:ext cx="3339289" cy="2233657"/>
          </a:xfrm>
          <a:custGeom>
            <a:avLst/>
            <a:gdLst>
              <a:gd name="connsiteX0" fmla="*/ 454505 w 3339289"/>
              <a:gd name="connsiteY0" fmla="*/ 0 h 2233657"/>
              <a:gd name="connsiteX1" fmla="*/ 3339289 w 3339289"/>
              <a:gd name="connsiteY1" fmla="*/ 0 h 2233657"/>
              <a:gd name="connsiteX2" fmla="*/ 2884784 w 3339289"/>
              <a:gd name="connsiteY2" fmla="*/ 2233657 h 2233657"/>
              <a:gd name="connsiteX3" fmla="*/ 0 w 3339289"/>
              <a:gd name="connsiteY3" fmla="*/ 2233657 h 22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289" h="2233657">
                <a:moveTo>
                  <a:pt x="454505" y="0"/>
                </a:moveTo>
                <a:lnTo>
                  <a:pt x="3339289" y="0"/>
                </a:lnTo>
                <a:lnTo>
                  <a:pt x="2884784" y="2233657"/>
                </a:lnTo>
                <a:lnTo>
                  <a:pt x="0" y="2233657"/>
                </a:lnTo>
                <a:close/>
              </a:path>
            </a:pathLst>
          </a:custGeom>
          <a:ln w="88900">
            <a:noFill/>
            <a:miter lim="800000"/>
          </a:ln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86D6FD3-D6D0-40D7-8105-E4B0D0C1D6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15418" y="3940081"/>
            <a:ext cx="3339289" cy="2233657"/>
          </a:xfrm>
          <a:custGeom>
            <a:avLst/>
            <a:gdLst>
              <a:gd name="connsiteX0" fmla="*/ 454505 w 3339289"/>
              <a:gd name="connsiteY0" fmla="*/ 0 h 2233657"/>
              <a:gd name="connsiteX1" fmla="*/ 3339289 w 3339289"/>
              <a:gd name="connsiteY1" fmla="*/ 0 h 2233657"/>
              <a:gd name="connsiteX2" fmla="*/ 2884784 w 3339289"/>
              <a:gd name="connsiteY2" fmla="*/ 2233657 h 2233657"/>
              <a:gd name="connsiteX3" fmla="*/ 0 w 3339289"/>
              <a:gd name="connsiteY3" fmla="*/ 2233657 h 22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289" h="2233657">
                <a:moveTo>
                  <a:pt x="454505" y="0"/>
                </a:moveTo>
                <a:lnTo>
                  <a:pt x="3339289" y="0"/>
                </a:lnTo>
                <a:lnTo>
                  <a:pt x="2884784" y="2233657"/>
                </a:lnTo>
                <a:lnTo>
                  <a:pt x="0" y="2233657"/>
                </a:lnTo>
                <a:close/>
              </a:path>
            </a:pathLst>
          </a:custGeom>
          <a:ln w="88900">
            <a:noFill/>
            <a:miter lim="800000"/>
          </a:ln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CD60F3-4545-4800-A4CF-06AF7186F6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15418" y="6964507"/>
            <a:ext cx="3339289" cy="2233657"/>
          </a:xfrm>
          <a:custGeom>
            <a:avLst/>
            <a:gdLst>
              <a:gd name="connsiteX0" fmla="*/ 454505 w 3339289"/>
              <a:gd name="connsiteY0" fmla="*/ 0 h 2233657"/>
              <a:gd name="connsiteX1" fmla="*/ 3339289 w 3339289"/>
              <a:gd name="connsiteY1" fmla="*/ 0 h 2233657"/>
              <a:gd name="connsiteX2" fmla="*/ 2884784 w 3339289"/>
              <a:gd name="connsiteY2" fmla="*/ 2233657 h 2233657"/>
              <a:gd name="connsiteX3" fmla="*/ 0 w 3339289"/>
              <a:gd name="connsiteY3" fmla="*/ 2233657 h 22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289" h="2233657">
                <a:moveTo>
                  <a:pt x="454505" y="0"/>
                </a:moveTo>
                <a:lnTo>
                  <a:pt x="3339289" y="0"/>
                </a:lnTo>
                <a:lnTo>
                  <a:pt x="2884784" y="2233657"/>
                </a:lnTo>
                <a:lnTo>
                  <a:pt x="0" y="2233657"/>
                </a:lnTo>
                <a:close/>
              </a:path>
            </a:pathLst>
          </a:custGeom>
          <a:ln w="88900">
            <a:noFill/>
            <a:miter lim="800000"/>
          </a:ln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2310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8F61E-CF56-43D7-B193-9003C202F5D0}"/>
              </a:ext>
            </a:extLst>
          </p:cNvPr>
          <p:cNvSpPr/>
          <p:nvPr userDrawn="1"/>
        </p:nvSpPr>
        <p:spPr>
          <a:xfrm>
            <a:off x="537490" y="-1"/>
            <a:ext cx="9421212" cy="10287001"/>
          </a:xfrm>
          <a:custGeom>
            <a:avLst/>
            <a:gdLst>
              <a:gd name="connsiteX0" fmla="*/ 0 w 9421212"/>
              <a:gd name="connsiteY0" fmla="*/ 5747906 h 10287001"/>
              <a:gd name="connsiteX1" fmla="*/ 6040705 w 9421212"/>
              <a:gd name="connsiteY1" fmla="*/ 5747906 h 10287001"/>
              <a:gd name="connsiteX2" fmla="*/ 4905932 w 9421212"/>
              <a:gd name="connsiteY2" fmla="*/ 10287001 h 10287001"/>
              <a:gd name="connsiteX3" fmla="*/ 0 w 9421212"/>
              <a:gd name="connsiteY3" fmla="*/ 10287001 h 10287001"/>
              <a:gd name="connsiteX4" fmla="*/ 3313171 w 9421212"/>
              <a:gd name="connsiteY4" fmla="*/ 0 h 10287001"/>
              <a:gd name="connsiteX5" fmla="*/ 9421212 w 9421212"/>
              <a:gd name="connsiteY5" fmla="*/ 0 h 10287001"/>
              <a:gd name="connsiteX6" fmla="*/ 8007314 w 9421212"/>
              <a:gd name="connsiteY6" fmla="*/ 5655594 h 10287001"/>
              <a:gd name="connsiteX7" fmla="*/ 1899272 w 9421212"/>
              <a:gd name="connsiteY7" fmla="*/ 5655594 h 1028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21212" h="10287001">
                <a:moveTo>
                  <a:pt x="0" y="5747906"/>
                </a:moveTo>
                <a:lnTo>
                  <a:pt x="6040705" y="5747906"/>
                </a:lnTo>
                <a:lnTo>
                  <a:pt x="4905932" y="10287001"/>
                </a:lnTo>
                <a:lnTo>
                  <a:pt x="0" y="10287001"/>
                </a:lnTo>
                <a:close/>
                <a:moveTo>
                  <a:pt x="3313171" y="0"/>
                </a:moveTo>
                <a:lnTo>
                  <a:pt x="9421212" y="0"/>
                </a:lnTo>
                <a:lnTo>
                  <a:pt x="8007314" y="5655594"/>
                </a:lnTo>
                <a:lnTo>
                  <a:pt x="1899272" y="5655594"/>
                </a:lnTo>
                <a:close/>
              </a:path>
            </a:pathLst>
          </a:custGeom>
          <a:gradFill flip="none" rotWithShape="1">
            <a:gsLst>
              <a:gs pos="7000">
                <a:srgbClr val="3C65EA"/>
              </a:gs>
              <a:gs pos="100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FCB66B2-B312-4B7E-8140-FB6681D4BE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421212" cy="10287001"/>
          </a:xfrm>
          <a:custGeom>
            <a:avLst/>
            <a:gdLst>
              <a:gd name="connsiteX0" fmla="*/ 0 w 9421212"/>
              <a:gd name="connsiteY0" fmla="*/ 5747906 h 10287001"/>
              <a:gd name="connsiteX1" fmla="*/ 6040705 w 9421212"/>
              <a:gd name="connsiteY1" fmla="*/ 5747906 h 10287001"/>
              <a:gd name="connsiteX2" fmla="*/ 4905932 w 9421212"/>
              <a:gd name="connsiteY2" fmla="*/ 10287001 h 10287001"/>
              <a:gd name="connsiteX3" fmla="*/ 0 w 9421212"/>
              <a:gd name="connsiteY3" fmla="*/ 10287001 h 10287001"/>
              <a:gd name="connsiteX4" fmla="*/ 3313171 w 9421212"/>
              <a:gd name="connsiteY4" fmla="*/ 0 h 10287001"/>
              <a:gd name="connsiteX5" fmla="*/ 9421212 w 9421212"/>
              <a:gd name="connsiteY5" fmla="*/ 0 h 10287001"/>
              <a:gd name="connsiteX6" fmla="*/ 8007314 w 9421212"/>
              <a:gd name="connsiteY6" fmla="*/ 5655594 h 10287001"/>
              <a:gd name="connsiteX7" fmla="*/ 1899272 w 9421212"/>
              <a:gd name="connsiteY7" fmla="*/ 5655594 h 1028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21212" h="10287001">
                <a:moveTo>
                  <a:pt x="0" y="5747906"/>
                </a:moveTo>
                <a:lnTo>
                  <a:pt x="6040705" y="5747906"/>
                </a:lnTo>
                <a:lnTo>
                  <a:pt x="4905932" y="10287001"/>
                </a:lnTo>
                <a:lnTo>
                  <a:pt x="0" y="10287001"/>
                </a:lnTo>
                <a:close/>
                <a:moveTo>
                  <a:pt x="3313171" y="0"/>
                </a:moveTo>
                <a:lnTo>
                  <a:pt x="9421212" y="0"/>
                </a:lnTo>
                <a:lnTo>
                  <a:pt x="8007314" y="5655594"/>
                </a:lnTo>
                <a:lnTo>
                  <a:pt x="1899272" y="5655594"/>
                </a:lnTo>
                <a:close/>
              </a:path>
            </a:pathLst>
          </a:custGeom>
          <a:ln w="88900">
            <a:noFill/>
            <a:miter lim="800000"/>
          </a:ln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674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0AD96-BCEF-493E-A19E-3827C7A96C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6475" y="2771775"/>
            <a:ext cx="5857876" cy="3238500"/>
          </a:xfrm>
          <a:custGeom>
            <a:avLst/>
            <a:gdLst>
              <a:gd name="connsiteX0" fmla="*/ 0 w 5857876"/>
              <a:gd name="connsiteY0" fmla="*/ 0 h 3238500"/>
              <a:gd name="connsiteX1" fmla="*/ 5857876 w 5857876"/>
              <a:gd name="connsiteY1" fmla="*/ 0 h 3238500"/>
              <a:gd name="connsiteX2" fmla="*/ 5857876 w 5857876"/>
              <a:gd name="connsiteY2" fmla="*/ 3238500 h 3238500"/>
              <a:gd name="connsiteX3" fmla="*/ 0 w 5857876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7876" h="3238500">
                <a:moveTo>
                  <a:pt x="0" y="0"/>
                </a:moveTo>
                <a:lnTo>
                  <a:pt x="5857876" y="0"/>
                </a:lnTo>
                <a:lnTo>
                  <a:pt x="5857876" y="3238500"/>
                </a:lnTo>
                <a:lnTo>
                  <a:pt x="0" y="3238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613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D6270E-EB6B-4B1D-8B29-9480E24881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82150" y="3114675"/>
            <a:ext cx="5991225" cy="3752850"/>
          </a:xfrm>
          <a:custGeom>
            <a:avLst/>
            <a:gdLst>
              <a:gd name="connsiteX0" fmla="*/ 0 w 5991225"/>
              <a:gd name="connsiteY0" fmla="*/ 0 h 3752850"/>
              <a:gd name="connsiteX1" fmla="*/ 5991225 w 5991225"/>
              <a:gd name="connsiteY1" fmla="*/ 0 h 3752850"/>
              <a:gd name="connsiteX2" fmla="*/ 5991225 w 5991225"/>
              <a:gd name="connsiteY2" fmla="*/ 3752850 h 3752850"/>
              <a:gd name="connsiteX3" fmla="*/ 0 w 5991225"/>
              <a:gd name="connsiteY3" fmla="*/ 375285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1225" h="3752850">
                <a:moveTo>
                  <a:pt x="0" y="0"/>
                </a:moveTo>
                <a:lnTo>
                  <a:pt x="5991225" y="0"/>
                </a:lnTo>
                <a:lnTo>
                  <a:pt x="5991225" y="3752850"/>
                </a:lnTo>
                <a:lnTo>
                  <a:pt x="0" y="37528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0A78FF-9667-40FD-B55E-9477A5E1B0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98065" y="2327172"/>
            <a:ext cx="5991225" cy="3752850"/>
          </a:xfrm>
          <a:custGeom>
            <a:avLst/>
            <a:gdLst>
              <a:gd name="connsiteX0" fmla="*/ 0 w 5991225"/>
              <a:gd name="connsiteY0" fmla="*/ 0 h 3752850"/>
              <a:gd name="connsiteX1" fmla="*/ 5991225 w 5991225"/>
              <a:gd name="connsiteY1" fmla="*/ 0 h 3752850"/>
              <a:gd name="connsiteX2" fmla="*/ 5991225 w 5991225"/>
              <a:gd name="connsiteY2" fmla="*/ 3752850 h 3752850"/>
              <a:gd name="connsiteX3" fmla="*/ 0 w 5991225"/>
              <a:gd name="connsiteY3" fmla="*/ 375285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1225" h="3752850">
                <a:moveTo>
                  <a:pt x="0" y="0"/>
                </a:moveTo>
                <a:lnTo>
                  <a:pt x="5991225" y="0"/>
                </a:lnTo>
                <a:lnTo>
                  <a:pt x="5991225" y="3752850"/>
                </a:lnTo>
                <a:lnTo>
                  <a:pt x="0" y="3752850"/>
                </a:lnTo>
                <a:close/>
              </a:path>
            </a:pathLst>
          </a:custGeom>
          <a:noFill/>
          <a:ln w="508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2700000" scaled="1"/>
              <a:tileRect/>
            </a:gradFill>
          </a:ln>
          <a:effectLst>
            <a:outerShdw blurRad="1079500" dist="38100" dir="8100000" algn="tr" rotWithShape="0">
              <a:srgbClr val="0D0B34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043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17FCC7B-1358-414E-9C32-8655620F33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29574" y="1647824"/>
            <a:ext cx="3676651" cy="69246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030557-5CC7-40A4-9C4B-E5A421AF74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89950" y="3974095"/>
            <a:ext cx="3676651" cy="6312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481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9996E63-B338-460E-B463-9B2FCB61F5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1282" y="793172"/>
            <a:ext cx="3096491" cy="38377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73E97C4-811B-4326-B2B6-AA3D9E58D1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03853" y="5306133"/>
            <a:ext cx="3096491" cy="38377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4738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236073-6E89-4A8E-92C6-A3862A2BD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custGeom>
            <a:avLst/>
            <a:gdLst>
              <a:gd name="connsiteX0" fmla="*/ 11901815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14425633 w 18288000"/>
              <a:gd name="connsiteY3" fmla="*/ 10287000 h 10287000"/>
              <a:gd name="connsiteX4" fmla="*/ 0 w 18288000"/>
              <a:gd name="connsiteY4" fmla="*/ 0 h 10287000"/>
              <a:gd name="connsiteX5" fmla="*/ 6386180 w 18288000"/>
              <a:gd name="connsiteY5" fmla="*/ 0 h 10287000"/>
              <a:gd name="connsiteX6" fmla="*/ 3862363 w 18288000"/>
              <a:gd name="connsiteY6" fmla="*/ 10287000 h 10287000"/>
              <a:gd name="connsiteX7" fmla="*/ 0 w 18288000"/>
              <a:gd name="connsiteY7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0" h="10287000">
                <a:moveTo>
                  <a:pt x="11901815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14425633" y="10287000"/>
                </a:lnTo>
                <a:close/>
                <a:moveTo>
                  <a:pt x="0" y="0"/>
                </a:moveTo>
                <a:lnTo>
                  <a:pt x="6386180" y="0"/>
                </a:lnTo>
                <a:lnTo>
                  <a:pt x="3862363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58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530D6BE-E0A6-4CF2-BBB9-FDF058F37245}"/>
              </a:ext>
            </a:extLst>
          </p:cNvPr>
          <p:cNvSpPr/>
          <p:nvPr userDrawn="1"/>
        </p:nvSpPr>
        <p:spPr>
          <a:xfrm>
            <a:off x="9727620" y="374539"/>
            <a:ext cx="3759780" cy="9912461"/>
          </a:xfrm>
          <a:custGeom>
            <a:avLst/>
            <a:gdLst>
              <a:gd name="connsiteX0" fmla="*/ 1533068 w 3759780"/>
              <a:gd name="connsiteY0" fmla="*/ 0 h 9912461"/>
              <a:gd name="connsiteX1" fmla="*/ 3759780 w 3759780"/>
              <a:gd name="connsiteY1" fmla="*/ 0 h 9912461"/>
              <a:gd name="connsiteX2" fmla="*/ 3759780 w 3759780"/>
              <a:gd name="connsiteY2" fmla="*/ 9912461 h 9912461"/>
              <a:gd name="connsiteX3" fmla="*/ 1716745 w 3759780"/>
              <a:gd name="connsiteY3" fmla="*/ 9912461 h 9912461"/>
              <a:gd name="connsiteX4" fmla="*/ 2661791 w 3759780"/>
              <a:gd name="connsiteY4" fmla="*/ 6132273 h 9912461"/>
              <a:gd name="connsiteX5" fmla="*/ 0 w 3759780"/>
              <a:gd name="connsiteY5" fmla="*/ 6132273 h 991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9780" h="9912461">
                <a:moveTo>
                  <a:pt x="1533068" y="0"/>
                </a:moveTo>
                <a:lnTo>
                  <a:pt x="3759780" y="0"/>
                </a:lnTo>
                <a:lnTo>
                  <a:pt x="3759780" y="9912461"/>
                </a:lnTo>
                <a:lnTo>
                  <a:pt x="1716745" y="9912461"/>
                </a:lnTo>
                <a:lnTo>
                  <a:pt x="2661791" y="6132273"/>
                </a:lnTo>
                <a:lnTo>
                  <a:pt x="0" y="6132273"/>
                </a:lnTo>
                <a:close/>
              </a:path>
            </a:pathLst>
          </a:custGeom>
          <a:gradFill>
            <a:gsLst>
              <a:gs pos="0">
                <a:srgbClr val="3C65EA"/>
              </a:gs>
              <a:gs pos="100000">
                <a:srgbClr val="FF30C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7D929FC-54B5-4DB2-9F71-B3451DEFD5C3}"/>
              </a:ext>
            </a:extLst>
          </p:cNvPr>
          <p:cNvSpPr/>
          <p:nvPr userDrawn="1"/>
        </p:nvSpPr>
        <p:spPr>
          <a:xfrm>
            <a:off x="17183100" y="-1"/>
            <a:ext cx="1104900" cy="4229101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3C65EA"/>
              </a:gs>
              <a:gs pos="100000">
                <a:srgbClr val="FF30C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33432B-21E4-4F0C-9EA0-DAEF398A5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84824" y="0"/>
            <a:ext cx="8103177" cy="10287000"/>
          </a:xfrm>
          <a:custGeom>
            <a:avLst/>
            <a:gdLst>
              <a:gd name="connsiteX0" fmla="*/ 1533068 w 8103177"/>
              <a:gd name="connsiteY0" fmla="*/ 0 h 10287000"/>
              <a:gd name="connsiteX1" fmla="*/ 8103177 w 8103177"/>
              <a:gd name="connsiteY1" fmla="*/ 0 h 10287000"/>
              <a:gd name="connsiteX2" fmla="*/ 8103177 w 8103177"/>
              <a:gd name="connsiteY2" fmla="*/ 10261 h 10287000"/>
              <a:gd name="connsiteX3" fmla="*/ 7067061 w 8103177"/>
              <a:gd name="connsiteY3" fmla="*/ 4154726 h 10287000"/>
              <a:gd name="connsiteX4" fmla="*/ 8103177 w 8103177"/>
              <a:gd name="connsiteY4" fmla="*/ 4154726 h 10287000"/>
              <a:gd name="connsiteX5" fmla="*/ 8103177 w 8103177"/>
              <a:gd name="connsiteY5" fmla="*/ 10287000 h 10287000"/>
              <a:gd name="connsiteX6" fmla="*/ 1623110 w 8103177"/>
              <a:gd name="connsiteY6" fmla="*/ 10287000 h 10287000"/>
              <a:gd name="connsiteX7" fmla="*/ 2661791 w 8103177"/>
              <a:gd name="connsiteY7" fmla="*/ 6132273 h 10287000"/>
              <a:gd name="connsiteX8" fmla="*/ 0 w 8103177"/>
              <a:gd name="connsiteY8" fmla="*/ 613227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3177" h="10287000">
                <a:moveTo>
                  <a:pt x="1533068" y="0"/>
                </a:moveTo>
                <a:lnTo>
                  <a:pt x="8103177" y="0"/>
                </a:lnTo>
                <a:lnTo>
                  <a:pt x="8103177" y="10261"/>
                </a:lnTo>
                <a:lnTo>
                  <a:pt x="7067061" y="4154726"/>
                </a:lnTo>
                <a:lnTo>
                  <a:pt x="8103177" y="4154726"/>
                </a:lnTo>
                <a:lnTo>
                  <a:pt x="8103177" y="10287000"/>
                </a:lnTo>
                <a:lnTo>
                  <a:pt x="1623110" y="10287000"/>
                </a:lnTo>
                <a:lnTo>
                  <a:pt x="2661791" y="6132273"/>
                </a:lnTo>
                <a:lnTo>
                  <a:pt x="0" y="61322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859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177F6F-0E3B-4777-AC17-FF333E48AEE8}"/>
              </a:ext>
            </a:extLst>
          </p:cNvPr>
          <p:cNvSpPr/>
          <p:nvPr userDrawn="1"/>
        </p:nvSpPr>
        <p:spPr>
          <a:xfrm>
            <a:off x="16687800" y="0"/>
            <a:ext cx="1600200" cy="10287000"/>
          </a:xfrm>
          <a:prstGeom prst="rect">
            <a:avLst/>
          </a:prstGeom>
          <a:gradFill>
            <a:gsLst>
              <a:gs pos="6000">
                <a:srgbClr val="3C65EA"/>
              </a:gs>
              <a:gs pos="100000">
                <a:srgbClr val="FF30C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A02DC0F-D097-4364-A34C-6D3C6953FA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32650" y="1"/>
            <a:ext cx="8200180" cy="10286999"/>
          </a:xfrm>
          <a:custGeom>
            <a:avLst/>
            <a:gdLst>
              <a:gd name="connsiteX0" fmla="*/ 1039090 w 8200180"/>
              <a:gd name="connsiteY0" fmla="*/ 0 h 10286999"/>
              <a:gd name="connsiteX1" fmla="*/ 8200180 w 8200180"/>
              <a:gd name="connsiteY1" fmla="*/ 0 h 10286999"/>
              <a:gd name="connsiteX2" fmla="*/ 7606144 w 8200180"/>
              <a:gd name="connsiteY2" fmla="*/ 7232072 h 10286999"/>
              <a:gd name="connsiteX3" fmla="*/ 8200180 w 8200180"/>
              <a:gd name="connsiteY3" fmla="*/ 10286999 h 10286999"/>
              <a:gd name="connsiteX4" fmla="*/ 1039090 w 8200180"/>
              <a:gd name="connsiteY4" fmla="*/ 10286999 h 10286999"/>
              <a:gd name="connsiteX5" fmla="*/ 0 w 8200180"/>
              <a:gd name="connsiteY5" fmla="*/ 3075708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0180" h="10286999">
                <a:moveTo>
                  <a:pt x="1039090" y="0"/>
                </a:moveTo>
                <a:lnTo>
                  <a:pt x="8200180" y="0"/>
                </a:lnTo>
                <a:lnTo>
                  <a:pt x="7606144" y="7232072"/>
                </a:lnTo>
                <a:lnTo>
                  <a:pt x="8200180" y="10286999"/>
                </a:lnTo>
                <a:lnTo>
                  <a:pt x="1039090" y="10286999"/>
                </a:lnTo>
                <a:lnTo>
                  <a:pt x="0" y="30757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9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966196-77EE-479F-A526-297A4753E954}"/>
              </a:ext>
            </a:extLst>
          </p:cNvPr>
          <p:cNvSpPr/>
          <p:nvPr userDrawn="1"/>
        </p:nvSpPr>
        <p:spPr>
          <a:xfrm>
            <a:off x="443441" y="0"/>
            <a:ext cx="7834746" cy="10287000"/>
          </a:xfrm>
          <a:custGeom>
            <a:avLst/>
            <a:gdLst>
              <a:gd name="connsiteX0" fmla="*/ 0 w 7834746"/>
              <a:gd name="connsiteY0" fmla="*/ 0 h 10287000"/>
              <a:gd name="connsiteX1" fmla="*/ 7834746 w 7834746"/>
              <a:gd name="connsiteY1" fmla="*/ 0 h 10287000"/>
              <a:gd name="connsiteX2" fmla="*/ 6083783 w 7834746"/>
              <a:gd name="connsiteY2" fmla="*/ 6221885 h 10287000"/>
              <a:gd name="connsiteX3" fmla="*/ 6631038 w 7834746"/>
              <a:gd name="connsiteY3" fmla="*/ 10287000 h 10287000"/>
              <a:gd name="connsiteX4" fmla="*/ 0 w 7834746"/>
              <a:gd name="connsiteY4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746" h="10287000">
                <a:moveTo>
                  <a:pt x="0" y="0"/>
                </a:moveTo>
                <a:lnTo>
                  <a:pt x="7834746" y="0"/>
                </a:lnTo>
                <a:lnTo>
                  <a:pt x="6083783" y="6221885"/>
                </a:lnTo>
                <a:lnTo>
                  <a:pt x="6631038" y="10287000"/>
                </a:lnTo>
                <a:lnTo>
                  <a:pt x="0" y="10287000"/>
                </a:lnTo>
                <a:close/>
              </a:path>
            </a:pathLst>
          </a:cu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0BD297-D470-4542-AC06-0F9A1E32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834746" cy="10287000"/>
          </a:xfrm>
          <a:custGeom>
            <a:avLst/>
            <a:gdLst>
              <a:gd name="connsiteX0" fmla="*/ 0 w 7834746"/>
              <a:gd name="connsiteY0" fmla="*/ 0 h 10287000"/>
              <a:gd name="connsiteX1" fmla="*/ 7834746 w 7834746"/>
              <a:gd name="connsiteY1" fmla="*/ 0 h 10287000"/>
              <a:gd name="connsiteX2" fmla="*/ 6083783 w 7834746"/>
              <a:gd name="connsiteY2" fmla="*/ 6221885 h 10287000"/>
              <a:gd name="connsiteX3" fmla="*/ 6631038 w 7834746"/>
              <a:gd name="connsiteY3" fmla="*/ 10287000 h 10287000"/>
              <a:gd name="connsiteX4" fmla="*/ 0 w 7834746"/>
              <a:gd name="connsiteY4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746" h="10287000">
                <a:moveTo>
                  <a:pt x="0" y="0"/>
                </a:moveTo>
                <a:lnTo>
                  <a:pt x="7834746" y="0"/>
                </a:lnTo>
                <a:lnTo>
                  <a:pt x="6083783" y="6221885"/>
                </a:lnTo>
                <a:lnTo>
                  <a:pt x="6631038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87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5D48E5-2E4F-40D6-AB2A-3A0AE786D4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50782" y="1"/>
            <a:ext cx="6837218" cy="6795655"/>
          </a:xfrm>
          <a:custGeom>
            <a:avLst/>
            <a:gdLst>
              <a:gd name="connsiteX0" fmla="*/ 660412 w 6837218"/>
              <a:gd name="connsiteY0" fmla="*/ 0 h 6795655"/>
              <a:gd name="connsiteX1" fmla="*/ 6837218 w 6837218"/>
              <a:gd name="connsiteY1" fmla="*/ 0 h 6795655"/>
              <a:gd name="connsiteX2" fmla="*/ 6837218 w 6837218"/>
              <a:gd name="connsiteY2" fmla="*/ 6795655 h 6795655"/>
              <a:gd name="connsiteX3" fmla="*/ 0 w 6837218"/>
              <a:gd name="connsiteY3" fmla="*/ 4384964 h 679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7218" h="6795655">
                <a:moveTo>
                  <a:pt x="660412" y="0"/>
                </a:moveTo>
                <a:lnTo>
                  <a:pt x="6837218" y="0"/>
                </a:lnTo>
                <a:lnTo>
                  <a:pt x="6837218" y="6795655"/>
                </a:lnTo>
                <a:lnTo>
                  <a:pt x="0" y="43849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561D89D-D2ED-4F18-9974-9241483232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92394" y="4384962"/>
            <a:ext cx="8895606" cy="5902038"/>
          </a:xfrm>
          <a:custGeom>
            <a:avLst/>
            <a:gdLst>
              <a:gd name="connsiteX0" fmla="*/ 998517 w 8895606"/>
              <a:gd name="connsiteY0" fmla="*/ 0 h 5902038"/>
              <a:gd name="connsiteX1" fmla="*/ 8895606 w 8895606"/>
              <a:gd name="connsiteY1" fmla="*/ 2743201 h 5902038"/>
              <a:gd name="connsiteX2" fmla="*/ 8895606 w 8895606"/>
              <a:gd name="connsiteY2" fmla="*/ 5902038 h 5902038"/>
              <a:gd name="connsiteX3" fmla="*/ 0 w 8895606"/>
              <a:gd name="connsiteY3" fmla="*/ 5902038 h 590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5606" h="5902038">
                <a:moveTo>
                  <a:pt x="998517" y="0"/>
                </a:moveTo>
                <a:lnTo>
                  <a:pt x="8895606" y="2743201"/>
                </a:lnTo>
                <a:lnTo>
                  <a:pt x="8895606" y="5902038"/>
                </a:lnTo>
                <a:lnTo>
                  <a:pt x="0" y="59020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20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38AEAA-9E90-4B29-88C2-47865BFB6D97}"/>
              </a:ext>
            </a:extLst>
          </p:cNvPr>
          <p:cNvSpPr/>
          <p:nvPr userDrawn="1"/>
        </p:nvSpPr>
        <p:spPr>
          <a:xfrm>
            <a:off x="432882" y="0"/>
            <a:ext cx="7585365" cy="10287000"/>
          </a:xfrm>
          <a:custGeom>
            <a:avLst/>
            <a:gdLst>
              <a:gd name="connsiteX0" fmla="*/ 0 w 7585365"/>
              <a:gd name="connsiteY0" fmla="*/ 0 h 10287000"/>
              <a:gd name="connsiteX1" fmla="*/ 6787579 w 7585365"/>
              <a:gd name="connsiteY1" fmla="*/ 0 h 10287000"/>
              <a:gd name="connsiteX2" fmla="*/ 7585365 w 7585365"/>
              <a:gd name="connsiteY2" fmla="*/ 3402634 h 10287000"/>
              <a:gd name="connsiteX3" fmla="*/ 5901930 w 7585365"/>
              <a:gd name="connsiteY3" fmla="*/ 6739229 h 10287000"/>
              <a:gd name="connsiteX4" fmla="*/ 7169458 w 7585365"/>
              <a:gd name="connsiteY4" fmla="*/ 10287000 h 10287000"/>
              <a:gd name="connsiteX5" fmla="*/ 0 w 7585365"/>
              <a:gd name="connsiteY5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5365" h="10287000">
                <a:moveTo>
                  <a:pt x="0" y="0"/>
                </a:moveTo>
                <a:lnTo>
                  <a:pt x="6787579" y="0"/>
                </a:lnTo>
                <a:lnTo>
                  <a:pt x="7585365" y="3402634"/>
                </a:lnTo>
                <a:lnTo>
                  <a:pt x="5901930" y="6739229"/>
                </a:lnTo>
                <a:lnTo>
                  <a:pt x="7169458" y="10287000"/>
                </a:lnTo>
                <a:lnTo>
                  <a:pt x="0" y="10287000"/>
                </a:lnTo>
                <a:close/>
              </a:path>
            </a:pathLst>
          </a:custGeom>
          <a:gradFill flip="none" rotWithShape="1">
            <a:gsLst>
              <a:gs pos="0">
                <a:srgbClr val="FF30C1"/>
              </a:gs>
              <a:gs pos="100000">
                <a:srgbClr val="3C65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636C5A-1D69-4A4D-AA32-38EF3A9E6C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585365" cy="10287000"/>
          </a:xfrm>
          <a:custGeom>
            <a:avLst/>
            <a:gdLst>
              <a:gd name="connsiteX0" fmla="*/ 0 w 7959436"/>
              <a:gd name="connsiteY0" fmla="*/ 0 h 10287000"/>
              <a:gd name="connsiteX1" fmla="*/ 7122307 w 7959436"/>
              <a:gd name="connsiteY1" fmla="*/ 0 h 10287000"/>
              <a:gd name="connsiteX2" fmla="*/ 7959436 w 7959436"/>
              <a:gd name="connsiteY2" fmla="*/ 3402634 h 10287000"/>
              <a:gd name="connsiteX3" fmla="*/ 6192982 w 7959436"/>
              <a:gd name="connsiteY3" fmla="*/ 6739229 h 10287000"/>
              <a:gd name="connsiteX4" fmla="*/ 7523018 w 7959436"/>
              <a:gd name="connsiteY4" fmla="*/ 10287000 h 10287000"/>
              <a:gd name="connsiteX5" fmla="*/ 0 w 7959436"/>
              <a:gd name="connsiteY5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9436" h="10287000">
                <a:moveTo>
                  <a:pt x="0" y="0"/>
                </a:moveTo>
                <a:lnTo>
                  <a:pt x="7122307" y="0"/>
                </a:lnTo>
                <a:lnTo>
                  <a:pt x="7959436" y="3402634"/>
                </a:lnTo>
                <a:lnTo>
                  <a:pt x="6192982" y="6739229"/>
                </a:lnTo>
                <a:lnTo>
                  <a:pt x="7523018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5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32EFDB-AEA7-42DA-964E-7EE56465626C}"/>
              </a:ext>
            </a:extLst>
          </p:cNvPr>
          <p:cNvSpPr/>
          <p:nvPr userDrawn="1"/>
        </p:nvSpPr>
        <p:spPr>
          <a:xfrm>
            <a:off x="0" y="317922"/>
            <a:ext cx="18288000" cy="5444836"/>
          </a:xfrm>
          <a:custGeom>
            <a:avLst/>
            <a:gdLst>
              <a:gd name="connsiteX0" fmla="*/ 0 w 18288000"/>
              <a:gd name="connsiteY0" fmla="*/ 0 h 5444836"/>
              <a:gd name="connsiteX1" fmla="*/ 18288000 w 18288000"/>
              <a:gd name="connsiteY1" fmla="*/ 0 h 5444836"/>
              <a:gd name="connsiteX2" fmla="*/ 18288000 w 18288000"/>
              <a:gd name="connsiteY2" fmla="*/ 5084848 h 5444836"/>
              <a:gd name="connsiteX3" fmla="*/ 12427528 w 18288000"/>
              <a:gd name="connsiteY3" fmla="*/ 5444836 h 5444836"/>
              <a:gd name="connsiteX4" fmla="*/ 5133110 w 18288000"/>
              <a:gd name="connsiteY4" fmla="*/ 3959881 h 5444836"/>
              <a:gd name="connsiteX5" fmla="*/ 0 w 18288000"/>
              <a:gd name="connsiteY5" fmla="*/ 5084848 h 544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0" h="5444836">
                <a:moveTo>
                  <a:pt x="0" y="0"/>
                </a:moveTo>
                <a:lnTo>
                  <a:pt x="18288000" y="0"/>
                </a:lnTo>
                <a:lnTo>
                  <a:pt x="18288000" y="5084848"/>
                </a:lnTo>
                <a:lnTo>
                  <a:pt x="12427528" y="5444836"/>
                </a:lnTo>
                <a:lnTo>
                  <a:pt x="5133110" y="3959881"/>
                </a:lnTo>
                <a:lnTo>
                  <a:pt x="0" y="5084848"/>
                </a:lnTo>
                <a:close/>
              </a:path>
            </a:pathLst>
          </a:cu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D650F3-3305-430C-8821-0D3AC4736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8288000" cy="5444836"/>
          </a:xfrm>
          <a:custGeom>
            <a:avLst/>
            <a:gdLst>
              <a:gd name="connsiteX0" fmla="*/ 0 w 18288000"/>
              <a:gd name="connsiteY0" fmla="*/ 0 h 5444836"/>
              <a:gd name="connsiteX1" fmla="*/ 18288000 w 18288000"/>
              <a:gd name="connsiteY1" fmla="*/ 0 h 5444836"/>
              <a:gd name="connsiteX2" fmla="*/ 18288000 w 18288000"/>
              <a:gd name="connsiteY2" fmla="*/ 5084848 h 5444836"/>
              <a:gd name="connsiteX3" fmla="*/ 12427528 w 18288000"/>
              <a:gd name="connsiteY3" fmla="*/ 5444836 h 5444836"/>
              <a:gd name="connsiteX4" fmla="*/ 5133110 w 18288000"/>
              <a:gd name="connsiteY4" fmla="*/ 3959881 h 5444836"/>
              <a:gd name="connsiteX5" fmla="*/ 0 w 18288000"/>
              <a:gd name="connsiteY5" fmla="*/ 5084848 h 544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0" h="5444836">
                <a:moveTo>
                  <a:pt x="0" y="0"/>
                </a:moveTo>
                <a:lnTo>
                  <a:pt x="18288000" y="0"/>
                </a:lnTo>
                <a:lnTo>
                  <a:pt x="18288000" y="5084848"/>
                </a:lnTo>
                <a:lnTo>
                  <a:pt x="12427528" y="5444836"/>
                </a:lnTo>
                <a:lnTo>
                  <a:pt x="5133110" y="3959881"/>
                </a:lnTo>
                <a:lnTo>
                  <a:pt x="0" y="50848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05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825FF3-749F-476D-989C-3E586FB333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83487" y="806814"/>
            <a:ext cx="7032949" cy="8673371"/>
          </a:xfrm>
          <a:custGeom>
            <a:avLst/>
            <a:gdLst>
              <a:gd name="connsiteX0" fmla="*/ 0 w 7032949"/>
              <a:gd name="connsiteY0" fmla="*/ 0 h 8673371"/>
              <a:gd name="connsiteX1" fmla="*/ 3555012 w 7032949"/>
              <a:gd name="connsiteY1" fmla="*/ 792382 h 8673371"/>
              <a:gd name="connsiteX2" fmla="*/ 7032949 w 7032949"/>
              <a:gd name="connsiteY2" fmla="*/ 428314 h 8673371"/>
              <a:gd name="connsiteX3" fmla="*/ 7032949 w 7032949"/>
              <a:gd name="connsiteY3" fmla="*/ 8328923 h 8673371"/>
              <a:gd name="connsiteX4" fmla="*/ 5289687 w 7032949"/>
              <a:gd name="connsiteY4" fmla="*/ 8673371 h 8673371"/>
              <a:gd name="connsiteX5" fmla="*/ 878044 w 7032949"/>
              <a:gd name="connsiteY5" fmla="*/ 7258137 h 867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2949" h="8673371">
                <a:moveTo>
                  <a:pt x="0" y="0"/>
                </a:moveTo>
                <a:lnTo>
                  <a:pt x="3555012" y="792382"/>
                </a:lnTo>
                <a:lnTo>
                  <a:pt x="7032949" y="428314"/>
                </a:lnTo>
                <a:lnTo>
                  <a:pt x="7032949" y="8328923"/>
                </a:lnTo>
                <a:lnTo>
                  <a:pt x="5289687" y="8673371"/>
                </a:lnTo>
                <a:lnTo>
                  <a:pt x="878044" y="72581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63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542412-3106-427D-8D19-3AF42ED9B9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857384" cy="10287000"/>
          </a:xfrm>
          <a:custGeom>
            <a:avLst/>
            <a:gdLst>
              <a:gd name="connsiteX0" fmla="*/ 0 w 8857384"/>
              <a:gd name="connsiteY0" fmla="*/ 0 h 10287000"/>
              <a:gd name="connsiteX1" fmla="*/ 6830107 w 8857384"/>
              <a:gd name="connsiteY1" fmla="*/ 0 h 10287000"/>
              <a:gd name="connsiteX2" fmla="*/ 8857384 w 8857384"/>
              <a:gd name="connsiteY2" fmla="*/ 10287000 h 10287000"/>
              <a:gd name="connsiteX3" fmla="*/ 2027278 w 8857384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7384" h="10287000">
                <a:moveTo>
                  <a:pt x="0" y="0"/>
                </a:moveTo>
                <a:lnTo>
                  <a:pt x="6830107" y="0"/>
                </a:lnTo>
                <a:lnTo>
                  <a:pt x="8857384" y="10287000"/>
                </a:lnTo>
                <a:lnTo>
                  <a:pt x="2027278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25DC75-788C-4805-8053-2375258AE87D}"/>
              </a:ext>
            </a:extLst>
          </p:cNvPr>
          <p:cNvSpPr/>
          <p:nvPr userDrawn="1"/>
        </p:nvSpPr>
        <p:spPr>
          <a:xfrm>
            <a:off x="0" y="0"/>
            <a:ext cx="1932710" cy="10287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6000">
                <a:srgbClr val="3C65EA"/>
              </a:gs>
              <a:gs pos="66000">
                <a:srgbClr val="FF30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28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01458"/>
            </a:gs>
            <a:gs pos="59000">
              <a:srgbClr val="0D0B3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4" r:id="rId22"/>
    <p:sldLayoutId id="2147483685" r:id="rId23"/>
    <p:sldLayoutId id="2147483686" r:id="rId24"/>
    <p:sldLayoutId id="2147483688" r:id="rId25"/>
    <p:sldLayoutId id="2147483682" r:id="rId26"/>
    <p:sldLayoutId id="2147483683" r:id="rId2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griavci1/Intern-1-Games.gi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agriavci1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cagriavci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133FCC46-5FAE-4CD6-B47C-3F3799E9BB54}"/>
              </a:ext>
            </a:extLst>
          </p:cNvPr>
          <p:cNvSpPr/>
          <p:nvPr/>
        </p:nvSpPr>
        <p:spPr>
          <a:xfrm>
            <a:off x="6941126" y="9342820"/>
            <a:ext cx="1447256" cy="1447256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AEFF4-17AB-46E7-89A5-E2E23D382675}"/>
              </a:ext>
            </a:extLst>
          </p:cNvPr>
          <p:cNvSpPr txBox="1"/>
          <p:nvPr/>
        </p:nvSpPr>
        <p:spPr>
          <a:xfrm>
            <a:off x="408190" y="2292764"/>
            <a:ext cx="9984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400" spc="3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Teknoloji Fakültesi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tr-TR" sz="5400" spc="3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Yazılım Mühendisliği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tr-TR" sz="5400" spc="3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190541039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tr-TR" sz="5400" spc="3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Çağrı Avcı</a:t>
            </a:r>
            <a:endParaRPr lang="en-ID" sz="5400" spc="3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1BF0B-DCDA-4669-842D-76DCA8F25CD7}"/>
              </a:ext>
            </a:extLst>
          </p:cNvPr>
          <p:cNvSpPr txBox="1"/>
          <p:nvPr/>
        </p:nvSpPr>
        <p:spPr>
          <a:xfrm>
            <a:off x="755170" y="7554092"/>
            <a:ext cx="7666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Innovance Consultancy Firmasında Gerçekleştirdiğim Staj-1 Sunumum</a:t>
            </a:r>
            <a:endParaRPr lang="en-ID" sz="2500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sp>
        <p:nvSpPr>
          <p:cNvPr id="101" name="Star: 4 Points 100">
            <a:extLst>
              <a:ext uri="{FF2B5EF4-FFF2-40B4-BE49-F238E27FC236}">
                <a16:creationId xmlns:a16="http://schemas.microsoft.com/office/drawing/2014/main" id="{37B6310B-BA12-4AE3-ABD1-432FBE468E37}"/>
              </a:ext>
            </a:extLst>
          </p:cNvPr>
          <p:cNvSpPr/>
          <p:nvPr/>
        </p:nvSpPr>
        <p:spPr>
          <a:xfrm>
            <a:off x="-161443" y="2772185"/>
            <a:ext cx="727363" cy="727363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B7EBF4BB-54C6-4DAA-9E69-823F60E1D037}"/>
              </a:ext>
            </a:extLst>
          </p:cNvPr>
          <p:cNvSpPr/>
          <p:nvPr/>
        </p:nvSpPr>
        <p:spPr>
          <a:xfrm>
            <a:off x="499533" y="2644366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9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314" y="5041737"/>
            <a:ext cx="6474021" cy="50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8FBD29-B6CC-4103-9FAB-076637758F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17" y="2134623"/>
            <a:ext cx="4158991" cy="73763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24110F-0E7C-4E80-BCAB-AB0D75735DAB}"/>
              </a:ext>
            </a:extLst>
          </p:cNvPr>
          <p:cNvSpPr txBox="1"/>
          <p:nvPr/>
        </p:nvSpPr>
        <p:spPr>
          <a:xfrm>
            <a:off x="1469766" y="3324443"/>
            <a:ext cx="596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Proje Çıktısı?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0531FF-4870-468C-A52A-762A6BC96458}"/>
              </a:ext>
            </a:extLst>
          </p:cNvPr>
          <p:cNvSpPr txBox="1"/>
          <p:nvPr/>
        </p:nvSpPr>
        <p:spPr>
          <a:xfrm>
            <a:off x="2063317" y="2686197"/>
            <a:ext cx="20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30C1"/>
                </a:solidFill>
                <a:latin typeface="Figtree SemiBold" pitchFamily="2" charset="0"/>
                <a:cs typeface="Cairo" panose="00000500000000000000" pitchFamily="2" charset="-78"/>
              </a:rPr>
              <a:t>SON</a:t>
            </a:r>
            <a:endParaRPr lang="en-ID" dirty="0">
              <a:solidFill>
                <a:srgbClr val="FF30C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076E42A4-3982-4E06-BA8D-3DAE958CFD79}"/>
              </a:ext>
            </a:extLst>
          </p:cNvPr>
          <p:cNvSpPr/>
          <p:nvPr/>
        </p:nvSpPr>
        <p:spPr>
          <a:xfrm>
            <a:off x="1594168" y="278805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E92D9252-876C-4A11-866D-ADECD29DA0EB}"/>
              </a:ext>
            </a:extLst>
          </p:cNvPr>
          <p:cNvSpPr/>
          <p:nvPr/>
        </p:nvSpPr>
        <p:spPr>
          <a:xfrm>
            <a:off x="1679207" y="287060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1AAC4F1A-D979-44AE-821E-3CEFC270E6BA}"/>
              </a:ext>
            </a:extLst>
          </p:cNvPr>
          <p:cNvSpPr/>
          <p:nvPr/>
        </p:nvSpPr>
        <p:spPr>
          <a:xfrm>
            <a:off x="1802346" y="278805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490BA-3B06-4247-9112-66BAFF9A071D}"/>
              </a:ext>
            </a:extLst>
          </p:cNvPr>
          <p:cNvSpPr txBox="1"/>
          <p:nvPr/>
        </p:nvSpPr>
        <p:spPr>
          <a:xfrm>
            <a:off x="1480227" y="5465603"/>
            <a:ext cx="6762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Proje Github’a yüklendi ve APK olarak çıktısı alındı.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Repos: 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  <a:hlinkClick r:id="rId3"/>
              </a:rPr>
              <a:t>https://</a:t>
            </a: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  <a:hlinkClick r:id="rId3"/>
              </a:rPr>
              <a:t>github.com/cagriavci1/Intern-1-Games.git</a:t>
            </a: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34" name="Star: 4 Points 33">
            <a:extLst>
              <a:ext uri="{FF2B5EF4-FFF2-40B4-BE49-F238E27FC236}">
                <a16:creationId xmlns:a16="http://schemas.microsoft.com/office/drawing/2014/main" id="{A975A0B2-8821-4A99-A058-70F56D3206A2}"/>
              </a:ext>
            </a:extLst>
          </p:cNvPr>
          <p:cNvSpPr/>
          <p:nvPr/>
        </p:nvSpPr>
        <p:spPr>
          <a:xfrm>
            <a:off x="16228474" y="917485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Star: 4 Points 34">
            <a:extLst>
              <a:ext uri="{FF2B5EF4-FFF2-40B4-BE49-F238E27FC236}">
                <a16:creationId xmlns:a16="http://schemas.microsoft.com/office/drawing/2014/main" id="{C2E5A3D4-070E-4CFA-B099-CAD5F258869A}"/>
              </a:ext>
            </a:extLst>
          </p:cNvPr>
          <p:cNvSpPr/>
          <p:nvPr/>
        </p:nvSpPr>
        <p:spPr>
          <a:xfrm>
            <a:off x="16725235" y="772390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54396ED2-4A49-4533-B98A-F98195A1F32F}"/>
              </a:ext>
            </a:extLst>
          </p:cNvPr>
          <p:cNvSpPr/>
          <p:nvPr/>
        </p:nvSpPr>
        <p:spPr>
          <a:xfrm>
            <a:off x="475451" y="8172303"/>
            <a:ext cx="1447256" cy="1447256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3C65EA"/>
                </a:gs>
                <a:gs pos="100000">
                  <a:srgbClr val="FF30C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0" r="35620"/>
          <a:stretch>
            <a:fillRect/>
          </a:stretch>
        </p:blipFill>
        <p:spPr>
          <a:xfrm>
            <a:off x="11373672" y="2327093"/>
            <a:ext cx="3676651" cy="6924675"/>
          </a:xfrm>
        </p:spPr>
      </p:pic>
    </p:spTree>
    <p:extLst>
      <p:ext uri="{BB962C8B-B14F-4D97-AF65-F5344CB8AC3E}">
        <p14:creationId xmlns:p14="http://schemas.microsoft.com/office/powerpoint/2010/main" val="37287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3070F93-E321-4DBE-8764-9BC148F1F968}"/>
              </a:ext>
            </a:extLst>
          </p:cNvPr>
          <p:cNvSpPr/>
          <p:nvPr/>
        </p:nvSpPr>
        <p:spPr>
          <a:xfrm>
            <a:off x="1364401" y="5368834"/>
            <a:ext cx="5963733" cy="877626"/>
          </a:xfrm>
          <a:prstGeom prst="snip2DiagRect">
            <a:avLst/>
          </a:prstGeom>
          <a:solidFill>
            <a:srgbClr val="090826"/>
          </a:solidFill>
          <a:ln w="38100">
            <a:gradFill flip="none" rotWithShape="1">
              <a:gsLst>
                <a:gs pos="0">
                  <a:srgbClr val="3C65EA"/>
                </a:gs>
                <a:gs pos="100000">
                  <a:srgbClr val="FF30C1"/>
                </a:gs>
              </a:gsLst>
              <a:lin ang="13500000" scaled="1"/>
              <a:tileRect/>
            </a:gradFill>
          </a:ln>
          <a:effectLst>
            <a:outerShdw blurRad="381000" algn="ctr" rotWithShape="0">
              <a:srgbClr val="FF30C1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B4002-F613-4A6D-B5AA-816F2E5D9AE9}"/>
              </a:ext>
            </a:extLst>
          </p:cNvPr>
          <p:cNvSpPr txBox="1"/>
          <p:nvPr/>
        </p:nvSpPr>
        <p:spPr>
          <a:xfrm>
            <a:off x="1477240" y="3443105"/>
            <a:ext cx="8645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spc="3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Beni Dinlediğiniz İçin</a:t>
            </a:r>
          </a:p>
          <a:p>
            <a:endParaRPr lang="tr-TR" sz="6000" spc="3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  <a:p>
            <a:r>
              <a:rPr lang="tr-TR" sz="6000" spc="300" dirty="0" smtClean="0">
                <a:solidFill>
                  <a:srgbClr val="FF30C1"/>
                </a:solidFill>
                <a:latin typeface="Figtree ExtraBold" pitchFamily="2" charset="0"/>
                <a:cs typeface="Bakbak One" pitchFamily="2" charset="0"/>
              </a:rPr>
              <a:t>TEŞEKKÜRLER…</a:t>
            </a:r>
            <a:endParaRPr lang="en-ID" sz="6000" spc="300" dirty="0">
              <a:solidFill>
                <a:srgbClr val="FF30C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3D8DC-6E53-45B3-94F7-7F26E25E76FF}"/>
              </a:ext>
            </a:extLst>
          </p:cNvPr>
          <p:cNvSpPr txBox="1"/>
          <p:nvPr/>
        </p:nvSpPr>
        <p:spPr>
          <a:xfrm>
            <a:off x="1477240" y="5603764"/>
            <a:ext cx="7666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500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D52EDE0C-3069-4A51-95C0-463E7D575617}"/>
              </a:ext>
            </a:extLst>
          </p:cNvPr>
          <p:cNvSpPr/>
          <p:nvPr/>
        </p:nvSpPr>
        <p:spPr>
          <a:xfrm>
            <a:off x="1477240" y="2609772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Star: 4 Points 19">
            <a:extLst>
              <a:ext uri="{FF2B5EF4-FFF2-40B4-BE49-F238E27FC236}">
                <a16:creationId xmlns:a16="http://schemas.microsoft.com/office/drawing/2014/main" id="{95ADD8B0-29FC-4872-A9F2-924EA3D9FB41}"/>
              </a:ext>
            </a:extLst>
          </p:cNvPr>
          <p:cNvSpPr/>
          <p:nvPr/>
        </p:nvSpPr>
        <p:spPr>
          <a:xfrm>
            <a:off x="1974001" y="2464677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55BB5B4D-0922-4746-92F5-EF055B704051}"/>
              </a:ext>
            </a:extLst>
          </p:cNvPr>
          <p:cNvSpPr/>
          <p:nvPr/>
        </p:nvSpPr>
        <p:spPr>
          <a:xfrm>
            <a:off x="7328134" y="7974162"/>
            <a:ext cx="1447256" cy="1447256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3" b="14293"/>
          <a:stretch>
            <a:fillRect/>
          </a:stretch>
        </p:blipFill>
        <p:spPr>
          <a:xfrm>
            <a:off x="9949692" y="133894"/>
            <a:ext cx="8103177" cy="10287000"/>
          </a:xfrm>
        </p:spPr>
      </p:pic>
    </p:spTree>
    <p:extLst>
      <p:ext uri="{BB962C8B-B14F-4D97-AF65-F5344CB8AC3E}">
        <p14:creationId xmlns:p14="http://schemas.microsoft.com/office/powerpoint/2010/main" val="4642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F86A5A-5173-419A-83C7-0C4EC77F8818}"/>
              </a:ext>
            </a:extLst>
          </p:cNvPr>
          <p:cNvSpPr txBox="1"/>
          <p:nvPr/>
        </p:nvSpPr>
        <p:spPr>
          <a:xfrm>
            <a:off x="1499466" y="2940715"/>
            <a:ext cx="646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Çağrı  </a:t>
            </a:r>
            <a:r>
              <a:rPr lang="tr-TR" sz="7200" dirty="0" smtClean="0">
                <a:solidFill>
                  <a:srgbClr val="FF30C1"/>
                </a:solidFill>
                <a:latin typeface="Figtree ExtraBold" pitchFamily="2" charset="0"/>
                <a:cs typeface="Bakbak One" pitchFamily="2" charset="0"/>
              </a:rPr>
              <a:t>Avcı</a:t>
            </a:r>
            <a:endParaRPr lang="en-ID" sz="7200" dirty="0">
              <a:solidFill>
                <a:srgbClr val="FF30C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425A9-9521-4A42-8485-0BF6C408C5F1}"/>
              </a:ext>
            </a:extLst>
          </p:cNvPr>
          <p:cNvSpPr txBox="1"/>
          <p:nvPr/>
        </p:nvSpPr>
        <p:spPr>
          <a:xfrm>
            <a:off x="1499466" y="4309513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bg1"/>
                </a:solidFill>
                <a:latin typeface="Figtree SemiBold" pitchFamily="2" charset="0"/>
                <a:cs typeface="Cairo" panose="00000500000000000000" pitchFamily="2" charset="-78"/>
              </a:rPr>
              <a:t>Ben Kimim?</a:t>
            </a:r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D871FA-A344-4C5D-AA92-F87D64F1636B}"/>
              </a:ext>
            </a:extLst>
          </p:cNvPr>
          <p:cNvSpPr txBox="1"/>
          <p:nvPr/>
        </p:nvSpPr>
        <p:spPr>
          <a:xfrm>
            <a:off x="1968615" y="2111966"/>
            <a:ext cx="20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30C1"/>
                </a:solidFill>
                <a:latin typeface="Figtree SemiBold" pitchFamily="2" charset="0"/>
                <a:cs typeface="Cairo" panose="00000500000000000000" pitchFamily="2" charset="-78"/>
              </a:rPr>
              <a:t>Hakkımda</a:t>
            </a:r>
            <a:endParaRPr lang="en-ID" dirty="0">
              <a:solidFill>
                <a:srgbClr val="FF30C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80FBBE7-A6D5-45F1-948E-3C2D8FA845A5}"/>
              </a:ext>
            </a:extLst>
          </p:cNvPr>
          <p:cNvSpPr/>
          <p:nvPr/>
        </p:nvSpPr>
        <p:spPr>
          <a:xfrm>
            <a:off x="1499466" y="2213819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588FA5D-15F5-4A7D-AE73-51D3C894C5CA}"/>
              </a:ext>
            </a:extLst>
          </p:cNvPr>
          <p:cNvSpPr/>
          <p:nvPr/>
        </p:nvSpPr>
        <p:spPr>
          <a:xfrm>
            <a:off x="1584505" y="2296369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DF7D9EB-156F-4CC1-BE0A-215DC3F7FD00}"/>
              </a:ext>
            </a:extLst>
          </p:cNvPr>
          <p:cNvSpPr/>
          <p:nvPr/>
        </p:nvSpPr>
        <p:spPr>
          <a:xfrm>
            <a:off x="1707644" y="2213819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B000C-A545-426C-91AD-F84BF6863AC5}"/>
              </a:ext>
            </a:extLst>
          </p:cNvPr>
          <p:cNvSpPr txBox="1"/>
          <p:nvPr/>
        </p:nvSpPr>
        <p:spPr>
          <a:xfrm>
            <a:off x="1499466" y="4823694"/>
            <a:ext cx="6461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Yazılım Mühendisliği 4. Sınıf öğrencisiyim. Unity oyun motoruyla yaklaşık 3.5 yıldır çalışmaktayım. Geliştirdiğim oyunlar, yayınladığım oyunlar, bu alanda danışmanlık yaptığım firmalar ve bulunduğum-bitirdiğim projeler ile ilgili daha fazla bilgiye buradan ulaşabilirsiniz.</a:t>
            </a:r>
          </a:p>
          <a:p>
            <a:pPr>
              <a:lnSpc>
                <a:spcPct val="150000"/>
              </a:lnSpc>
            </a:pP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34" name="Star: 4 Points 33">
            <a:extLst>
              <a:ext uri="{FF2B5EF4-FFF2-40B4-BE49-F238E27FC236}">
                <a16:creationId xmlns:a16="http://schemas.microsoft.com/office/drawing/2014/main" id="{48DCEC53-48FE-4C3D-A399-5B12798D9A5D}"/>
              </a:ext>
            </a:extLst>
          </p:cNvPr>
          <p:cNvSpPr/>
          <p:nvPr/>
        </p:nvSpPr>
        <p:spPr>
          <a:xfrm>
            <a:off x="7298608" y="444136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Star: 4 Points 34">
            <a:extLst>
              <a:ext uri="{FF2B5EF4-FFF2-40B4-BE49-F238E27FC236}">
                <a16:creationId xmlns:a16="http://schemas.microsoft.com/office/drawing/2014/main" id="{01D03162-7629-48F8-AB34-A695B360BB0D}"/>
              </a:ext>
            </a:extLst>
          </p:cNvPr>
          <p:cNvSpPr/>
          <p:nvPr/>
        </p:nvSpPr>
        <p:spPr>
          <a:xfrm>
            <a:off x="7795369" y="299041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8228CB1C-3CC2-4627-810E-FD48C2A72298}"/>
              </a:ext>
            </a:extLst>
          </p:cNvPr>
          <p:cNvSpPr/>
          <p:nvPr/>
        </p:nvSpPr>
        <p:spPr>
          <a:xfrm>
            <a:off x="1047728" y="9160314"/>
            <a:ext cx="1447256" cy="1447256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2939" r="14511" b="-2939"/>
          <a:stretch/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24" y="7949677"/>
            <a:ext cx="584696" cy="584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2520" y="8087137"/>
            <a:ext cx="406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/>
                </a:solidFill>
                <a:hlinkClick r:id="rId4"/>
              </a:rPr>
              <a:t>https://www.linkedin.com/in/cagriavci1</a:t>
            </a:r>
            <a:r>
              <a:rPr lang="tr-TR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62" y="8759193"/>
            <a:ext cx="584696" cy="5846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2520" y="8975648"/>
            <a:ext cx="303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tr-TR" dirty="0" smtClean="0">
                <a:solidFill>
                  <a:schemeClr val="bg1"/>
                </a:solidFill>
                <a:hlinkClick r:id="rId6"/>
              </a:rPr>
              <a:t>github.com/cagriavci1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374B3AE5-8B33-4A4C-9D18-BF86D68A90BC}"/>
              </a:ext>
            </a:extLst>
          </p:cNvPr>
          <p:cNvSpPr/>
          <p:nvPr/>
        </p:nvSpPr>
        <p:spPr>
          <a:xfrm flipH="1">
            <a:off x="4729237" y="5175661"/>
            <a:ext cx="3042586" cy="2667376"/>
          </a:xfrm>
          <a:prstGeom prst="snip2DiagRect">
            <a:avLst/>
          </a:prstGeom>
          <a:solidFill>
            <a:srgbClr val="090826"/>
          </a:solidFill>
          <a:ln w="63500">
            <a:gradFill flip="none" rotWithShape="1">
              <a:gsLst>
                <a:gs pos="0">
                  <a:srgbClr val="3C65EA"/>
                </a:gs>
                <a:gs pos="100000">
                  <a:srgbClr val="FF30C1"/>
                </a:gs>
              </a:gsLst>
              <a:lin ang="13500000" scaled="1"/>
              <a:tileRect/>
            </a:gradFill>
          </a:ln>
          <a:effectLst>
            <a:outerShdw blurRad="381000" algn="ctr" rotWithShape="0">
              <a:srgbClr val="FF30C1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9879D7-D0CF-45D6-B9F2-D8EA2D0CDDE0}"/>
              </a:ext>
            </a:extLst>
          </p:cNvPr>
          <p:cNvSpPr txBox="1"/>
          <p:nvPr/>
        </p:nvSpPr>
        <p:spPr>
          <a:xfrm>
            <a:off x="5006320" y="6888762"/>
            <a:ext cx="24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chemeClr val="bg1"/>
                </a:solidFill>
                <a:latin typeface="Figtree SemiBold" pitchFamily="2" charset="0"/>
                <a:cs typeface="Cairo" panose="00000500000000000000" pitchFamily="2" charset="-78"/>
              </a:rPr>
              <a:t>Fazla Ülke</a:t>
            </a:r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97C58-1F62-4C6B-9563-C680623DBDE2}"/>
              </a:ext>
            </a:extLst>
          </p:cNvPr>
          <p:cNvSpPr txBox="1"/>
          <p:nvPr/>
        </p:nvSpPr>
        <p:spPr>
          <a:xfrm>
            <a:off x="5060627" y="6057765"/>
            <a:ext cx="2379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5+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633B3-A607-4246-BF58-DE6F075BDC52}"/>
              </a:ext>
            </a:extLst>
          </p:cNvPr>
          <p:cNvSpPr txBox="1"/>
          <p:nvPr/>
        </p:nvSpPr>
        <p:spPr>
          <a:xfrm>
            <a:off x="9833265" y="2534614"/>
            <a:ext cx="7154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Innovance Consultancy Ne Yapar?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2E654-C711-4DAC-9454-E8E715E00701}"/>
              </a:ext>
            </a:extLst>
          </p:cNvPr>
          <p:cNvSpPr txBox="1"/>
          <p:nvPr/>
        </p:nvSpPr>
        <p:spPr>
          <a:xfrm>
            <a:off x="10426816" y="1896368"/>
            <a:ext cx="20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30C1"/>
                </a:solidFill>
                <a:latin typeface="Figtree SemiBold" pitchFamily="2" charset="0"/>
                <a:cs typeface="Cairo" panose="00000500000000000000" pitchFamily="2" charset="-78"/>
              </a:rPr>
              <a:t>Firma Hakkında</a:t>
            </a:r>
            <a:endParaRPr lang="en-ID" dirty="0">
              <a:solidFill>
                <a:srgbClr val="FF30C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BB1B415-E379-41B1-B4E5-ABB6DD85619F}"/>
              </a:ext>
            </a:extLst>
          </p:cNvPr>
          <p:cNvSpPr/>
          <p:nvPr/>
        </p:nvSpPr>
        <p:spPr>
          <a:xfrm>
            <a:off x="9957667" y="1998221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E1BFEEF-DD9A-4E81-86C1-94894B5945B9}"/>
              </a:ext>
            </a:extLst>
          </p:cNvPr>
          <p:cNvSpPr/>
          <p:nvPr/>
        </p:nvSpPr>
        <p:spPr>
          <a:xfrm>
            <a:off x="10042706" y="2080771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DB429BD5-DCFF-422E-AC47-63801A72F0C5}"/>
              </a:ext>
            </a:extLst>
          </p:cNvPr>
          <p:cNvSpPr/>
          <p:nvPr/>
        </p:nvSpPr>
        <p:spPr>
          <a:xfrm>
            <a:off x="10165845" y="1998221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D1581A-CBB8-4A3D-9007-1E980340A6FA}"/>
              </a:ext>
            </a:extLst>
          </p:cNvPr>
          <p:cNvSpPr txBox="1"/>
          <p:nvPr/>
        </p:nvSpPr>
        <p:spPr>
          <a:xfrm>
            <a:off x="9833265" y="4593440"/>
            <a:ext cx="69584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En 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son teknolojileri ve yetenekleri bir araya getirmek üzerine kuruludur. Innovance, en karmaşık iş sorunlarının üstesinden gelme konusunda sağlam referanslarla teknoloji liderliği sağlar. </a:t>
            </a:r>
            <a:endParaRPr lang="tr-TR" dirty="0" smtClean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Akbank, Credit Europe Bank Russia, AnadoluBank, FibaBank gibi birçok öncü banka firmasının altyapısını ön ve arka uç teknolojilerinin gelişt</a:t>
            </a: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iriciliğini üstlenmektedir.</a:t>
            </a:r>
            <a:endParaRPr lang="tr-TR" dirty="0" smtClean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52" name="Star: 4 Points 51">
            <a:extLst>
              <a:ext uri="{FF2B5EF4-FFF2-40B4-BE49-F238E27FC236}">
                <a16:creationId xmlns:a16="http://schemas.microsoft.com/office/drawing/2014/main" id="{47D3F3C2-A15E-4328-BA41-8026B859A0B2}"/>
              </a:ext>
            </a:extLst>
          </p:cNvPr>
          <p:cNvSpPr/>
          <p:nvPr/>
        </p:nvSpPr>
        <p:spPr>
          <a:xfrm>
            <a:off x="16355687" y="772390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Star: 4 Points 52">
            <a:extLst>
              <a:ext uri="{FF2B5EF4-FFF2-40B4-BE49-F238E27FC236}">
                <a16:creationId xmlns:a16="http://schemas.microsoft.com/office/drawing/2014/main" id="{E827E8E8-E51A-45D4-A34C-78CF7A3FA5C8}"/>
              </a:ext>
            </a:extLst>
          </p:cNvPr>
          <p:cNvSpPr/>
          <p:nvPr/>
        </p:nvSpPr>
        <p:spPr>
          <a:xfrm>
            <a:off x="16852448" y="62729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30113169-D6BB-4D00-A25F-57AC2EFA65C6}"/>
              </a:ext>
            </a:extLst>
          </p:cNvPr>
          <p:cNvSpPr/>
          <p:nvPr/>
        </p:nvSpPr>
        <p:spPr>
          <a:xfrm>
            <a:off x="8595450" y="9285005"/>
            <a:ext cx="1447256" cy="1447256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3C65EA"/>
                </a:gs>
                <a:gs pos="100000">
                  <a:srgbClr val="FF30C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90997">
            <a:off x="-321955" y="4801400"/>
            <a:ext cx="7862321" cy="11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23AE61-64C4-4F72-AFC8-4125BB8A9603}"/>
              </a:ext>
            </a:extLst>
          </p:cNvPr>
          <p:cNvSpPr txBox="1"/>
          <p:nvPr/>
        </p:nvSpPr>
        <p:spPr>
          <a:xfrm>
            <a:off x="9937174" y="2312650"/>
            <a:ext cx="679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Öğrendiğim Teknolojiler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080A5EC4-8F82-404E-99A9-AFBC8D0ACE5C}"/>
              </a:ext>
            </a:extLst>
          </p:cNvPr>
          <p:cNvSpPr/>
          <p:nvPr/>
        </p:nvSpPr>
        <p:spPr>
          <a:xfrm>
            <a:off x="10061576" y="1776257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08E55544-7F50-4374-91EE-693B1A511DC0}"/>
              </a:ext>
            </a:extLst>
          </p:cNvPr>
          <p:cNvSpPr/>
          <p:nvPr/>
        </p:nvSpPr>
        <p:spPr>
          <a:xfrm>
            <a:off x="10146615" y="1858807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44CA55F-24A4-461A-9971-47CFE4CD8A8C}"/>
              </a:ext>
            </a:extLst>
          </p:cNvPr>
          <p:cNvSpPr/>
          <p:nvPr/>
        </p:nvSpPr>
        <p:spPr>
          <a:xfrm>
            <a:off x="10269754" y="1776257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B1CBC-37D0-4B0E-B1BD-05561DFA8D99}"/>
              </a:ext>
            </a:extLst>
          </p:cNvPr>
          <p:cNvSpPr txBox="1"/>
          <p:nvPr/>
        </p:nvSpPr>
        <p:spPr>
          <a:xfrm>
            <a:off x="9937174" y="3473818"/>
            <a:ext cx="69584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Projeyi geliştirirken 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Unity Engine, Blender Modelleme, Photoshop Çizim, C# Programlama Dili, Trello Planlama Aracı, Notion </a:t>
            </a: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Not ve Zamanlama Hesaplama Teknolojisi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, GitHub Versiyon Kontrol Teknolojisi, Mixamo Animasyon </a:t>
            </a: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Araçlarını kullanarak projeyi geliştirdim.</a:t>
            </a:r>
            <a:endParaRPr lang="tr-TR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4E1782A6-7FD1-45EF-8C75-4E16ED4B18A6}"/>
              </a:ext>
            </a:extLst>
          </p:cNvPr>
          <p:cNvSpPr/>
          <p:nvPr/>
        </p:nvSpPr>
        <p:spPr>
          <a:xfrm>
            <a:off x="8721122" y="9228231"/>
            <a:ext cx="1466444" cy="1466444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Star: 4 Points 35">
            <a:extLst>
              <a:ext uri="{FF2B5EF4-FFF2-40B4-BE49-F238E27FC236}">
                <a16:creationId xmlns:a16="http://schemas.microsoft.com/office/drawing/2014/main" id="{54329664-B58C-4348-BF80-1AB8CA9A953E}"/>
              </a:ext>
            </a:extLst>
          </p:cNvPr>
          <p:cNvSpPr/>
          <p:nvPr/>
        </p:nvSpPr>
        <p:spPr>
          <a:xfrm>
            <a:off x="16978746" y="903821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Star: 4 Points 36">
            <a:extLst>
              <a:ext uri="{FF2B5EF4-FFF2-40B4-BE49-F238E27FC236}">
                <a16:creationId xmlns:a16="http://schemas.microsoft.com/office/drawing/2014/main" id="{06290ABA-D097-411A-8781-DB5DF85E4AEE}"/>
              </a:ext>
            </a:extLst>
          </p:cNvPr>
          <p:cNvSpPr/>
          <p:nvPr/>
        </p:nvSpPr>
        <p:spPr>
          <a:xfrm>
            <a:off x="17475507" y="758726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22636" y="0"/>
            <a:ext cx="7585365" cy="10287000"/>
          </a:xfrm>
        </p:spPr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5" y="1441690"/>
            <a:ext cx="1498448" cy="14984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00" y="1196255"/>
            <a:ext cx="1947392" cy="19473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5" y="3754057"/>
            <a:ext cx="1255541" cy="12555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63" y="4008220"/>
            <a:ext cx="1456066" cy="14560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2" y="5567157"/>
            <a:ext cx="993854" cy="99385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90" y="5757102"/>
            <a:ext cx="1607818" cy="160781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39" y="7640690"/>
            <a:ext cx="1749511" cy="17495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57" y="7883806"/>
            <a:ext cx="1884308" cy="188430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3078576-FDC1-4D50-A1AB-0C23673D7348}"/>
              </a:ext>
            </a:extLst>
          </p:cNvPr>
          <p:cNvSpPr txBox="1"/>
          <p:nvPr/>
        </p:nvSpPr>
        <p:spPr>
          <a:xfrm>
            <a:off x="10489660" y="1713313"/>
            <a:ext cx="20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30C1"/>
                </a:solidFill>
                <a:latin typeface="Figtree SemiBold" pitchFamily="2" charset="0"/>
                <a:cs typeface="Cairo" panose="00000500000000000000" pitchFamily="2" charset="-78"/>
              </a:rPr>
              <a:t>Teknolojiler</a:t>
            </a:r>
            <a:endParaRPr lang="en-ID" dirty="0">
              <a:solidFill>
                <a:srgbClr val="FF30C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81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3" t="36443" r="1643" b="46809"/>
          <a:stretch/>
        </p:blipFill>
        <p:spPr>
          <a:xfrm>
            <a:off x="-143692" y="177024"/>
            <a:ext cx="18288000" cy="544483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4B5CA4-71E6-4413-AC09-394403A284FC}"/>
              </a:ext>
            </a:extLst>
          </p:cNvPr>
          <p:cNvSpPr txBox="1"/>
          <p:nvPr/>
        </p:nvSpPr>
        <p:spPr>
          <a:xfrm>
            <a:off x="312822" y="7315353"/>
            <a:ext cx="683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Yapılan Proje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78576-FDC1-4D50-A1AB-0C23673D7348}"/>
              </a:ext>
            </a:extLst>
          </p:cNvPr>
          <p:cNvSpPr txBox="1"/>
          <p:nvPr/>
        </p:nvSpPr>
        <p:spPr>
          <a:xfrm>
            <a:off x="971684" y="6677107"/>
            <a:ext cx="20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30C1"/>
                </a:solidFill>
                <a:latin typeface="Figtree SemiBold" pitchFamily="2" charset="0"/>
                <a:cs typeface="Cairo" panose="00000500000000000000" pitchFamily="2" charset="-78"/>
              </a:rPr>
              <a:t>Proje</a:t>
            </a:r>
            <a:endParaRPr lang="en-ID" dirty="0">
              <a:solidFill>
                <a:srgbClr val="FF30C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C741800-F1DA-497C-AF3C-E47F75E642B3}"/>
              </a:ext>
            </a:extLst>
          </p:cNvPr>
          <p:cNvSpPr/>
          <p:nvPr/>
        </p:nvSpPr>
        <p:spPr>
          <a:xfrm>
            <a:off x="502535" y="677896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159EE8D8-9A7F-4295-9854-62BAF485B654}"/>
              </a:ext>
            </a:extLst>
          </p:cNvPr>
          <p:cNvSpPr/>
          <p:nvPr/>
        </p:nvSpPr>
        <p:spPr>
          <a:xfrm>
            <a:off x="587574" y="686151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68EACD73-A738-4535-AD47-5D7D681C7E90}"/>
              </a:ext>
            </a:extLst>
          </p:cNvPr>
          <p:cNvSpPr/>
          <p:nvPr/>
        </p:nvSpPr>
        <p:spPr>
          <a:xfrm>
            <a:off x="710713" y="677896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Graphic 20" descr="Trophy with solid fill">
            <a:extLst>
              <a:ext uri="{FF2B5EF4-FFF2-40B4-BE49-F238E27FC236}">
                <a16:creationId xmlns:a16="http://schemas.microsoft.com/office/drawing/2014/main" id="{F7FBA019-39F0-499D-AB78-ECA46209294E}"/>
              </a:ext>
            </a:extLst>
          </p:cNvPr>
          <p:cNvSpPr/>
          <p:nvPr/>
        </p:nvSpPr>
        <p:spPr>
          <a:xfrm>
            <a:off x="11486208" y="6816131"/>
            <a:ext cx="393750" cy="443812"/>
          </a:xfrm>
          <a:custGeom>
            <a:avLst/>
            <a:gdLst>
              <a:gd name="connsiteX0" fmla="*/ 336938 w 393750"/>
              <a:gd name="connsiteY0" fmla="*/ 213750 h 443812"/>
              <a:gd name="connsiteX1" fmla="*/ 258188 w 393750"/>
              <a:gd name="connsiteY1" fmla="*/ 251438 h 443812"/>
              <a:gd name="connsiteX2" fmla="*/ 291938 w 393750"/>
              <a:gd name="connsiteY2" fmla="*/ 217125 h 443812"/>
              <a:gd name="connsiteX3" fmla="*/ 304875 w 393750"/>
              <a:gd name="connsiteY3" fmla="*/ 200250 h 443812"/>
              <a:gd name="connsiteX4" fmla="*/ 320063 w 393750"/>
              <a:gd name="connsiteY4" fmla="*/ 146812 h 443812"/>
              <a:gd name="connsiteX5" fmla="*/ 320063 w 393750"/>
              <a:gd name="connsiteY5" fmla="*/ 73688 h 443812"/>
              <a:gd name="connsiteX6" fmla="*/ 359438 w 393750"/>
              <a:gd name="connsiteY6" fmla="*/ 73688 h 443812"/>
              <a:gd name="connsiteX7" fmla="*/ 359438 w 393750"/>
              <a:gd name="connsiteY7" fmla="*/ 159188 h 443812"/>
              <a:gd name="connsiteX8" fmla="*/ 336938 w 393750"/>
              <a:gd name="connsiteY8" fmla="*/ 213750 h 443812"/>
              <a:gd name="connsiteX9" fmla="*/ 57375 w 393750"/>
              <a:gd name="connsiteY9" fmla="*/ 213750 h 443812"/>
              <a:gd name="connsiteX10" fmla="*/ 33750 w 393750"/>
              <a:gd name="connsiteY10" fmla="*/ 159188 h 443812"/>
              <a:gd name="connsiteX11" fmla="*/ 33750 w 393750"/>
              <a:gd name="connsiteY11" fmla="*/ 73125 h 443812"/>
              <a:gd name="connsiteX12" fmla="*/ 73125 w 393750"/>
              <a:gd name="connsiteY12" fmla="*/ 73125 h 443812"/>
              <a:gd name="connsiteX13" fmla="*/ 73125 w 393750"/>
              <a:gd name="connsiteY13" fmla="*/ 146250 h 443812"/>
              <a:gd name="connsiteX14" fmla="*/ 88313 w 393750"/>
              <a:gd name="connsiteY14" fmla="*/ 199688 h 443812"/>
              <a:gd name="connsiteX15" fmla="*/ 101250 w 393750"/>
              <a:gd name="connsiteY15" fmla="*/ 216563 h 443812"/>
              <a:gd name="connsiteX16" fmla="*/ 135000 w 393750"/>
              <a:gd name="connsiteY16" fmla="*/ 250875 h 443812"/>
              <a:gd name="connsiteX17" fmla="*/ 57375 w 393750"/>
              <a:gd name="connsiteY17" fmla="*/ 213750 h 443812"/>
              <a:gd name="connsiteX18" fmla="*/ 393750 w 393750"/>
              <a:gd name="connsiteY18" fmla="*/ 157500 h 443812"/>
              <a:gd name="connsiteX19" fmla="*/ 393750 w 393750"/>
              <a:gd name="connsiteY19" fmla="*/ 39375 h 443812"/>
              <a:gd name="connsiteX20" fmla="*/ 320625 w 393750"/>
              <a:gd name="connsiteY20" fmla="*/ 39375 h 443812"/>
              <a:gd name="connsiteX21" fmla="*/ 320625 w 393750"/>
              <a:gd name="connsiteY21" fmla="*/ 0 h 443812"/>
              <a:gd name="connsiteX22" fmla="*/ 196875 w 393750"/>
              <a:gd name="connsiteY22" fmla="*/ 0 h 443812"/>
              <a:gd name="connsiteX23" fmla="*/ 73125 w 393750"/>
              <a:gd name="connsiteY23" fmla="*/ 0 h 443812"/>
              <a:gd name="connsiteX24" fmla="*/ 73125 w 393750"/>
              <a:gd name="connsiteY24" fmla="*/ 39375 h 443812"/>
              <a:gd name="connsiteX25" fmla="*/ 0 w 393750"/>
              <a:gd name="connsiteY25" fmla="*/ 39375 h 443812"/>
              <a:gd name="connsiteX26" fmla="*/ 0 w 393750"/>
              <a:gd name="connsiteY26" fmla="*/ 156938 h 443812"/>
              <a:gd name="connsiteX27" fmla="*/ 32063 w 393750"/>
              <a:gd name="connsiteY27" fmla="*/ 235688 h 443812"/>
              <a:gd name="connsiteX28" fmla="*/ 166500 w 393750"/>
              <a:gd name="connsiteY28" fmla="*/ 286313 h 443812"/>
              <a:gd name="connsiteX29" fmla="*/ 174375 w 393750"/>
              <a:gd name="connsiteY29" fmla="*/ 314438 h 443812"/>
              <a:gd name="connsiteX30" fmla="*/ 174375 w 393750"/>
              <a:gd name="connsiteY30" fmla="*/ 387563 h 443812"/>
              <a:gd name="connsiteX31" fmla="*/ 146250 w 393750"/>
              <a:gd name="connsiteY31" fmla="*/ 387563 h 443812"/>
              <a:gd name="connsiteX32" fmla="*/ 123750 w 393750"/>
              <a:gd name="connsiteY32" fmla="*/ 410063 h 443812"/>
              <a:gd name="connsiteX33" fmla="*/ 95625 w 393750"/>
              <a:gd name="connsiteY33" fmla="*/ 410063 h 443812"/>
              <a:gd name="connsiteX34" fmla="*/ 73125 w 393750"/>
              <a:gd name="connsiteY34" fmla="*/ 432563 h 443812"/>
              <a:gd name="connsiteX35" fmla="*/ 73125 w 393750"/>
              <a:gd name="connsiteY35" fmla="*/ 443813 h 443812"/>
              <a:gd name="connsiteX36" fmla="*/ 320625 w 393750"/>
              <a:gd name="connsiteY36" fmla="*/ 443813 h 443812"/>
              <a:gd name="connsiteX37" fmla="*/ 320625 w 393750"/>
              <a:gd name="connsiteY37" fmla="*/ 432563 h 443812"/>
              <a:gd name="connsiteX38" fmla="*/ 298125 w 393750"/>
              <a:gd name="connsiteY38" fmla="*/ 410063 h 443812"/>
              <a:gd name="connsiteX39" fmla="*/ 270000 w 393750"/>
              <a:gd name="connsiteY39" fmla="*/ 410063 h 443812"/>
              <a:gd name="connsiteX40" fmla="*/ 247500 w 393750"/>
              <a:gd name="connsiteY40" fmla="*/ 387563 h 443812"/>
              <a:gd name="connsiteX41" fmla="*/ 219375 w 393750"/>
              <a:gd name="connsiteY41" fmla="*/ 387563 h 443812"/>
              <a:gd name="connsiteX42" fmla="*/ 219375 w 393750"/>
              <a:gd name="connsiteY42" fmla="*/ 315000 h 443812"/>
              <a:gd name="connsiteX43" fmla="*/ 227250 w 393750"/>
              <a:gd name="connsiteY43" fmla="*/ 286875 h 443812"/>
              <a:gd name="connsiteX44" fmla="*/ 361688 w 393750"/>
              <a:gd name="connsiteY44" fmla="*/ 236250 h 443812"/>
              <a:gd name="connsiteX45" fmla="*/ 393750 w 393750"/>
              <a:gd name="connsiteY45" fmla="*/ 157500 h 44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93750" h="443812">
                <a:moveTo>
                  <a:pt x="336938" y="213750"/>
                </a:moveTo>
                <a:cubicBezTo>
                  <a:pt x="317250" y="234000"/>
                  <a:pt x="298688" y="246938"/>
                  <a:pt x="258188" y="251438"/>
                </a:cubicBezTo>
                <a:cubicBezTo>
                  <a:pt x="268875" y="240750"/>
                  <a:pt x="281250" y="230063"/>
                  <a:pt x="291938" y="217125"/>
                </a:cubicBezTo>
                <a:cubicBezTo>
                  <a:pt x="296437" y="212063"/>
                  <a:pt x="304875" y="200813"/>
                  <a:pt x="304875" y="200250"/>
                </a:cubicBezTo>
                <a:cubicBezTo>
                  <a:pt x="314438" y="184500"/>
                  <a:pt x="320063" y="166500"/>
                  <a:pt x="320063" y="146812"/>
                </a:cubicBezTo>
                <a:lnTo>
                  <a:pt x="320063" y="73688"/>
                </a:lnTo>
                <a:lnTo>
                  <a:pt x="359438" y="73688"/>
                </a:lnTo>
                <a:lnTo>
                  <a:pt x="359438" y="159188"/>
                </a:lnTo>
                <a:cubicBezTo>
                  <a:pt x="360000" y="160313"/>
                  <a:pt x="361125" y="188438"/>
                  <a:pt x="336938" y="213750"/>
                </a:cubicBezTo>
                <a:close/>
                <a:moveTo>
                  <a:pt x="57375" y="213750"/>
                </a:moveTo>
                <a:cubicBezTo>
                  <a:pt x="32625" y="188438"/>
                  <a:pt x="33750" y="160313"/>
                  <a:pt x="33750" y="159188"/>
                </a:cubicBezTo>
                <a:lnTo>
                  <a:pt x="33750" y="73125"/>
                </a:lnTo>
                <a:lnTo>
                  <a:pt x="73125" y="73125"/>
                </a:lnTo>
                <a:lnTo>
                  <a:pt x="73125" y="146250"/>
                </a:lnTo>
                <a:cubicBezTo>
                  <a:pt x="73125" y="165938"/>
                  <a:pt x="78750" y="183938"/>
                  <a:pt x="88313" y="199688"/>
                </a:cubicBezTo>
                <a:cubicBezTo>
                  <a:pt x="88313" y="200250"/>
                  <a:pt x="96750" y="212063"/>
                  <a:pt x="101250" y="216563"/>
                </a:cubicBezTo>
                <a:cubicBezTo>
                  <a:pt x="112500" y="229500"/>
                  <a:pt x="124312" y="240188"/>
                  <a:pt x="135000" y="250875"/>
                </a:cubicBezTo>
                <a:cubicBezTo>
                  <a:pt x="95625" y="246375"/>
                  <a:pt x="76500" y="233438"/>
                  <a:pt x="57375" y="213750"/>
                </a:cubicBezTo>
                <a:close/>
                <a:moveTo>
                  <a:pt x="393750" y="157500"/>
                </a:moveTo>
                <a:lnTo>
                  <a:pt x="393750" y="39375"/>
                </a:lnTo>
                <a:lnTo>
                  <a:pt x="320625" y="39375"/>
                </a:lnTo>
                <a:lnTo>
                  <a:pt x="320625" y="0"/>
                </a:lnTo>
                <a:lnTo>
                  <a:pt x="196875" y="0"/>
                </a:lnTo>
                <a:lnTo>
                  <a:pt x="73125" y="0"/>
                </a:lnTo>
                <a:lnTo>
                  <a:pt x="73125" y="39375"/>
                </a:lnTo>
                <a:lnTo>
                  <a:pt x="0" y="39375"/>
                </a:lnTo>
                <a:lnTo>
                  <a:pt x="0" y="156938"/>
                </a:lnTo>
                <a:cubicBezTo>
                  <a:pt x="0" y="162563"/>
                  <a:pt x="0" y="201375"/>
                  <a:pt x="32063" y="235688"/>
                </a:cubicBezTo>
                <a:cubicBezTo>
                  <a:pt x="63000" y="268313"/>
                  <a:pt x="100688" y="285188"/>
                  <a:pt x="166500" y="286313"/>
                </a:cubicBezTo>
                <a:cubicBezTo>
                  <a:pt x="171563" y="294750"/>
                  <a:pt x="174375" y="304313"/>
                  <a:pt x="174375" y="314438"/>
                </a:cubicBezTo>
                <a:lnTo>
                  <a:pt x="174375" y="387563"/>
                </a:lnTo>
                <a:lnTo>
                  <a:pt x="146250" y="387563"/>
                </a:lnTo>
                <a:cubicBezTo>
                  <a:pt x="133875" y="387563"/>
                  <a:pt x="123750" y="397687"/>
                  <a:pt x="123750" y="410063"/>
                </a:cubicBezTo>
                <a:lnTo>
                  <a:pt x="95625" y="410063"/>
                </a:lnTo>
                <a:cubicBezTo>
                  <a:pt x="83250" y="410063"/>
                  <a:pt x="73125" y="420187"/>
                  <a:pt x="73125" y="432563"/>
                </a:cubicBezTo>
                <a:lnTo>
                  <a:pt x="73125" y="443813"/>
                </a:lnTo>
                <a:lnTo>
                  <a:pt x="320625" y="443813"/>
                </a:lnTo>
                <a:lnTo>
                  <a:pt x="320625" y="432563"/>
                </a:lnTo>
                <a:cubicBezTo>
                  <a:pt x="320625" y="420187"/>
                  <a:pt x="310500" y="410063"/>
                  <a:pt x="298125" y="410063"/>
                </a:cubicBezTo>
                <a:lnTo>
                  <a:pt x="270000" y="410063"/>
                </a:lnTo>
                <a:cubicBezTo>
                  <a:pt x="270000" y="397687"/>
                  <a:pt x="259875" y="387563"/>
                  <a:pt x="247500" y="387563"/>
                </a:cubicBezTo>
                <a:lnTo>
                  <a:pt x="219375" y="387563"/>
                </a:lnTo>
                <a:lnTo>
                  <a:pt x="219375" y="315000"/>
                </a:lnTo>
                <a:cubicBezTo>
                  <a:pt x="219375" y="304875"/>
                  <a:pt x="222188" y="295313"/>
                  <a:pt x="227250" y="286875"/>
                </a:cubicBezTo>
                <a:cubicBezTo>
                  <a:pt x="293063" y="285750"/>
                  <a:pt x="330750" y="268313"/>
                  <a:pt x="361688" y="236250"/>
                </a:cubicBezTo>
                <a:cubicBezTo>
                  <a:pt x="393750" y="202500"/>
                  <a:pt x="393750" y="163125"/>
                  <a:pt x="393750" y="157500"/>
                </a:cubicBezTo>
                <a:close/>
              </a:path>
            </a:pathLst>
          </a:cu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path path="circle">
              <a:fillToRect t="100000" r="100000"/>
            </a:path>
            <a:tileRect l="-100000" b="-100000"/>
          </a:gra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35264-4992-4ED9-BFBA-1516E452B7F5}"/>
              </a:ext>
            </a:extLst>
          </p:cNvPr>
          <p:cNvSpPr txBox="1"/>
          <p:nvPr/>
        </p:nvSpPr>
        <p:spPr>
          <a:xfrm>
            <a:off x="12133197" y="6677107"/>
            <a:ext cx="39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FlyingManSabri</a:t>
            </a:r>
            <a:endParaRPr lang="en-ID" sz="40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CAC25-E29D-472B-8639-7A76BD1B7AF9}"/>
              </a:ext>
            </a:extLst>
          </p:cNvPr>
          <p:cNvSpPr txBox="1"/>
          <p:nvPr/>
        </p:nvSpPr>
        <p:spPr>
          <a:xfrm>
            <a:off x="11486207" y="7503002"/>
            <a:ext cx="395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bg1"/>
                </a:solidFill>
                <a:latin typeface="Figtree SemiBold" pitchFamily="2" charset="0"/>
                <a:cs typeface="Cairo" panose="00000500000000000000" pitchFamily="2" charset="-78"/>
              </a:rPr>
              <a:t>3D Hypercasual Arcade Genresi</a:t>
            </a:r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9ABF13-7C29-4524-9627-4E8C331064BE}"/>
              </a:ext>
            </a:extLst>
          </p:cNvPr>
          <p:cNvSpPr txBox="1"/>
          <p:nvPr/>
        </p:nvSpPr>
        <p:spPr>
          <a:xfrm>
            <a:off x="11486207" y="7979244"/>
            <a:ext cx="54773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Karakteri indicatorde doğru zamanda tetikleyerek belirlenen savaş alanına, yol üzerinde belirli çarpan değerleri toplayarak başarılı bitirme amacı güden hypercasual mobil oyun projesi.</a:t>
            </a: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31" name="Rectangle: Diagonal Corners Snipped 30">
            <a:extLst>
              <a:ext uri="{FF2B5EF4-FFF2-40B4-BE49-F238E27FC236}">
                <a16:creationId xmlns:a16="http://schemas.microsoft.com/office/drawing/2014/main" id="{7B766BF5-5384-4BBF-8610-16F4EE481D12}"/>
              </a:ext>
            </a:extLst>
          </p:cNvPr>
          <p:cNvSpPr/>
          <p:nvPr/>
        </p:nvSpPr>
        <p:spPr>
          <a:xfrm>
            <a:off x="9719201" y="6708047"/>
            <a:ext cx="839787" cy="716337"/>
          </a:xfrm>
          <a:prstGeom prst="snip2DiagRect">
            <a:avLst/>
          </a:prstGeom>
          <a:gradFill flip="none" rotWithShape="1">
            <a:gsLst>
              <a:gs pos="0">
                <a:srgbClr val="3C65EA"/>
              </a:gs>
              <a:gs pos="100000">
                <a:srgbClr val="FF30C1"/>
              </a:gs>
            </a:gsLst>
            <a:lin ang="2700000" scaled="1"/>
            <a:tileRect/>
          </a:gradFill>
          <a:ln w="38100">
            <a:noFill/>
          </a:ln>
          <a:effectLst>
            <a:outerShdw blurRad="317500" dist="203200" dir="5400000" algn="t" rotWithShape="0">
              <a:srgbClr val="FF30C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Diagonal Corners Snipped 31">
            <a:extLst>
              <a:ext uri="{FF2B5EF4-FFF2-40B4-BE49-F238E27FC236}">
                <a16:creationId xmlns:a16="http://schemas.microsoft.com/office/drawing/2014/main" id="{AA25A2B6-F399-4C21-9CFE-D2E3A76A72FF}"/>
              </a:ext>
            </a:extLst>
          </p:cNvPr>
          <p:cNvSpPr/>
          <p:nvPr/>
        </p:nvSpPr>
        <p:spPr>
          <a:xfrm>
            <a:off x="9721652" y="7703057"/>
            <a:ext cx="839787" cy="716337"/>
          </a:xfrm>
          <a:prstGeom prst="snip2DiagRect">
            <a:avLst/>
          </a:prstGeom>
          <a:solidFill>
            <a:srgbClr val="090826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CC127410-0192-4300-8C05-F13AF65B2426}"/>
              </a:ext>
            </a:extLst>
          </p:cNvPr>
          <p:cNvSpPr/>
          <p:nvPr/>
        </p:nvSpPr>
        <p:spPr>
          <a:xfrm>
            <a:off x="9724103" y="8698067"/>
            <a:ext cx="839787" cy="716337"/>
          </a:xfrm>
          <a:prstGeom prst="snip2DiagRect">
            <a:avLst/>
          </a:prstGeom>
          <a:solidFill>
            <a:srgbClr val="090826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5" name="Graphic 34" descr="Game controller with solid fill">
            <a:extLst>
              <a:ext uri="{FF2B5EF4-FFF2-40B4-BE49-F238E27FC236}">
                <a16:creationId xmlns:a16="http://schemas.microsoft.com/office/drawing/2014/main" id="{AD2ABCDC-9A94-40D2-8356-6DEF3EEE76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59094" y="6886215"/>
            <a:ext cx="360000" cy="360000"/>
          </a:xfrm>
          <a:prstGeom prst="rect">
            <a:avLst/>
          </a:prstGeom>
        </p:spPr>
      </p:pic>
      <p:pic>
        <p:nvPicPr>
          <p:cNvPr id="37" name="Graphic 36" descr="Clapping hands with solid fill">
            <a:extLst>
              <a:ext uri="{FF2B5EF4-FFF2-40B4-BE49-F238E27FC236}">
                <a16:creationId xmlns:a16="http://schemas.microsoft.com/office/drawing/2014/main" id="{A1E8AF14-FBBB-4DAE-AC7C-F92C86AD90F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61545" y="7881225"/>
            <a:ext cx="360000" cy="360000"/>
          </a:xfrm>
          <a:prstGeom prst="rect">
            <a:avLst/>
          </a:prstGeom>
        </p:spPr>
      </p:pic>
      <p:pic>
        <p:nvPicPr>
          <p:cNvPr id="39" name="Graphic 38" descr="Wreath with solid fill">
            <a:extLst>
              <a:ext uri="{FF2B5EF4-FFF2-40B4-BE49-F238E27FC236}">
                <a16:creationId xmlns:a16="http://schemas.microsoft.com/office/drawing/2014/main" id="{753971FB-0194-4F6F-BDD6-83383032941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963996" y="8876235"/>
            <a:ext cx="360000" cy="360000"/>
          </a:xfrm>
          <a:prstGeom prst="rect">
            <a:avLst/>
          </a:prstGeom>
        </p:spPr>
      </p:pic>
      <p:sp>
        <p:nvSpPr>
          <p:cNvPr id="40" name="Star: 4 Points 39">
            <a:extLst>
              <a:ext uri="{FF2B5EF4-FFF2-40B4-BE49-F238E27FC236}">
                <a16:creationId xmlns:a16="http://schemas.microsoft.com/office/drawing/2014/main" id="{B1EBACFF-1C30-4A43-AEDE-B35630CB315F}"/>
              </a:ext>
            </a:extLst>
          </p:cNvPr>
          <p:cNvSpPr/>
          <p:nvPr/>
        </p:nvSpPr>
        <p:spPr>
          <a:xfrm>
            <a:off x="16325462" y="5827285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Star: 4 Points 40">
            <a:extLst>
              <a:ext uri="{FF2B5EF4-FFF2-40B4-BE49-F238E27FC236}">
                <a16:creationId xmlns:a16="http://schemas.microsoft.com/office/drawing/2014/main" id="{DAB6FFAB-71B8-4A06-BD6D-30F68AA74045}"/>
              </a:ext>
            </a:extLst>
          </p:cNvPr>
          <p:cNvSpPr/>
          <p:nvPr/>
        </p:nvSpPr>
        <p:spPr>
          <a:xfrm>
            <a:off x="16822223" y="5682190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90058C13-BC76-4AB8-B398-33F1BA80EBDC}"/>
              </a:ext>
            </a:extLst>
          </p:cNvPr>
          <p:cNvSpPr/>
          <p:nvPr/>
        </p:nvSpPr>
        <p:spPr>
          <a:xfrm>
            <a:off x="-582882" y="8885013"/>
            <a:ext cx="1466444" cy="1466444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5" y="4629106"/>
            <a:ext cx="3100372" cy="55117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28" y="4504056"/>
            <a:ext cx="3100372" cy="55117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236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2">
            <a:extLst>
              <a:ext uri="{FF2B5EF4-FFF2-40B4-BE49-F238E27FC236}">
                <a16:creationId xmlns:a16="http://schemas.microsoft.com/office/drawing/2014/main" id="{BCBDCA36-1F11-42ED-89AC-C041A8F7400A}"/>
              </a:ext>
            </a:extLst>
          </p:cNvPr>
          <p:cNvSpPr/>
          <p:nvPr/>
        </p:nvSpPr>
        <p:spPr>
          <a:xfrm>
            <a:off x="9778820" y="1983880"/>
            <a:ext cx="6118549" cy="7545689"/>
          </a:xfrm>
          <a:custGeom>
            <a:avLst/>
            <a:gdLst>
              <a:gd name="connsiteX0" fmla="*/ 0 w 6575389"/>
              <a:gd name="connsiteY0" fmla="*/ 0 h 7666748"/>
              <a:gd name="connsiteX1" fmla="*/ 6575389 w 6575389"/>
              <a:gd name="connsiteY1" fmla="*/ 0 h 7666748"/>
              <a:gd name="connsiteX2" fmla="*/ 6575389 w 6575389"/>
              <a:gd name="connsiteY2" fmla="*/ 7666748 h 7666748"/>
              <a:gd name="connsiteX3" fmla="*/ 0 w 6575389"/>
              <a:gd name="connsiteY3" fmla="*/ 7666748 h 7666748"/>
              <a:gd name="connsiteX4" fmla="*/ 0 w 6575389"/>
              <a:gd name="connsiteY4" fmla="*/ 0 h 7666748"/>
              <a:gd name="connsiteX0" fmla="*/ 0 w 6575389"/>
              <a:gd name="connsiteY0" fmla="*/ 20782 h 7687530"/>
              <a:gd name="connsiteX1" fmla="*/ 2202873 w 6575389"/>
              <a:gd name="connsiteY1" fmla="*/ 0 h 7687530"/>
              <a:gd name="connsiteX2" fmla="*/ 6575389 w 6575389"/>
              <a:gd name="connsiteY2" fmla="*/ 20782 h 7687530"/>
              <a:gd name="connsiteX3" fmla="*/ 6575389 w 6575389"/>
              <a:gd name="connsiteY3" fmla="*/ 7687530 h 7687530"/>
              <a:gd name="connsiteX4" fmla="*/ 0 w 6575389"/>
              <a:gd name="connsiteY4" fmla="*/ 7687530 h 7687530"/>
              <a:gd name="connsiteX5" fmla="*/ 0 w 6575389"/>
              <a:gd name="connsiteY5" fmla="*/ 20782 h 7687530"/>
              <a:gd name="connsiteX0" fmla="*/ 0 w 6824771"/>
              <a:gd name="connsiteY0" fmla="*/ 0 h 8082384"/>
              <a:gd name="connsiteX1" fmla="*/ 2452255 w 6824771"/>
              <a:gd name="connsiteY1" fmla="*/ 394854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249382 w 6824771"/>
              <a:gd name="connsiteY4" fmla="*/ 8082384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249382 w 6824771"/>
              <a:gd name="connsiteY4" fmla="*/ 8082384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852054 w 6824771"/>
              <a:gd name="connsiteY4" fmla="*/ 7043293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3906982 w 6824771"/>
              <a:gd name="connsiteY4" fmla="*/ 7564581 h 8082384"/>
              <a:gd name="connsiteX5" fmla="*/ 852054 w 6824771"/>
              <a:gd name="connsiteY5" fmla="*/ 7043293 h 8082384"/>
              <a:gd name="connsiteX6" fmla="*/ 0 w 6824771"/>
              <a:gd name="connsiteY6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5403273 w 6824771"/>
              <a:gd name="connsiteY4" fmla="*/ 8042563 h 8082384"/>
              <a:gd name="connsiteX5" fmla="*/ 852054 w 6824771"/>
              <a:gd name="connsiteY5" fmla="*/ 7043293 h 8082384"/>
              <a:gd name="connsiteX6" fmla="*/ 0 w 6824771"/>
              <a:gd name="connsiteY6" fmla="*/ 0 h 8082384"/>
              <a:gd name="connsiteX0" fmla="*/ 0 w 6824771"/>
              <a:gd name="connsiteY0" fmla="*/ 0 h 8416636"/>
              <a:gd name="connsiteX1" fmla="*/ 3449782 w 6824771"/>
              <a:gd name="connsiteY1" fmla="*/ 768927 h 8416636"/>
              <a:gd name="connsiteX2" fmla="*/ 6824771 w 6824771"/>
              <a:gd name="connsiteY2" fmla="*/ 415636 h 8416636"/>
              <a:gd name="connsiteX3" fmla="*/ 6824771 w 6824771"/>
              <a:gd name="connsiteY3" fmla="*/ 8082384 h 8416636"/>
              <a:gd name="connsiteX4" fmla="*/ 5133110 w 6824771"/>
              <a:gd name="connsiteY4" fmla="*/ 8416636 h 8416636"/>
              <a:gd name="connsiteX5" fmla="*/ 852054 w 6824771"/>
              <a:gd name="connsiteY5" fmla="*/ 7043293 h 8416636"/>
              <a:gd name="connsiteX6" fmla="*/ 0 w 6824771"/>
              <a:gd name="connsiteY6" fmla="*/ 0 h 84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4771" h="8416636">
                <a:moveTo>
                  <a:pt x="0" y="0"/>
                </a:moveTo>
                <a:lnTo>
                  <a:pt x="3449782" y="768927"/>
                </a:lnTo>
                <a:lnTo>
                  <a:pt x="6824771" y="415636"/>
                </a:lnTo>
                <a:lnTo>
                  <a:pt x="6824771" y="8082384"/>
                </a:lnTo>
                <a:lnTo>
                  <a:pt x="5133110" y="8416636"/>
                </a:lnTo>
                <a:lnTo>
                  <a:pt x="852054" y="70432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">
                <a:srgbClr val="3C65EA"/>
              </a:gs>
              <a:gs pos="100000">
                <a:srgbClr val="FF30C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32061-DA3E-4204-900F-47BC8D69BE2F}"/>
              </a:ext>
            </a:extLst>
          </p:cNvPr>
          <p:cNvSpPr txBox="1"/>
          <p:nvPr/>
        </p:nvSpPr>
        <p:spPr>
          <a:xfrm>
            <a:off x="1571014" y="2520273"/>
            <a:ext cx="683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Modelleme?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25B0B70-993E-4763-ADF6-4EB1CF66178C}"/>
              </a:ext>
            </a:extLst>
          </p:cNvPr>
          <p:cNvSpPr/>
          <p:nvPr/>
        </p:nvSpPr>
        <p:spPr>
          <a:xfrm>
            <a:off x="1695415" y="198388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6C67809-167A-421F-AD03-C596A358C670}"/>
              </a:ext>
            </a:extLst>
          </p:cNvPr>
          <p:cNvSpPr/>
          <p:nvPr/>
        </p:nvSpPr>
        <p:spPr>
          <a:xfrm>
            <a:off x="1780454" y="206643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025F446-1E12-4F21-B4C8-F5F8F514C9B9}"/>
              </a:ext>
            </a:extLst>
          </p:cNvPr>
          <p:cNvSpPr/>
          <p:nvPr/>
        </p:nvSpPr>
        <p:spPr>
          <a:xfrm>
            <a:off x="1903593" y="198388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Graphic 19" descr="Game controller with solid fill">
            <a:extLst>
              <a:ext uri="{FF2B5EF4-FFF2-40B4-BE49-F238E27FC236}">
                <a16:creationId xmlns:a16="http://schemas.microsoft.com/office/drawing/2014/main" id="{CB710445-D4FB-4765-A55B-42B0F67B83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71014" y="4837500"/>
            <a:ext cx="612000" cy="61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51D791-7648-4046-85E3-9D5C4ED2BAB4}"/>
              </a:ext>
            </a:extLst>
          </p:cNvPr>
          <p:cNvSpPr txBox="1"/>
          <p:nvPr/>
        </p:nvSpPr>
        <p:spPr>
          <a:xfrm>
            <a:off x="2788020" y="4837500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bg1"/>
                </a:solidFill>
                <a:latin typeface="Figtree SemiBold" pitchFamily="2" charset="0"/>
                <a:cs typeface="Cairo" panose="00000500000000000000" pitchFamily="2" charset="-78"/>
              </a:rPr>
              <a:t>Blender</a:t>
            </a:r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321EB-E68B-402E-9163-0FAE2610A1E0}"/>
              </a:ext>
            </a:extLst>
          </p:cNvPr>
          <p:cNvSpPr txBox="1"/>
          <p:nvPr/>
        </p:nvSpPr>
        <p:spPr>
          <a:xfrm>
            <a:off x="2785020" y="5329670"/>
            <a:ext cx="556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Blender modelleme aracını kullanarak ihtiyacım olan modelleri ürettim.</a:t>
            </a: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37A8B-F63A-46DC-97D2-8FF444560D73}"/>
              </a:ext>
            </a:extLst>
          </p:cNvPr>
          <p:cNvSpPr txBox="1"/>
          <p:nvPr/>
        </p:nvSpPr>
        <p:spPr>
          <a:xfrm>
            <a:off x="2788020" y="7158848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737C64-9D4A-469E-AEE8-33F0C14EA3E9}"/>
              </a:ext>
            </a:extLst>
          </p:cNvPr>
          <p:cNvSpPr txBox="1"/>
          <p:nvPr/>
        </p:nvSpPr>
        <p:spPr>
          <a:xfrm>
            <a:off x="2785020" y="7651018"/>
            <a:ext cx="556606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640C7F0A-3053-4A08-9B43-3C23F0441170}"/>
              </a:ext>
            </a:extLst>
          </p:cNvPr>
          <p:cNvSpPr/>
          <p:nvPr/>
        </p:nvSpPr>
        <p:spPr>
          <a:xfrm>
            <a:off x="13658462" y="784930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Star: 4 Points 51">
            <a:extLst>
              <a:ext uri="{FF2B5EF4-FFF2-40B4-BE49-F238E27FC236}">
                <a16:creationId xmlns:a16="http://schemas.microsoft.com/office/drawing/2014/main" id="{6D551167-4D92-4B9F-B28A-BDA2C37DF13C}"/>
              </a:ext>
            </a:extLst>
          </p:cNvPr>
          <p:cNvSpPr/>
          <p:nvPr/>
        </p:nvSpPr>
        <p:spPr>
          <a:xfrm>
            <a:off x="14155223" y="63983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863831A9-459F-4A51-B891-A89FBE3653E8}"/>
              </a:ext>
            </a:extLst>
          </p:cNvPr>
          <p:cNvSpPr/>
          <p:nvPr/>
        </p:nvSpPr>
        <p:spPr>
          <a:xfrm>
            <a:off x="7617860" y="9047281"/>
            <a:ext cx="1466444" cy="1466444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Star: 4 Points 54">
            <a:extLst>
              <a:ext uri="{FF2B5EF4-FFF2-40B4-BE49-F238E27FC236}">
                <a16:creationId xmlns:a16="http://schemas.microsoft.com/office/drawing/2014/main" id="{0BBA10DC-A9CA-47AB-9F90-8803718EBA5F}"/>
              </a:ext>
            </a:extLst>
          </p:cNvPr>
          <p:cNvSpPr/>
          <p:nvPr/>
        </p:nvSpPr>
        <p:spPr>
          <a:xfrm>
            <a:off x="383306" y="359258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" r="9462"/>
          <a:stretch>
            <a:fillRect/>
          </a:stretch>
        </p:blipFill>
        <p:spPr>
          <a:xfrm rot="167514">
            <a:off x="4371578" y="6422930"/>
            <a:ext cx="1517899" cy="187194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3" t="7116" r="24500" b="25894"/>
          <a:stretch/>
        </p:blipFill>
        <p:spPr>
          <a:xfrm>
            <a:off x="9889950" y="3363737"/>
            <a:ext cx="6252021" cy="43620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755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2">
            <a:extLst>
              <a:ext uri="{FF2B5EF4-FFF2-40B4-BE49-F238E27FC236}">
                <a16:creationId xmlns:a16="http://schemas.microsoft.com/office/drawing/2014/main" id="{BCBDCA36-1F11-42ED-89AC-C041A8F7400A}"/>
              </a:ext>
            </a:extLst>
          </p:cNvPr>
          <p:cNvSpPr/>
          <p:nvPr/>
        </p:nvSpPr>
        <p:spPr>
          <a:xfrm>
            <a:off x="9778820" y="1983880"/>
            <a:ext cx="6118549" cy="7545689"/>
          </a:xfrm>
          <a:custGeom>
            <a:avLst/>
            <a:gdLst>
              <a:gd name="connsiteX0" fmla="*/ 0 w 6575389"/>
              <a:gd name="connsiteY0" fmla="*/ 0 h 7666748"/>
              <a:gd name="connsiteX1" fmla="*/ 6575389 w 6575389"/>
              <a:gd name="connsiteY1" fmla="*/ 0 h 7666748"/>
              <a:gd name="connsiteX2" fmla="*/ 6575389 w 6575389"/>
              <a:gd name="connsiteY2" fmla="*/ 7666748 h 7666748"/>
              <a:gd name="connsiteX3" fmla="*/ 0 w 6575389"/>
              <a:gd name="connsiteY3" fmla="*/ 7666748 h 7666748"/>
              <a:gd name="connsiteX4" fmla="*/ 0 w 6575389"/>
              <a:gd name="connsiteY4" fmla="*/ 0 h 7666748"/>
              <a:gd name="connsiteX0" fmla="*/ 0 w 6575389"/>
              <a:gd name="connsiteY0" fmla="*/ 20782 h 7687530"/>
              <a:gd name="connsiteX1" fmla="*/ 2202873 w 6575389"/>
              <a:gd name="connsiteY1" fmla="*/ 0 h 7687530"/>
              <a:gd name="connsiteX2" fmla="*/ 6575389 w 6575389"/>
              <a:gd name="connsiteY2" fmla="*/ 20782 h 7687530"/>
              <a:gd name="connsiteX3" fmla="*/ 6575389 w 6575389"/>
              <a:gd name="connsiteY3" fmla="*/ 7687530 h 7687530"/>
              <a:gd name="connsiteX4" fmla="*/ 0 w 6575389"/>
              <a:gd name="connsiteY4" fmla="*/ 7687530 h 7687530"/>
              <a:gd name="connsiteX5" fmla="*/ 0 w 6575389"/>
              <a:gd name="connsiteY5" fmla="*/ 20782 h 7687530"/>
              <a:gd name="connsiteX0" fmla="*/ 0 w 6824771"/>
              <a:gd name="connsiteY0" fmla="*/ 0 h 8082384"/>
              <a:gd name="connsiteX1" fmla="*/ 2452255 w 6824771"/>
              <a:gd name="connsiteY1" fmla="*/ 394854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249382 w 6824771"/>
              <a:gd name="connsiteY4" fmla="*/ 8082384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249382 w 6824771"/>
              <a:gd name="connsiteY4" fmla="*/ 8082384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852054 w 6824771"/>
              <a:gd name="connsiteY4" fmla="*/ 7043293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3906982 w 6824771"/>
              <a:gd name="connsiteY4" fmla="*/ 7564581 h 8082384"/>
              <a:gd name="connsiteX5" fmla="*/ 852054 w 6824771"/>
              <a:gd name="connsiteY5" fmla="*/ 7043293 h 8082384"/>
              <a:gd name="connsiteX6" fmla="*/ 0 w 6824771"/>
              <a:gd name="connsiteY6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5403273 w 6824771"/>
              <a:gd name="connsiteY4" fmla="*/ 8042563 h 8082384"/>
              <a:gd name="connsiteX5" fmla="*/ 852054 w 6824771"/>
              <a:gd name="connsiteY5" fmla="*/ 7043293 h 8082384"/>
              <a:gd name="connsiteX6" fmla="*/ 0 w 6824771"/>
              <a:gd name="connsiteY6" fmla="*/ 0 h 8082384"/>
              <a:gd name="connsiteX0" fmla="*/ 0 w 6824771"/>
              <a:gd name="connsiteY0" fmla="*/ 0 h 8416636"/>
              <a:gd name="connsiteX1" fmla="*/ 3449782 w 6824771"/>
              <a:gd name="connsiteY1" fmla="*/ 768927 h 8416636"/>
              <a:gd name="connsiteX2" fmla="*/ 6824771 w 6824771"/>
              <a:gd name="connsiteY2" fmla="*/ 415636 h 8416636"/>
              <a:gd name="connsiteX3" fmla="*/ 6824771 w 6824771"/>
              <a:gd name="connsiteY3" fmla="*/ 8082384 h 8416636"/>
              <a:gd name="connsiteX4" fmla="*/ 5133110 w 6824771"/>
              <a:gd name="connsiteY4" fmla="*/ 8416636 h 8416636"/>
              <a:gd name="connsiteX5" fmla="*/ 852054 w 6824771"/>
              <a:gd name="connsiteY5" fmla="*/ 7043293 h 8416636"/>
              <a:gd name="connsiteX6" fmla="*/ 0 w 6824771"/>
              <a:gd name="connsiteY6" fmla="*/ 0 h 84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4771" h="8416636">
                <a:moveTo>
                  <a:pt x="0" y="0"/>
                </a:moveTo>
                <a:lnTo>
                  <a:pt x="3449782" y="768927"/>
                </a:lnTo>
                <a:lnTo>
                  <a:pt x="6824771" y="415636"/>
                </a:lnTo>
                <a:lnTo>
                  <a:pt x="6824771" y="8082384"/>
                </a:lnTo>
                <a:lnTo>
                  <a:pt x="5133110" y="8416636"/>
                </a:lnTo>
                <a:lnTo>
                  <a:pt x="852054" y="70432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">
                <a:srgbClr val="3C65EA"/>
              </a:gs>
              <a:gs pos="100000">
                <a:srgbClr val="FF30C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32061-DA3E-4204-900F-47BC8D69BE2F}"/>
              </a:ext>
            </a:extLst>
          </p:cNvPr>
          <p:cNvSpPr txBox="1"/>
          <p:nvPr/>
        </p:nvSpPr>
        <p:spPr>
          <a:xfrm>
            <a:off x="1571014" y="2520273"/>
            <a:ext cx="683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Grafik Arayüzü?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25B0B70-993E-4763-ADF6-4EB1CF66178C}"/>
              </a:ext>
            </a:extLst>
          </p:cNvPr>
          <p:cNvSpPr/>
          <p:nvPr/>
        </p:nvSpPr>
        <p:spPr>
          <a:xfrm>
            <a:off x="1695415" y="198388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6C67809-167A-421F-AD03-C596A358C670}"/>
              </a:ext>
            </a:extLst>
          </p:cNvPr>
          <p:cNvSpPr/>
          <p:nvPr/>
        </p:nvSpPr>
        <p:spPr>
          <a:xfrm>
            <a:off x="1780454" y="206643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025F446-1E12-4F21-B4C8-F5F8F514C9B9}"/>
              </a:ext>
            </a:extLst>
          </p:cNvPr>
          <p:cNvSpPr/>
          <p:nvPr/>
        </p:nvSpPr>
        <p:spPr>
          <a:xfrm>
            <a:off x="1903593" y="198388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Graphic 19" descr="Game controller with solid fill">
            <a:extLst>
              <a:ext uri="{FF2B5EF4-FFF2-40B4-BE49-F238E27FC236}">
                <a16:creationId xmlns:a16="http://schemas.microsoft.com/office/drawing/2014/main" id="{CB710445-D4FB-4765-A55B-42B0F67B83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71014" y="4837500"/>
            <a:ext cx="612000" cy="61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51D791-7648-4046-85E3-9D5C4ED2BAB4}"/>
              </a:ext>
            </a:extLst>
          </p:cNvPr>
          <p:cNvSpPr txBox="1"/>
          <p:nvPr/>
        </p:nvSpPr>
        <p:spPr>
          <a:xfrm>
            <a:off x="2788020" y="4837500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bg1"/>
                </a:solidFill>
                <a:latin typeface="Figtree SemiBold" pitchFamily="2" charset="0"/>
                <a:cs typeface="Cairo" panose="00000500000000000000" pitchFamily="2" charset="-78"/>
              </a:rPr>
              <a:t>Photoshop</a:t>
            </a:r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321EB-E68B-402E-9163-0FAE2610A1E0}"/>
              </a:ext>
            </a:extLst>
          </p:cNvPr>
          <p:cNvSpPr txBox="1"/>
          <p:nvPr/>
        </p:nvSpPr>
        <p:spPr>
          <a:xfrm>
            <a:off x="2785020" y="5329670"/>
            <a:ext cx="5566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Adobe Photoshop ile ihtiyaç duyduğum arayüz ve grafik çizimlerini geliştirdim.</a:t>
            </a: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37A8B-F63A-46DC-97D2-8FF444560D73}"/>
              </a:ext>
            </a:extLst>
          </p:cNvPr>
          <p:cNvSpPr txBox="1"/>
          <p:nvPr/>
        </p:nvSpPr>
        <p:spPr>
          <a:xfrm>
            <a:off x="2788020" y="7158848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737C64-9D4A-469E-AEE8-33F0C14EA3E9}"/>
              </a:ext>
            </a:extLst>
          </p:cNvPr>
          <p:cNvSpPr txBox="1"/>
          <p:nvPr/>
        </p:nvSpPr>
        <p:spPr>
          <a:xfrm>
            <a:off x="2785020" y="7651018"/>
            <a:ext cx="556606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640C7F0A-3053-4A08-9B43-3C23F0441170}"/>
              </a:ext>
            </a:extLst>
          </p:cNvPr>
          <p:cNvSpPr/>
          <p:nvPr/>
        </p:nvSpPr>
        <p:spPr>
          <a:xfrm>
            <a:off x="13658462" y="784930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Star: 4 Points 51">
            <a:extLst>
              <a:ext uri="{FF2B5EF4-FFF2-40B4-BE49-F238E27FC236}">
                <a16:creationId xmlns:a16="http://schemas.microsoft.com/office/drawing/2014/main" id="{6D551167-4D92-4B9F-B28A-BDA2C37DF13C}"/>
              </a:ext>
            </a:extLst>
          </p:cNvPr>
          <p:cNvSpPr/>
          <p:nvPr/>
        </p:nvSpPr>
        <p:spPr>
          <a:xfrm>
            <a:off x="14155223" y="63983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863831A9-459F-4A51-B891-A89FBE3653E8}"/>
              </a:ext>
            </a:extLst>
          </p:cNvPr>
          <p:cNvSpPr/>
          <p:nvPr/>
        </p:nvSpPr>
        <p:spPr>
          <a:xfrm>
            <a:off x="7617860" y="9047281"/>
            <a:ext cx="1466444" cy="1466444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Star: 4 Points 54">
            <a:extLst>
              <a:ext uri="{FF2B5EF4-FFF2-40B4-BE49-F238E27FC236}">
                <a16:creationId xmlns:a16="http://schemas.microsoft.com/office/drawing/2014/main" id="{0BBA10DC-A9CA-47AB-9F90-8803718EBA5F}"/>
              </a:ext>
            </a:extLst>
          </p:cNvPr>
          <p:cNvSpPr/>
          <p:nvPr/>
        </p:nvSpPr>
        <p:spPr>
          <a:xfrm>
            <a:off x="383306" y="359258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514">
            <a:off x="4371578" y="6599953"/>
            <a:ext cx="1517899" cy="151789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950" y="3934161"/>
            <a:ext cx="6252021" cy="3221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071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2">
            <a:extLst>
              <a:ext uri="{FF2B5EF4-FFF2-40B4-BE49-F238E27FC236}">
                <a16:creationId xmlns:a16="http://schemas.microsoft.com/office/drawing/2014/main" id="{BCBDCA36-1F11-42ED-89AC-C041A8F7400A}"/>
              </a:ext>
            </a:extLst>
          </p:cNvPr>
          <p:cNvSpPr/>
          <p:nvPr/>
        </p:nvSpPr>
        <p:spPr>
          <a:xfrm>
            <a:off x="9778820" y="1983880"/>
            <a:ext cx="6118549" cy="7545689"/>
          </a:xfrm>
          <a:custGeom>
            <a:avLst/>
            <a:gdLst>
              <a:gd name="connsiteX0" fmla="*/ 0 w 6575389"/>
              <a:gd name="connsiteY0" fmla="*/ 0 h 7666748"/>
              <a:gd name="connsiteX1" fmla="*/ 6575389 w 6575389"/>
              <a:gd name="connsiteY1" fmla="*/ 0 h 7666748"/>
              <a:gd name="connsiteX2" fmla="*/ 6575389 w 6575389"/>
              <a:gd name="connsiteY2" fmla="*/ 7666748 h 7666748"/>
              <a:gd name="connsiteX3" fmla="*/ 0 w 6575389"/>
              <a:gd name="connsiteY3" fmla="*/ 7666748 h 7666748"/>
              <a:gd name="connsiteX4" fmla="*/ 0 w 6575389"/>
              <a:gd name="connsiteY4" fmla="*/ 0 h 7666748"/>
              <a:gd name="connsiteX0" fmla="*/ 0 w 6575389"/>
              <a:gd name="connsiteY0" fmla="*/ 20782 h 7687530"/>
              <a:gd name="connsiteX1" fmla="*/ 2202873 w 6575389"/>
              <a:gd name="connsiteY1" fmla="*/ 0 h 7687530"/>
              <a:gd name="connsiteX2" fmla="*/ 6575389 w 6575389"/>
              <a:gd name="connsiteY2" fmla="*/ 20782 h 7687530"/>
              <a:gd name="connsiteX3" fmla="*/ 6575389 w 6575389"/>
              <a:gd name="connsiteY3" fmla="*/ 7687530 h 7687530"/>
              <a:gd name="connsiteX4" fmla="*/ 0 w 6575389"/>
              <a:gd name="connsiteY4" fmla="*/ 7687530 h 7687530"/>
              <a:gd name="connsiteX5" fmla="*/ 0 w 6575389"/>
              <a:gd name="connsiteY5" fmla="*/ 20782 h 7687530"/>
              <a:gd name="connsiteX0" fmla="*/ 0 w 6824771"/>
              <a:gd name="connsiteY0" fmla="*/ 0 h 8082384"/>
              <a:gd name="connsiteX1" fmla="*/ 2452255 w 6824771"/>
              <a:gd name="connsiteY1" fmla="*/ 394854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249382 w 6824771"/>
              <a:gd name="connsiteY4" fmla="*/ 8082384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249382 w 6824771"/>
              <a:gd name="connsiteY4" fmla="*/ 8082384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852054 w 6824771"/>
              <a:gd name="connsiteY4" fmla="*/ 7043293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3906982 w 6824771"/>
              <a:gd name="connsiteY4" fmla="*/ 7564581 h 8082384"/>
              <a:gd name="connsiteX5" fmla="*/ 852054 w 6824771"/>
              <a:gd name="connsiteY5" fmla="*/ 7043293 h 8082384"/>
              <a:gd name="connsiteX6" fmla="*/ 0 w 6824771"/>
              <a:gd name="connsiteY6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5403273 w 6824771"/>
              <a:gd name="connsiteY4" fmla="*/ 8042563 h 8082384"/>
              <a:gd name="connsiteX5" fmla="*/ 852054 w 6824771"/>
              <a:gd name="connsiteY5" fmla="*/ 7043293 h 8082384"/>
              <a:gd name="connsiteX6" fmla="*/ 0 w 6824771"/>
              <a:gd name="connsiteY6" fmla="*/ 0 h 8082384"/>
              <a:gd name="connsiteX0" fmla="*/ 0 w 6824771"/>
              <a:gd name="connsiteY0" fmla="*/ 0 h 8416636"/>
              <a:gd name="connsiteX1" fmla="*/ 3449782 w 6824771"/>
              <a:gd name="connsiteY1" fmla="*/ 768927 h 8416636"/>
              <a:gd name="connsiteX2" fmla="*/ 6824771 w 6824771"/>
              <a:gd name="connsiteY2" fmla="*/ 415636 h 8416636"/>
              <a:gd name="connsiteX3" fmla="*/ 6824771 w 6824771"/>
              <a:gd name="connsiteY3" fmla="*/ 8082384 h 8416636"/>
              <a:gd name="connsiteX4" fmla="*/ 5133110 w 6824771"/>
              <a:gd name="connsiteY4" fmla="*/ 8416636 h 8416636"/>
              <a:gd name="connsiteX5" fmla="*/ 852054 w 6824771"/>
              <a:gd name="connsiteY5" fmla="*/ 7043293 h 8416636"/>
              <a:gd name="connsiteX6" fmla="*/ 0 w 6824771"/>
              <a:gd name="connsiteY6" fmla="*/ 0 h 84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4771" h="8416636">
                <a:moveTo>
                  <a:pt x="0" y="0"/>
                </a:moveTo>
                <a:lnTo>
                  <a:pt x="3449782" y="768927"/>
                </a:lnTo>
                <a:lnTo>
                  <a:pt x="6824771" y="415636"/>
                </a:lnTo>
                <a:lnTo>
                  <a:pt x="6824771" y="8082384"/>
                </a:lnTo>
                <a:lnTo>
                  <a:pt x="5133110" y="8416636"/>
                </a:lnTo>
                <a:lnTo>
                  <a:pt x="852054" y="70432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">
                <a:srgbClr val="3C65EA"/>
              </a:gs>
              <a:gs pos="100000">
                <a:srgbClr val="FF30C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32061-DA3E-4204-900F-47BC8D69BE2F}"/>
              </a:ext>
            </a:extLst>
          </p:cNvPr>
          <p:cNvSpPr txBox="1"/>
          <p:nvPr/>
        </p:nvSpPr>
        <p:spPr>
          <a:xfrm>
            <a:off x="1571014" y="2520273"/>
            <a:ext cx="683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Oyun Motoru?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25B0B70-993E-4763-ADF6-4EB1CF66178C}"/>
              </a:ext>
            </a:extLst>
          </p:cNvPr>
          <p:cNvSpPr/>
          <p:nvPr/>
        </p:nvSpPr>
        <p:spPr>
          <a:xfrm>
            <a:off x="1695415" y="198388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6C67809-167A-421F-AD03-C596A358C670}"/>
              </a:ext>
            </a:extLst>
          </p:cNvPr>
          <p:cNvSpPr/>
          <p:nvPr/>
        </p:nvSpPr>
        <p:spPr>
          <a:xfrm>
            <a:off x="1780454" y="206643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025F446-1E12-4F21-B4C8-F5F8F514C9B9}"/>
              </a:ext>
            </a:extLst>
          </p:cNvPr>
          <p:cNvSpPr/>
          <p:nvPr/>
        </p:nvSpPr>
        <p:spPr>
          <a:xfrm>
            <a:off x="1903593" y="198388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Graphic 19" descr="Game controller with solid fill">
            <a:extLst>
              <a:ext uri="{FF2B5EF4-FFF2-40B4-BE49-F238E27FC236}">
                <a16:creationId xmlns:a16="http://schemas.microsoft.com/office/drawing/2014/main" id="{CB710445-D4FB-4765-A55B-42B0F67B83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71014" y="4837500"/>
            <a:ext cx="612000" cy="61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51D791-7648-4046-85E3-9D5C4ED2BAB4}"/>
              </a:ext>
            </a:extLst>
          </p:cNvPr>
          <p:cNvSpPr txBox="1"/>
          <p:nvPr/>
        </p:nvSpPr>
        <p:spPr>
          <a:xfrm>
            <a:off x="2788020" y="4837500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bg1"/>
                </a:solidFill>
                <a:latin typeface="Figtree SemiBold" pitchFamily="2" charset="0"/>
                <a:cs typeface="Cairo" panose="00000500000000000000" pitchFamily="2" charset="-78"/>
              </a:rPr>
              <a:t>Unity Game Engine</a:t>
            </a:r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321EB-E68B-402E-9163-0FAE2610A1E0}"/>
              </a:ext>
            </a:extLst>
          </p:cNvPr>
          <p:cNvSpPr txBox="1"/>
          <p:nvPr/>
        </p:nvSpPr>
        <p:spPr>
          <a:xfrm>
            <a:off x="2785020" y="5329670"/>
            <a:ext cx="556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Unity oyun motorunu kullanarak 3D projemi gerçekleştirdim.</a:t>
            </a: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37A8B-F63A-46DC-97D2-8FF444560D73}"/>
              </a:ext>
            </a:extLst>
          </p:cNvPr>
          <p:cNvSpPr txBox="1"/>
          <p:nvPr/>
        </p:nvSpPr>
        <p:spPr>
          <a:xfrm>
            <a:off x="2788020" y="7158848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737C64-9D4A-469E-AEE8-33F0C14EA3E9}"/>
              </a:ext>
            </a:extLst>
          </p:cNvPr>
          <p:cNvSpPr txBox="1"/>
          <p:nvPr/>
        </p:nvSpPr>
        <p:spPr>
          <a:xfrm>
            <a:off x="2785020" y="7651018"/>
            <a:ext cx="556606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640C7F0A-3053-4A08-9B43-3C23F0441170}"/>
              </a:ext>
            </a:extLst>
          </p:cNvPr>
          <p:cNvSpPr/>
          <p:nvPr/>
        </p:nvSpPr>
        <p:spPr>
          <a:xfrm>
            <a:off x="13658462" y="784930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Star: 4 Points 51">
            <a:extLst>
              <a:ext uri="{FF2B5EF4-FFF2-40B4-BE49-F238E27FC236}">
                <a16:creationId xmlns:a16="http://schemas.microsoft.com/office/drawing/2014/main" id="{6D551167-4D92-4B9F-B28A-BDA2C37DF13C}"/>
              </a:ext>
            </a:extLst>
          </p:cNvPr>
          <p:cNvSpPr/>
          <p:nvPr/>
        </p:nvSpPr>
        <p:spPr>
          <a:xfrm>
            <a:off x="14155223" y="63983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863831A9-459F-4A51-B891-A89FBE3653E8}"/>
              </a:ext>
            </a:extLst>
          </p:cNvPr>
          <p:cNvSpPr/>
          <p:nvPr/>
        </p:nvSpPr>
        <p:spPr>
          <a:xfrm>
            <a:off x="7617860" y="9047281"/>
            <a:ext cx="1466444" cy="1466444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Star: 4 Points 54">
            <a:extLst>
              <a:ext uri="{FF2B5EF4-FFF2-40B4-BE49-F238E27FC236}">
                <a16:creationId xmlns:a16="http://schemas.microsoft.com/office/drawing/2014/main" id="{0BBA10DC-A9CA-47AB-9F90-8803718EBA5F}"/>
              </a:ext>
            </a:extLst>
          </p:cNvPr>
          <p:cNvSpPr/>
          <p:nvPr/>
        </p:nvSpPr>
        <p:spPr>
          <a:xfrm>
            <a:off x="383306" y="359258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514">
            <a:off x="4371578" y="6599953"/>
            <a:ext cx="1517899" cy="151789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951" y="3934161"/>
            <a:ext cx="6252019" cy="3221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59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2">
            <a:extLst>
              <a:ext uri="{FF2B5EF4-FFF2-40B4-BE49-F238E27FC236}">
                <a16:creationId xmlns:a16="http://schemas.microsoft.com/office/drawing/2014/main" id="{BCBDCA36-1F11-42ED-89AC-C041A8F7400A}"/>
              </a:ext>
            </a:extLst>
          </p:cNvPr>
          <p:cNvSpPr/>
          <p:nvPr/>
        </p:nvSpPr>
        <p:spPr>
          <a:xfrm>
            <a:off x="9778820" y="1983880"/>
            <a:ext cx="6118549" cy="7545689"/>
          </a:xfrm>
          <a:custGeom>
            <a:avLst/>
            <a:gdLst>
              <a:gd name="connsiteX0" fmla="*/ 0 w 6575389"/>
              <a:gd name="connsiteY0" fmla="*/ 0 h 7666748"/>
              <a:gd name="connsiteX1" fmla="*/ 6575389 w 6575389"/>
              <a:gd name="connsiteY1" fmla="*/ 0 h 7666748"/>
              <a:gd name="connsiteX2" fmla="*/ 6575389 w 6575389"/>
              <a:gd name="connsiteY2" fmla="*/ 7666748 h 7666748"/>
              <a:gd name="connsiteX3" fmla="*/ 0 w 6575389"/>
              <a:gd name="connsiteY3" fmla="*/ 7666748 h 7666748"/>
              <a:gd name="connsiteX4" fmla="*/ 0 w 6575389"/>
              <a:gd name="connsiteY4" fmla="*/ 0 h 7666748"/>
              <a:gd name="connsiteX0" fmla="*/ 0 w 6575389"/>
              <a:gd name="connsiteY0" fmla="*/ 20782 h 7687530"/>
              <a:gd name="connsiteX1" fmla="*/ 2202873 w 6575389"/>
              <a:gd name="connsiteY1" fmla="*/ 0 h 7687530"/>
              <a:gd name="connsiteX2" fmla="*/ 6575389 w 6575389"/>
              <a:gd name="connsiteY2" fmla="*/ 20782 h 7687530"/>
              <a:gd name="connsiteX3" fmla="*/ 6575389 w 6575389"/>
              <a:gd name="connsiteY3" fmla="*/ 7687530 h 7687530"/>
              <a:gd name="connsiteX4" fmla="*/ 0 w 6575389"/>
              <a:gd name="connsiteY4" fmla="*/ 7687530 h 7687530"/>
              <a:gd name="connsiteX5" fmla="*/ 0 w 6575389"/>
              <a:gd name="connsiteY5" fmla="*/ 20782 h 7687530"/>
              <a:gd name="connsiteX0" fmla="*/ 0 w 6824771"/>
              <a:gd name="connsiteY0" fmla="*/ 0 h 8082384"/>
              <a:gd name="connsiteX1" fmla="*/ 2452255 w 6824771"/>
              <a:gd name="connsiteY1" fmla="*/ 394854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249382 w 6824771"/>
              <a:gd name="connsiteY4" fmla="*/ 8082384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249382 w 6824771"/>
              <a:gd name="connsiteY4" fmla="*/ 8082384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852054 w 6824771"/>
              <a:gd name="connsiteY4" fmla="*/ 7043293 h 8082384"/>
              <a:gd name="connsiteX5" fmla="*/ 0 w 6824771"/>
              <a:gd name="connsiteY5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3906982 w 6824771"/>
              <a:gd name="connsiteY4" fmla="*/ 7564581 h 8082384"/>
              <a:gd name="connsiteX5" fmla="*/ 852054 w 6824771"/>
              <a:gd name="connsiteY5" fmla="*/ 7043293 h 8082384"/>
              <a:gd name="connsiteX6" fmla="*/ 0 w 6824771"/>
              <a:gd name="connsiteY6" fmla="*/ 0 h 8082384"/>
              <a:gd name="connsiteX0" fmla="*/ 0 w 6824771"/>
              <a:gd name="connsiteY0" fmla="*/ 0 h 8082384"/>
              <a:gd name="connsiteX1" fmla="*/ 3449782 w 6824771"/>
              <a:gd name="connsiteY1" fmla="*/ 768927 h 8082384"/>
              <a:gd name="connsiteX2" fmla="*/ 6824771 w 6824771"/>
              <a:gd name="connsiteY2" fmla="*/ 415636 h 8082384"/>
              <a:gd name="connsiteX3" fmla="*/ 6824771 w 6824771"/>
              <a:gd name="connsiteY3" fmla="*/ 8082384 h 8082384"/>
              <a:gd name="connsiteX4" fmla="*/ 5403273 w 6824771"/>
              <a:gd name="connsiteY4" fmla="*/ 8042563 h 8082384"/>
              <a:gd name="connsiteX5" fmla="*/ 852054 w 6824771"/>
              <a:gd name="connsiteY5" fmla="*/ 7043293 h 8082384"/>
              <a:gd name="connsiteX6" fmla="*/ 0 w 6824771"/>
              <a:gd name="connsiteY6" fmla="*/ 0 h 8082384"/>
              <a:gd name="connsiteX0" fmla="*/ 0 w 6824771"/>
              <a:gd name="connsiteY0" fmla="*/ 0 h 8416636"/>
              <a:gd name="connsiteX1" fmla="*/ 3449782 w 6824771"/>
              <a:gd name="connsiteY1" fmla="*/ 768927 h 8416636"/>
              <a:gd name="connsiteX2" fmla="*/ 6824771 w 6824771"/>
              <a:gd name="connsiteY2" fmla="*/ 415636 h 8416636"/>
              <a:gd name="connsiteX3" fmla="*/ 6824771 w 6824771"/>
              <a:gd name="connsiteY3" fmla="*/ 8082384 h 8416636"/>
              <a:gd name="connsiteX4" fmla="*/ 5133110 w 6824771"/>
              <a:gd name="connsiteY4" fmla="*/ 8416636 h 8416636"/>
              <a:gd name="connsiteX5" fmla="*/ 852054 w 6824771"/>
              <a:gd name="connsiteY5" fmla="*/ 7043293 h 8416636"/>
              <a:gd name="connsiteX6" fmla="*/ 0 w 6824771"/>
              <a:gd name="connsiteY6" fmla="*/ 0 h 84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4771" h="8416636">
                <a:moveTo>
                  <a:pt x="0" y="0"/>
                </a:moveTo>
                <a:lnTo>
                  <a:pt x="3449782" y="768927"/>
                </a:lnTo>
                <a:lnTo>
                  <a:pt x="6824771" y="415636"/>
                </a:lnTo>
                <a:lnTo>
                  <a:pt x="6824771" y="8082384"/>
                </a:lnTo>
                <a:lnTo>
                  <a:pt x="5133110" y="8416636"/>
                </a:lnTo>
                <a:lnTo>
                  <a:pt x="852054" y="70432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">
                <a:srgbClr val="3C65EA"/>
              </a:gs>
              <a:gs pos="100000">
                <a:srgbClr val="FF30C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32061-DA3E-4204-900F-47BC8D69BE2F}"/>
              </a:ext>
            </a:extLst>
          </p:cNvPr>
          <p:cNvSpPr txBox="1"/>
          <p:nvPr/>
        </p:nvSpPr>
        <p:spPr>
          <a:xfrm>
            <a:off x="1571014" y="2520273"/>
            <a:ext cx="683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  <a:latin typeface="Figtree ExtraBold" pitchFamily="2" charset="0"/>
                <a:cs typeface="Bakbak One" pitchFamily="2" charset="0"/>
              </a:rPr>
              <a:t>Programlama Dili?</a:t>
            </a:r>
            <a:endParaRPr lang="en-ID" sz="4800" dirty="0">
              <a:solidFill>
                <a:schemeClr val="bg1"/>
              </a:solidFill>
              <a:latin typeface="Figtree ExtraBold" pitchFamily="2" charset="0"/>
              <a:cs typeface="Bakbak One" pitchFamily="2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25B0B70-993E-4763-ADF6-4EB1CF66178C}"/>
              </a:ext>
            </a:extLst>
          </p:cNvPr>
          <p:cNvSpPr/>
          <p:nvPr/>
        </p:nvSpPr>
        <p:spPr>
          <a:xfrm>
            <a:off x="1695415" y="198388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6C67809-167A-421F-AD03-C596A358C670}"/>
              </a:ext>
            </a:extLst>
          </p:cNvPr>
          <p:cNvSpPr/>
          <p:nvPr/>
        </p:nvSpPr>
        <p:spPr>
          <a:xfrm>
            <a:off x="1780454" y="206643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025F446-1E12-4F21-B4C8-F5F8F514C9B9}"/>
              </a:ext>
            </a:extLst>
          </p:cNvPr>
          <p:cNvSpPr/>
          <p:nvPr/>
        </p:nvSpPr>
        <p:spPr>
          <a:xfrm>
            <a:off x="1903593" y="1983880"/>
            <a:ext cx="120361" cy="223838"/>
          </a:xfrm>
          <a:prstGeom prst="parallelogram">
            <a:avLst>
              <a:gd name="adj" fmla="val 42806"/>
            </a:avLst>
          </a:prstGeom>
          <a:solidFill>
            <a:srgbClr val="FF3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Graphic 19" descr="Game controller with solid fill">
            <a:extLst>
              <a:ext uri="{FF2B5EF4-FFF2-40B4-BE49-F238E27FC236}">
                <a16:creationId xmlns:a16="http://schemas.microsoft.com/office/drawing/2014/main" id="{CB710445-D4FB-4765-A55B-42B0F67B83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71014" y="4837500"/>
            <a:ext cx="612000" cy="61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51D791-7648-4046-85E3-9D5C4ED2BAB4}"/>
              </a:ext>
            </a:extLst>
          </p:cNvPr>
          <p:cNvSpPr txBox="1"/>
          <p:nvPr/>
        </p:nvSpPr>
        <p:spPr>
          <a:xfrm>
            <a:off x="2788020" y="4837500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bg1"/>
                </a:solidFill>
                <a:latin typeface="Figtree SemiBold" pitchFamily="2" charset="0"/>
                <a:cs typeface="Cairo" panose="00000500000000000000" pitchFamily="2" charset="-78"/>
              </a:rPr>
              <a:t>C#</a:t>
            </a:r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321EB-E68B-402E-9163-0FAE2610A1E0}"/>
              </a:ext>
            </a:extLst>
          </p:cNvPr>
          <p:cNvSpPr txBox="1"/>
          <p:nvPr/>
        </p:nvSpPr>
        <p:spPr>
          <a:xfrm>
            <a:off x="2785020" y="5329670"/>
            <a:ext cx="5566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Cairo" panose="00000500000000000000" pitchFamily="2" charset="-78"/>
                <a:ea typeface="Jost" pitchFamily="2" charset="0"/>
                <a:cs typeface="Cairo" panose="00000500000000000000" pitchFamily="2" charset="-78"/>
              </a:rPr>
              <a:t>Microsoft Visual Studio 2022 kullanarak Unity’e C# programlama dilini entegre ettim ve C# üzerinden kodlama yaptım.</a:t>
            </a: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37A8B-F63A-46DC-97D2-8FF444560D73}"/>
              </a:ext>
            </a:extLst>
          </p:cNvPr>
          <p:cNvSpPr txBox="1"/>
          <p:nvPr/>
        </p:nvSpPr>
        <p:spPr>
          <a:xfrm>
            <a:off x="2788020" y="7158848"/>
            <a:ext cx="35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000" dirty="0">
              <a:solidFill>
                <a:schemeClr val="bg1"/>
              </a:solidFill>
              <a:latin typeface="Figtree SemiBold" pitchFamily="2" charset="0"/>
              <a:cs typeface="Cairo" panose="000005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737C64-9D4A-469E-AEE8-33F0C14EA3E9}"/>
              </a:ext>
            </a:extLst>
          </p:cNvPr>
          <p:cNvSpPr txBox="1"/>
          <p:nvPr/>
        </p:nvSpPr>
        <p:spPr>
          <a:xfrm>
            <a:off x="2785020" y="7651018"/>
            <a:ext cx="556606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D" dirty="0">
              <a:solidFill>
                <a:schemeClr val="bg1">
                  <a:lumMod val="95000"/>
                </a:schemeClr>
              </a:solidFill>
              <a:latin typeface="Cairo" panose="00000500000000000000" pitchFamily="2" charset="-78"/>
              <a:ea typeface="Jost" pitchFamily="2" charset="0"/>
              <a:cs typeface="Cairo" panose="00000500000000000000" pitchFamily="2" charset="-78"/>
            </a:endParaRPr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640C7F0A-3053-4A08-9B43-3C23F0441170}"/>
              </a:ext>
            </a:extLst>
          </p:cNvPr>
          <p:cNvSpPr/>
          <p:nvPr/>
        </p:nvSpPr>
        <p:spPr>
          <a:xfrm>
            <a:off x="13658462" y="784930"/>
            <a:ext cx="537869" cy="537869"/>
          </a:xfrm>
          <a:prstGeom prst="star4">
            <a:avLst>
              <a:gd name="adj" fmla="val 19741"/>
            </a:avLst>
          </a:prstGeom>
          <a:noFill/>
          <a:ln w="38100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Star: 4 Points 51">
            <a:extLst>
              <a:ext uri="{FF2B5EF4-FFF2-40B4-BE49-F238E27FC236}">
                <a16:creationId xmlns:a16="http://schemas.microsoft.com/office/drawing/2014/main" id="{6D551167-4D92-4B9F-B28A-BDA2C37DF13C}"/>
              </a:ext>
            </a:extLst>
          </p:cNvPr>
          <p:cNvSpPr/>
          <p:nvPr/>
        </p:nvSpPr>
        <p:spPr>
          <a:xfrm>
            <a:off x="14155223" y="63983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863831A9-459F-4A51-B891-A89FBE3653E8}"/>
              </a:ext>
            </a:extLst>
          </p:cNvPr>
          <p:cNvSpPr/>
          <p:nvPr/>
        </p:nvSpPr>
        <p:spPr>
          <a:xfrm>
            <a:off x="7617860" y="9047281"/>
            <a:ext cx="1466444" cy="1466444"/>
          </a:xfrm>
          <a:prstGeom prst="mathMultiply">
            <a:avLst/>
          </a:prstGeom>
          <a:noFill/>
          <a:ln w="38100">
            <a:gradFill flip="none" rotWithShape="1"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Star: 4 Points 54">
            <a:extLst>
              <a:ext uri="{FF2B5EF4-FFF2-40B4-BE49-F238E27FC236}">
                <a16:creationId xmlns:a16="http://schemas.microsoft.com/office/drawing/2014/main" id="{0BBA10DC-A9CA-47AB-9F90-8803718EBA5F}"/>
              </a:ext>
            </a:extLst>
          </p:cNvPr>
          <p:cNvSpPr/>
          <p:nvPr/>
        </p:nvSpPr>
        <p:spPr>
          <a:xfrm>
            <a:off x="383306" y="3592585"/>
            <a:ext cx="255637" cy="255637"/>
          </a:xfrm>
          <a:prstGeom prst="star4">
            <a:avLst>
              <a:gd name="adj" fmla="val 19741"/>
            </a:avLst>
          </a:prstGeom>
          <a:noFill/>
          <a:ln w="22225">
            <a:gradFill>
              <a:gsLst>
                <a:gs pos="0">
                  <a:srgbClr val="FF30C1"/>
                </a:gs>
                <a:gs pos="100000">
                  <a:srgbClr val="3C65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514">
            <a:off x="4371578" y="6599953"/>
            <a:ext cx="1517899" cy="151789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513" y="3934161"/>
            <a:ext cx="5946895" cy="3221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57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</TotalTime>
  <Words>286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Bakbak One</vt:lpstr>
      <vt:lpstr>Cairo</vt:lpstr>
      <vt:lpstr>Calibri</vt:lpstr>
      <vt:lpstr>Figtree ExtraBold</vt:lpstr>
      <vt:lpstr>Figtree SemiBold</vt:lpstr>
      <vt:lpstr>Jost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Riki Arjun Pratama</dc:creator>
  <cp:lastModifiedBy>cagri avci</cp:lastModifiedBy>
  <cp:revision>148</cp:revision>
  <dcterms:created xsi:type="dcterms:W3CDTF">2022-01-18T04:38:19Z</dcterms:created>
  <dcterms:modified xsi:type="dcterms:W3CDTF">2023-01-03T14:32:52Z</dcterms:modified>
</cp:coreProperties>
</file>