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F4A757-89A1-4345-AE77-BFEB0C4CB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991508-4885-4E7E-884C-07A216657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B921D5-CBFE-408B-8E4C-AB9DAA1C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7F1468-59AE-4D8A-B65B-A17C0708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47F3D1-8341-46A0-8941-A5811F4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60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EDB147-DA4B-4FD9-81C3-2333BE81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C56865-8667-4559-A957-FAC34EBB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063F3C-E6CA-4685-AF95-6AC370E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9CC224-251B-4BE3-A0D3-FBE4124B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3F1DA8-C56C-4A4F-8E6F-02015697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9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2C90ED6-E9CF-4A3A-8B1E-2FD210B8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2E324C-7342-4718-ABFB-52CC9848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F4B3E5-618F-4DD1-804A-0306BCF7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828A5D-F59D-4CEC-858A-EA11B70D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356649-FF50-40D7-9A76-75C22BFC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2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4DD4F5-CE17-4D66-831A-EB4EE6BD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F080F-DC90-4351-882E-C1302D7C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8B8C00-CFE2-4331-A17B-793D79BA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E01A7E-7648-4917-AA2F-D3DA84A4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16ADB2-4334-4115-9E60-CC88C704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4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B9E050-2154-46F8-8BA9-A08A92D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EFAA36-BF3A-477C-8D8D-2AB7FEA2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D90E32-254E-4482-8848-E6C16CA3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CF7769-DB30-4A61-BFEF-41F57FFF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2CAE55-D9A0-4C7E-982A-71DD715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77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62E79A-7533-4057-9227-C8C96E92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9A1A96-2715-4286-80BA-B68CBD1DA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67F576-5220-433D-BA82-BB451280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E7E6BD7-777C-4798-9B69-A215897F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EC6EE0-54F3-40B3-81AB-695479F5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BD72E7-660F-4034-99B9-EAE0946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2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1BD85E-9FFD-4E19-8235-6BDAC81D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02C679-77DB-412C-A4A2-3CD46AB9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6D890A-D0DB-4FF5-B01D-E0BD3F1E9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D562866-2824-48D9-BDB8-D1C20071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403D169-0D44-452C-92C9-E37E26CBB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3C753B-99BF-4577-A8EE-E734D548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02AFD0D-28A7-4171-A1CF-751A12A2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0F6510E-5EF1-4CC9-B116-184BD932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2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F46C5-893C-474A-B83B-65FE81E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88B970-8665-492C-94DD-39FAE47B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24E5F42-7EF9-40E1-A427-B7B537B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2D126A-FC63-47D5-A153-804868D3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7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5F605BB-10C2-4300-986D-81FDEBD7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BF687F-1B03-4719-83BA-52970994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081893-C579-4ADD-B77B-F2106CD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46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534E89-3B60-4E8A-BBEC-C2F2FA57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B1402-81AA-486F-B893-059AEAD9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8E9BE79-6717-4D02-A899-A2D576D6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7ABBC1-4E7C-4B3F-B863-2B94B608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6BF433-921B-488C-BA80-472E570A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29B1CA-31BA-45E1-8F02-88E12C2E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2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AE2238-749D-4EF1-BE65-8A85F602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D71F04-100A-49D3-8D98-E49C65543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65E942-6DD5-4EF4-850A-AFC24C3E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C1BE8B-CAA7-4D62-A9CE-89FEBB8E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6E8766-B4BE-4F84-89BE-5168EB0A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A780E5-0ACB-4F08-9138-BB06CFA5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6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B6E4E1-48F8-49BB-BEC5-A7FFBA69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933A45-E3EB-4605-8782-4D18FD55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B403AD-B86E-4FBE-AF74-742EE18DF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D386-3590-416D-B096-3798DF1F2DB5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965012-B9E6-4C65-BAC2-8BBF7BF91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2246EA-10D1-4D76-80D3-5590F2116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4A94-1C8F-4A52-9D62-07CFD8504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5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640B306-EF8E-45E7-A277-025C1A93F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75911" cy="226489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78411B-8A2C-4E75-A97C-8CDD581D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64899"/>
            <a:ext cx="1675911" cy="226489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F8417BC-B890-4AB1-9E2D-3B6D0562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529797"/>
            <a:ext cx="1675911" cy="22648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2E5AE68-D070-45DA-A436-11D727AD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11" y="0"/>
            <a:ext cx="1675911" cy="226489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6214446-15FA-4471-8512-9F8B091A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10" y="2264898"/>
            <a:ext cx="1675911" cy="226489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8D06A56-FB5B-4569-9409-6681ED7A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9" y="4529796"/>
            <a:ext cx="1675911" cy="226489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890ED25-4BFE-4FE2-948A-7EBFA2AB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20" y="0"/>
            <a:ext cx="1675911" cy="226489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7AF4F7C-56CB-43DF-A16B-A4AF791BD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9" y="2264898"/>
            <a:ext cx="1675911" cy="226489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56AF94E-1275-4D7D-91E8-FB95DA2F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8" y="4529796"/>
            <a:ext cx="1675911" cy="226489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4EAD49A-111E-49EA-8417-186FF72F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26" y="0"/>
            <a:ext cx="1675911" cy="226489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ADC59BB-EF1F-4A65-A48B-453F3894F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25" y="2264898"/>
            <a:ext cx="1675911" cy="226489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3E2F8A5-20F8-4651-B7EF-C60B9CA6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24" y="4529796"/>
            <a:ext cx="1675911" cy="226489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5DDBE67-3894-41DB-85DF-FDEC09AAB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34" y="0"/>
            <a:ext cx="1675911" cy="226489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1F1B93F9-E0D0-4CE8-A453-6F286DDF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33" y="2264898"/>
            <a:ext cx="1675911" cy="2264898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B0C226E2-FD2F-443A-8E13-A37327B1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32" y="4529796"/>
            <a:ext cx="1675911" cy="2264898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6D1AD86C-1F57-4BCF-AE8D-39BABE6D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9" y="0"/>
            <a:ext cx="1675911" cy="2353994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70E26141-1312-48D0-8026-1B3C799B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8" y="2264898"/>
            <a:ext cx="1675911" cy="2353994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F250C418-A9FC-48CF-AFC0-5D9C59F68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7" y="4529796"/>
            <a:ext cx="1675911" cy="2264898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F13516AC-D202-408A-AD0C-53D8E1D4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39" y="0"/>
            <a:ext cx="1675911" cy="226489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7862D352-0AD5-452D-851F-29DFF289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38" y="2264898"/>
            <a:ext cx="1675911" cy="226489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2175BB13-BEEE-4DE8-A337-B836F7FF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37" y="4529796"/>
            <a:ext cx="1675911" cy="22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çağrı konca</dc:creator>
  <cp:lastModifiedBy>çağrı konca</cp:lastModifiedBy>
  <cp:revision>1</cp:revision>
  <dcterms:created xsi:type="dcterms:W3CDTF">2021-03-11T08:54:18Z</dcterms:created>
  <dcterms:modified xsi:type="dcterms:W3CDTF">2021-03-11T08:56:33Z</dcterms:modified>
</cp:coreProperties>
</file>