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23" autoAdjust="0"/>
  </p:normalViewPr>
  <p:slideViewPr>
    <p:cSldViewPr>
      <p:cViewPr varScale="1">
        <p:scale>
          <a:sx n="67" d="100"/>
          <a:sy n="67" d="100"/>
        </p:scale>
        <p:origin x="10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032223" cy="29273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122922" y="0"/>
            <a:ext cx="4165078" cy="237756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562954" y="6936899"/>
            <a:ext cx="3112338" cy="311233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-3708618" y="3673278"/>
            <a:ext cx="7558539" cy="6613722"/>
            <a:chOff x="0" y="0"/>
            <a:chExt cx="812800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904018" y="3350101"/>
            <a:ext cx="5246370" cy="5061730"/>
            <a:chOff x="0" y="0"/>
            <a:chExt cx="1624330" cy="1567164"/>
          </a:xfrm>
        </p:grpSpPr>
        <p:sp>
          <p:nvSpPr>
            <p:cNvPr id="10" name="Freeform 10"/>
            <p:cNvSpPr/>
            <p:nvPr/>
          </p:nvSpPr>
          <p:spPr>
            <a:xfrm>
              <a:off x="48260" y="48260"/>
              <a:ext cx="1576070" cy="1518904"/>
            </a:xfrm>
            <a:custGeom>
              <a:avLst/>
              <a:gdLst/>
              <a:ahLst/>
              <a:cxnLst/>
              <a:rect l="l" t="t" r="r" b="b"/>
              <a:pathLst>
                <a:path w="1576070" h="1518904">
                  <a:moveTo>
                    <a:pt x="0" y="0"/>
                  </a:moveTo>
                  <a:lnTo>
                    <a:pt x="1576070" y="0"/>
                  </a:lnTo>
                  <a:lnTo>
                    <a:pt x="1576070" y="1518904"/>
                  </a:lnTo>
                  <a:lnTo>
                    <a:pt x="0" y="1518904"/>
                  </a:lnTo>
                  <a:close/>
                </a:path>
              </a:pathLst>
            </a:custGeom>
            <a:solidFill>
              <a:srgbClr val="FFD51E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" y="6350"/>
              <a:ext cx="1576070" cy="1518904"/>
            </a:xfrm>
            <a:custGeom>
              <a:avLst/>
              <a:gdLst/>
              <a:ahLst/>
              <a:cxnLst/>
              <a:rect l="l" t="t" r="r" b="b"/>
              <a:pathLst>
                <a:path w="1576070" h="1518904">
                  <a:moveTo>
                    <a:pt x="0" y="0"/>
                  </a:moveTo>
                  <a:lnTo>
                    <a:pt x="1576070" y="0"/>
                  </a:lnTo>
                  <a:lnTo>
                    <a:pt x="1576070" y="1518904"/>
                  </a:lnTo>
                  <a:lnTo>
                    <a:pt x="0" y="1518904"/>
                  </a:lnTo>
                  <a:close/>
                </a:path>
              </a:pathLst>
            </a:custGeom>
            <a:solidFill>
              <a:srgbClr val="FFD51E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588770" cy="1531604"/>
            </a:xfrm>
            <a:custGeom>
              <a:avLst/>
              <a:gdLst/>
              <a:ahLst/>
              <a:cxnLst/>
              <a:rect l="l" t="t" r="r" b="b"/>
              <a:pathLst>
                <a:path w="1588770" h="1531604">
                  <a:moveTo>
                    <a:pt x="1588770" y="1531604"/>
                  </a:moveTo>
                  <a:lnTo>
                    <a:pt x="0" y="1531604"/>
                  </a:lnTo>
                  <a:lnTo>
                    <a:pt x="0" y="0"/>
                  </a:lnTo>
                  <a:lnTo>
                    <a:pt x="1588770" y="0"/>
                  </a:lnTo>
                  <a:lnTo>
                    <a:pt x="1588770" y="1531604"/>
                  </a:lnTo>
                  <a:close/>
                  <a:moveTo>
                    <a:pt x="12700" y="1518904"/>
                  </a:moveTo>
                  <a:lnTo>
                    <a:pt x="1576070" y="1518904"/>
                  </a:lnTo>
                  <a:lnTo>
                    <a:pt x="1576070" y="12700"/>
                  </a:lnTo>
                  <a:lnTo>
                    <a:pt x="12700" y="12700"/>
                  </a:lnTo>
                  <a:lnTo>
                    <a:pt x="12700" y="1518904"/>
                  </a:lnTo>
                  <a:close/>
                </a:path>
              </a:pathLst>
            </a:custGeom>
            <a:solidFill>
              <a:srgbClr val="FFD51E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868271" y="1701074"/>
            <a:ext cx="2551458" cy="913886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917603" y="3178651"/>
            <a:ext cx="10452795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1" dirty="0">
                <a:solidFill>
                  <a:srgbClr val="000000"/>
                </a:solidFill>
                <a:latin typeface="Helvetica" pitchFamily="2" charset="0"/>
              </a:rPr>
              <a:t>SAMPLE REPORT </a:t>
            </a:r>
          </a:p>
          <a:p>
            <a:pPr algn="ctr">
              <a:lnSpc>
                <a:spcPts val="12599"/>
              </a:lnSpc>
            </a:pPr>
            <a:r>
              <a:rPr lang="en-US" sz="9000" b="1" dirty="0">
                <a:solidFill>
                  <a:srgbClr val="000000"/>
                </a:solidFill>
                <a:latin typeface="Helvetica" pitchFamily="2" charset="0"/>
              </a:rPr>
              <a:t>NAME TITLE V23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414394" y="6594705"/>
            <a:ext cx="8017514" cy="10487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Helvetica Light" panose="020B0403020202020204" pitchFamily="34" charset="0"/>
              </a:rPr>
              <a:t>This report is created by USERNAME on 24.03.2022 with </a:t>
            </a:r>
            <a:r>
              <a:rPr lang="en-US" sz="3000" dirty="0" err="1">
                <a:solidFill>
                  <a:srgbClr val="000000"/>
                </a:solidFill>
                <a:latin typeface="Helvetica Light" panose="020B0403020202020204" pitchFamily="34" charset="0"/>
              </a:rPr>
              <a:t>Kimola</a:t>
            </a:r>
            <a:r>
              <a:rPr lang="en-US" sz="3000" dirty="0">
                <a:solidFill>
                  <a:srgbClr val="000000"/>
                </a:solidFill>
                <a:latin typeface="Helvetica Light" panose="020B0403020202020204" pitchFamily="34" charset="0"/>
              </a:rPr>
              <a:t> Cognitive.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95157" y="9636488"/>
            <a:ext cx="3697685" cy="431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 err="1">
                <a:solidFill>
                  <a:srgbClr val="A6A6A6"/>
                </a:solidFill>
                <a:latin typeface="Helvetica Light" panose="020B0403020202020204" pitchFamily="34" charset="0"/>
              </a:rPr>
              <a:t>kimola.com</a:t>
            </a:r>
            <a:r>
              <a:rPr lang="en-US" sz="2499" dirty="0">
                <a:solidFill>
                  <a:srgbClr val="A6A6A6"/>
                </a:solidFill>
                <a:latin typeface="Helvetica Light" panose="020B0403020202020204" pitchFamily="34" charset="0"/>
              </a:rPr>
              <a:t>/cognitive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01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HELVETICA LIGHT</vt:lpstr>
      <vt:lpstr>Arial</vt:lpstr>
      <vt:lpstr>HELVETICA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 başlık ekleyin</dc:title>
  <cp:lastModifiedBy>Beybin Esen</cp:lastModifiedBy>
  <cp:revision>3</cp:revision>
  <dcterms:created xsi:type="dcterms:W3CDTF">2006-08-16T00:00:00Z</dcterms:created>
  <dcterms:modified xsi:type="dcterms:W3CDTF">2022-09-01T14:10:47Z</dcterms:modified>
  <dc:identifier>DAFK_UdIvgI</dc:identifier>
</cp:coreProperties>
</file>