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3588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15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30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46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261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076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891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707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522" algn="l" defTabSz="6096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14" autoAdjust="0"/>
  </p:normalViewPr>
  <p:slideViewPr>
    <p:cSldViewPr>
      <p:cViewPr varScale="1">
        <p:scale>
          <a:sx n="101" d="100"/>
          <a:sy n="101" d="100"/>
        </p:scale>
        <p:origin x="1008" y="192"/>
      </p:cViewPr>
      <p:guideLst>
        <p:guide orient="horz" pos="14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60" y="1420283"/>
            <a:ext cx="5182275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519" y="2590800"/>
            <a:ext cx="4267756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20175" y="183092"/>
            <a:ext cx="1371779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40" y="183092"/>
            <a:ext cx="4013723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05" y="2937934"/>
            <a:ext cx="5182275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605" y="1937809"/>
            <a:ext cx="5182275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40" y="1066800"/>
            <a:ext cx="2692751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203" y="1066800"/>
            <a:ext cx="2692751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40" y="1023409"/>
            <a:ext cx="269380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40" y="1449917"/>
            <a:ext cx="269380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7087" y="1023409"/>
            <a:ext cx="2694868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7087" y="1449917"/>
            <a:ext cx="2694868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40" y="182033"/>
            <a:ext cx="2005803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677" y="182034"/>
            <a:ext cx="3408277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40" y="956734"/>
            <a:ext cx="2005803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014" y="3200400"/>
            <a:ext cx="3658076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5014" y="408517"/>
            <a:ext cx="3658076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5014" y="3578225"/>
            <a:ext cx="3658076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40" y="183092"/>
            <a:ext cx="548711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40" y="1066800"/>
            <a:ext cx="5487115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40" y="4237567"/>
            <a:ext cx="14225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3072" y="4237567"/>
            <a:ext cx="193065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9369" y="4237567"/>
            <a:ext cx="14225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4" y="0"/>
            <a:ext cx="2021482" cy="19515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16075" y="1"/>
            <a:ext cx="2776719" cy="15850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042763" y="4624599"/>
            <a:ext cx="2074892" cy="207489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471618" y="2448852"/>
            <a:ext cx="5039026" cy="4409148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8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36806" y="2233401"/>
            <a:ext cx="3497580" cy="3374487"/>
            <a:chOff x="0" y="0"/>
            <a:chExt cx="1624330" cy="1567164"/>
          </a:xfrm>
        </p:grpSpPr>
        <p:sp>
          <p:nvSpPr>
            <p:cNvPr id="10" name="Freeform 10"/>
            <p:cNvSpPr/>
            <p:nvPr/>
          </p:nvSpPr>
          <p:spPr>
            <a:xfrm>
              <a:off x="48260" y="48260"/>
              <a:ext cx="1576070" cy="1518904"/>
            </a:xfrm>
            <a:custGeom>
              <a:avLst/>
              <a:gdLst/>
              <a:ahLst/>
              <a:cxnLst/>
              <a:rect l="l" t="t" r="r" b="b"/>
              <a:pathLst>
                <a:path w="1576070" h="1518904">
                  <a:moveTo>
                    <a:pt x="0" y="0"/>
                  </a:moveTo>
                  <a:lnTo>
                    <a:pt x="1576070" y="0"/>
                  </a:lnTo>
                  <a:lnTo>
                    <a:pt x="1576070" y="1518904"/>
                  </a:lnTo>
                  <a:lnTo>
                    <a:pt x="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" y="6350"/>
              <a:ext cx="1576070" cy="1518904"/>
            </a:xfrm>
            <a:custGeom>
              <a:avLst/>
              <a:gdLst/>
              <a:ahLst/>
              <a:cxnLst/>
              <a:rect l="l" t="t" r="r" b="b"/>
              <a:pathLst>
                <a:path w="1576070" h="1518904">
                  <a:moveTo>
                    <a:pt x="0" y="0"/>
                  </a:moveTo>
                  <a:lnTo>
                    <a:pt x="1576070" y="0"/>
                  </a:lnTo>
                  <a:lnTo>
                    <a:pt x="1576070" y="1518904"/>
                  </a:lnTo>
                  <a:lnTo>
                    <a:pt x="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588770" cy="1531604"/>
            </a:xfrm>
            <a:custGeom>
              <a:avLst/>
              <a:gdLst/>
              <a:ahLst/>
              <a:cxnLst/>
              <a:rect l="l" t="t" r="r" b="b"/>
              <a:pathLst>
                <a:path w="1588770" h="1531604">
                  <a:moveTo>
                    <a:pt x="1588770" y="1531604"/>
                  </a:moveTo>
                  <a:lnTo>
                    <a:pt x="0" y="1531604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1531604"/>
                  </a:lnTo>
                  <a:close/>
                  <a:moveTo>
                    <a:pt x="12700" y="1518904"/>
                  </a:moveTo>
                  <a:lnTo>
                    <a:pt x="1576070" y="1518904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246308" y="1134050"/>
            <a:ext cx="1700972" cy="609257"/>
          </a:xfrm>
          <a:prstGeom prst="rect">
            <a:avLst/>
          </a:prstGeom>
        </p:spPr>
      </p:pic>
      <p:sp>
        <p:nvSpPr>
          <p:cNvPr id="14" name="TitleArea"/>
          <p:cNvSpPr txBox="1"/>
          <p:nvPr/>
        </p:nvSpPr>
        <p:spPr>
          <a:xfrm>
            <a:off x="1793733" y="2119101"/>
            <a:ext cx="8646461" cy="2097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000000"/>
                </a:solidFill>
                <a:latin typeface="Helvetica" pitchFamily="2" charset="0"/>
              </a:rPr>
              <a:t>SAMPLE REPORT </a:t>
            </a:r>
          </a:p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000000"/>
                </a:solidFill>
                <a:latin typeface="Helvetica" pitchFamily="2" charset="0"/>
              </a:rPr>
              <a:t>NAME TITLE V23</a:t>
            </a:r>
          </a:p>
        </p:txBody>
      </p:sp>
      <p:sp>
        <p:nvSpPr>
          <p:cNvPr id="15" name="usernameArea"/>
          <p:cNvSpPr txBox="1"/>
          <p:nvPr/>
        </p:nvSpPr>
        <p:spPr>
          <a:xfrm>
            <a:off x="3150826" y="4396470"/>
            <a:ext cx="5804573" cy="699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Helvetica Light" panose="020B0403020202020204" pitchFamily="34" charset="0"/>
              </a:rPr>
              <a:t>This report is created by USERNAME on 24.03.2022 with </a:t>
            </a:r>
            <a:r>
              <a:rPr lang="en-US" sz="2000" dirty="0" err="1">
                <a:solidFill>
                  <a:srgbClr val="000000"/>
                </a:solidFill>
                <a:latin typeface="Helvetica Light" panose="020B0403020202020204" pitchFamily="34" charset="0"/>
              </a:rPr>
              <a:t>Kimola</a:t>
            </a:r>
            <a:r>
              <a:rPr lang="en-US" sz="2000" dirty="0">
                <a:solidFill>
                  <a:srgbClr val="000000"/>
                </a:solidFill>
                <a:latin typeface="Helvetica Light" panose="020B0403020202020204" pitchFamily="34" charset="0"/>
              </a:rPr>
              <a:t> Cognitive.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64233" y="6424326"/>
            <a:ext cx="2465123" cy="280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1666" dirty="0" err="1">
                <a:solidFill>
                  <a:srgbClr val="A6A6A6"/>
                </a:solidFill>
                <a:latin typeface="Helvetica Light" panose="020B0403020202020204" pitchFamily="34" charset="0"/>
              </a:rPr>
              <a:t>kimola.com</a:t>
            </a:r>
            <a:r>
              <a:rPr lang="en-US" sz="1666" dirty="0">
                <a:solidFill>
                  <a:srgbClr val="A6A6A6"/>
                </a:solidFill>
                <a:latin typeface="Helvetica Light" panose="020B0403020202020204" pitchFamily="34" charset="0"/>
              </a:rPr>
              <a:t>/cognitive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 başlık ekleyin</dc:title>
  <cp:lastModifiedBy>Çağrı Tümer</cp:lastModifiedBy>
  <cp:revision>8</cp:revision>
  <dcterms:created xsi:type="dcterms:W3CDTF">2006-08-16T00:00:00Z</dcterms:created>
  <dcterms:modified xsi:type="dcterms:W3CDTF">2022-09-15T14:35:07Z</dcterms:modified>
  <dc:identifier>DAFK_UdIvgI</dc:identifier>
</cp:coreProperties>
</file>