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fntdata" ContentType="application/x-fontdata"/>
  <Default Extension="svg" ContentType="image/svg+xml"/>
  <Default Extension="png" ContentType="image/p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s/slide12.xml" ContentType="application/vnd.openxmlformats-officedocument.presentationml.slide+xml"/>
  <Override PartName="/ppt/slideLayouts/slideLayout112.xml" ContentType="application/vnd.openxmlformats-officedocument.presentationml.slideLayout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slides/slide23.xml" ContentType="application/vnd.openxmlformats-officedocument.presentationml.slide+xml"/>
  <Override PartName="/ppt/slideLayouts/slideLayout113.xml" ContentType="application/vnd.openxmlformats-officedocument.presentationml.slideLayout+xml"/>
  <Override PartName="/ppt/slideMasters/slideMaster13.xml" ContentType="application/vnd.openxmlformats-officedocument.presentationml.slideMaster+xml"/>
  <Override PartName="/ppt/theme/theme13.xml" ContentType="application/vnd.openxmlformats-officedocument.theme+xml"/>
  <Override PartName="/ppt/slides/slide34.xml" ContentType="application/vnd.openxmlformats-officedocument.presentationml.slide+xml"/>
  <Override PartName="/ppt/slideLayouts/slideLayout114.xml" ContentType="application/vnd.openxmlformats-officedocument.presentationml.slideLayout+xml"/>
  <Override PartName="/ppt/slideMasters/slideMaster14.xml" ContentType="application/vnd.openxmlformats-officedocument.presentationml.slideMaster+xml"/>
  <Override PartName="/ppt/theme/theme14.xml" ContentType="application/vnd.openxmlformats-officedocument.theme+xml"/>
  <Override PartName="/ppt/slides/slide15.xml" ContentType="application/vnd.openxmlformats-officedocument.presentationml.slide+xml"/>
  <Override PartName="/ppt/slideLayouts/slideLayout115.xml" ContentType="application/vnd.openxmlformats-officedocument.presentationml.slideLayout+xml"/>
  <Override PartName="/ppt/slideMasters/slideMaster15.xml" ContentType="application/vnd.openxmlformats-officedocument.presentationml.slideMaster+xml"/>
  <Override PartName="/ppt/theme/theme15.xml" ContentType="application/vnd.openxmlformats-officedocument.theme+xml"/>
  <Override PartName="/ppt/slides/slide26.xml" ContentType="application/vnd.openxmlformats-officedocument.presentationml.slide+xml"/>
  <Override PartName="/ppt/slideLayouts/slideLayout116.xml" ContentType="application/vnd.openxmlformats-officedocument.presentationml.slideLayout+xml"/>
  <Override PartName="/ppt/slideMasters/slideMaster16.xml" ContentType="application/vnd.openxmlformats-officedocument.presentationml.slideMaster+xml"/>
  <Override PartName="/ppt/theme/theme16.xml" ContentType="application/vnd.openxmlformats-officedocument.theme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thumbnail" Target="docProps/thumbnail.jpeg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embedTrueTypeFonts="true">
  <p:sldMasterIdLst>
    <p:sldMasterId id="2147483648" r:id="rId2"/>
    <p:sldMasterId id="2147483649" r:id="R19107cca23774843"/>
    <p:sldMasterId id="2147483650" r:id="Rdf3df6db7459486c"/>
    <p:sldMasterId id="2147483651" r:id="R58e1579cd6ff4850"/>
    <p:sldMasterId id="2147483652" r:id="R61bddef704d64c59"/>
    <p:sldMasterId id="2147483653" r:id="Rd35be677d48045ca"/>
  </p:sldMasterIdLst>
  <p:sldIdLst>
    <p:sldId id="256" r:id="rId3"/>
    <p:sldId id="257" r:id="R00475e4c4dc04af5"/>
    <p:sldId id="258" r:id="Raa7c706dae654d14"/>
    <p:sldId id="259" r:id="R6b227b1687e04d65"/>
    <p:sldId id="260" r:id="R0d23d9f57f6c4fa2"/>
    <p:sldId id="261" r:id="Redc64237a3784a58"/>
  </p:sldIdLst>
  <p:sldSz cx="12193588" cy="6858000"/>
  <p:notesSz cx="6858000" cy="9144000"/>
  <p:embeddedFontLst>
    <p:embeddedFont>
      <p:font typeface="Calibri" panose="020F0502020204030204" pitchFamily="34" charset="00"/>
      <p:regular r:id="rId4"/>
      <p:bold r:id="rId5"/>
      <p:italic r:id="rId6"/>
      <p:boldItalic r:id="rId7"/>
    </p:embeddedFont>
  </p:embeddedFontLst>
  <p:custShowLst/>
  <p:defaultTextStyle>
    <a:defPPr>
      <a:defRPr lang="en-US"/>
    </a:defPPr>
    <a:lvl1pPr marL="0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15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30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46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261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076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891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707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522" algn="l" defTabSz="609630" rtl="false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10" autoAdjust="0"/>
    <p:restoredTop sz="94614" autoAdjust="0"/>
  </p:normalViewPr>
  <p:slideViewPr>
    <p:cSldViewPr>
      <p:cViewPr varScale="true">
        <p:scale>
          <a:sx n="101" d="100"/>
          <a:sy n="101" d="100"/>
        </p:scale>
        <p:origin x="1008" y="192"/>
      </p:cViewPr>
      <p:guideLst>
        <p:guide orient="horz" pos="14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false">
        <p:scale>
          <a:sx n="100" d="100"/>
          <a:sy n="100" d="100"/>
        </p:scale>
        <p:origin x="0" y="0"/>
      </p:cViewPr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1" /><Relationship Type="http://schemas.openxmlformats.org/officeDocument/2006/relationships/slideMaster" Target="slideMasters/slideMaster1.xml" Id="rId2" /><Relationship Type="http://schemas.openxmlformats.org/officeDocument/2006/relationships/slide" Target="slides/slide1.xml" Id="rId3" /><Relationship Type="http://schemas.openxmlformats.org/officeDocument/2006/relationships/font" Target="fonts/font1.fntdata" Id="rId4" /><Relationship Type="http://schemas.openxmlformats.org/officeDocument/2006/relationships/font" Target="fonts/font2.fntdata" Id="rId5" /><Relationship Type="http://schemas.openxmlformats.org/officeDocument/2006/relationships/font" Target="fonts/font3.fntdata" Id="rId6" /><Relationship Type="http://schemas.openxmlformats.org/officeDocument/2006/relationships/font" Target="fonts/font4.fntdata" Id="rId7" /><Relationship Type="http://schemas.openxmlformats.org/officeDocument/2006/relationships/presProps" Target="presProps.xml" Id="rId8" /><Relationship Type="http://schemas.openxmlformats.org/officeDocument/2006/relationships/viewProps" Target="viewProps.xml" Id="rId9" /><Relationship Type="http://schemas.openxmlformats.org/officeDocument/2006/relationships/slide" Target="/ppt/slides/slide12.xml" Id="R00475e4c4dc04af5" /><Relationship Type="http://schemas.openxmlformats.org/officeDocument/2006/relationships/slideMaster" Target="/ppt/slideMasters/slideMaster12.xml" Id="R19107cca23774843" /><Relationship Type="http://schemas.openxmlformats.org/officeDocument/2006/relationships/slide" Target="/ppt/slides/slide23.xml" Id="Raa7c706dae654d14" /><Relationship Type="http://schemas.openxmlformats.org/officeDocument/2006/relationships/slideMaster" Target="/ppt/slideMasters/slideMaster13.xml" Id="Rdf3df6db7459486c" /><Relationship Type="http://schemas.openxmlformats.org/officeDocument/2006/relationships/slide" Target="/ppt/slides/slide34.xml" Id="R6b227b1687e04d65" /><Relationship Type="http://schemas.openxmlformats.org/officeDocument/2006/relationships/slideMaster" Target="/ppt/slideMasters/slideMaster14.xml" Id="R58e1579cd6ff4850" /><Relationship Type="http://schemas.openxmlformats.org/officeDocument/2006/relationships/slide" Target="/ppt/slides/slide15.xml" Id="R0d23d9f57f6c4fa2" /><Relationship Type="http://schemas.openxmlformats.org/officeDocument/2006/relationships/slideMaster" Target="/ppt/slideMasters/slideMaster15.xml" Id="R61bddef704d64c59" /><Relationship Type="http://schemas.openxmlformats.org/officeDocument/2006/relationships/slide" Target="/ppt/slides/slide26.xml" Id="Redc64237a3784a58" /><Relationship Type="http://schemas.openxmlformats.org/officeDocument/2006/relationships/slideMaster" Target="/ppt/slideMasters/slideMaster16.xml" Id="Rd35be677d48045ca" /></Relationships>
</file>

<file path=ppt/charts/_rels/chart11.xml.rels>&#65279;<?xml version="1.0" encoding="utf-8"?><Relationships xmlns="http://schemas.openxmlformats.org/package/2006/relationships"><Relationship Type="http://schemas.openxmlformats.org/officeDocument/2006/relationships/package" Target="/ppt/embeddings/Microsoft_Excel_Worksheet1.xlsx" Id="rId1" /></Relationships>
</file>

<file path=ppt/charts/_rels/chart22.xml.rels>&#65279;<?xml version="1.0" encoding="utf-8"?><Relationships xmlns="http://schemas.openxmlformats.org/package/2006/relationships"><Relationship Type="http://schemas.openxmlformats.org/officeDocument/2006/relationships/package" Target="/ppt/embeddings/Microsoft_Excel_Worksheet22.xlsx" Id="rId1" /></Relationships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Sheet1!$A$2:$A$34</c:f>
              <c:multiLvlStrCache>
                <c:ptCount val="33"/>
                <c:lvl>
                  <c:pt idx="0">
                    <c:v>07/31/2022</c:v>
                  </c:pt>
                  <c:pt idx="1">
                    <c:v>08/01/2022</c:v>
                  </c:pt>
                  <c:pt idx="2">
                    <c:v>08/02/2022</c:v>
                  </c:pt>
                  <c:pt idx="3">
                    <c:v>08/03/2022</c:v>
                  </c:pt>
                  <c:pt idx="4">
                    <c:v>08/04/2022</c:v>
                  </c:pt>
                  <c:pt idx="5">
                    <c:v>08/05/2022</c:v>
                  </c:pt>
                  <c:pt idx="6">
                    <c:v>08/06/2022</c:v>
                  </c:pt>
                  <c:pt idx="7">
                    <c:v>08/07/2022</c:v>
                  </c:pt>
                  <c:pt idx="8">
                    <c:v>08/08/2022</c:v>
                  </c:pt>
                  <c:pt idx="9">
                    <c:v>08/09/2022</c:v>
                  </c:pt>
                  <c:pt idx="10">
                    <c:v>08/10/2022</c:v>
                  </c:pt>
                  <c:pt idx="11">
                    <c:v>08/11/2022</c:v>
                  </c:pt>
                  <c:pt idx="12">
                    <c:v>08/12/2022</c:v>
                  </c:pt>
                  <c:pt idx="13">
                    <c:v>08/13/2022</c:v>
                  </c:pt>
                  <c:pt idx="14">
                    <c:v>08/14/2022</c:v>
                  </c:pt>
                  <c:pt idx="15">
                    <c:v>08/15/2022</c:v>
                  </c:pt>
                  <c:pt idx="16">
                    <c:v>08/16/2022</c:v>
                  </c:pt>
                  <c:pt idx="17">
                    <c:v>08/17/2022</c:v>
                  </c:pt>
                  <c:pt idx="18">
                    <c:v>08/18/2022</c:v>
                  </c:pt>
                  <c:pt idx="19">
                    <c:v>08/19/2022</c:v>
                  </c:pt>
                  <c:pt idx="20">
                    <c:v>08/20/2022</c:v>
                  </c:pt>
                  <c:pt idx="21">
                    <c:v>08/21/2022</c:v>
                  </c:pt>
                  <c:pt idx="22">
                    <c:v>08/22/2022</c:v>
                  </c:pt>
                  <c:pt idx="23">
                    <c:v>08/23/2022</c:v>
                  </c:pt>
                  <c:pt idx="24">
                    <c:v>08/24/2022</c:v>
                  </c:pt>
                  <c:pt idx="25">
                    <c:v>08/25/2022</c:v>
                  </c:pt>
                  <c:pt idx="26">
                    <c:v>08/26/2022</c:v>
                  </c:pt>
                  <c:pt idx="27">
                    <c:v>08/27/2022</c:v>
                  </c:pt>
                  <c:pt idx="28">
                    <c:v>08/28/2022</c:v>
                  </c:pt>
                  <c:pt idx="29">
                    <c:v>08/29/2022</c:v>
                  </c:pt>
                  <c:pt idx="30">
                    <c:v>08/30/2022</c:v>
                  </c:pt>
                  <c:pt idx="31">
                    <c:v>08/31/2022</c:v>
                  </c:pt>
                </c:lvl>
              </c:multiLvlStrCache>
            </c:multiLvl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2</c:v>
                </c:pt>
                <c:pt idx="1">
                  <c:v>63</c:v>
                </c:pt>
                <c:pt idx="2">
                  <c:v>154</c:v>
                </c:pt>
                <c:pt idx="3">
                  <c:v>169</c:v>
                </c:pt>
                <c:pt idx="4">
                  <c:v>149</c:v>
                </c:pt>
                <c:pt idx="5">
                  <c:v>160</c:v>
                </c:pt>
                <c:pt idx="6">
                  <c:v>437</c:v>
                </c:pt>
                <c:pt idx="7">
                  <c:v>189</c:v>
                </c:pt>
                <c:pt idx="8">
                  <c:v>160</c:v>
                </c:pt>
                <c:pt idx="9">
                  <c:v>228</c:v>
                </c:pt>
                <c:pt idx="10">
                  <c:v>256</c:v>
                </c:pt>
                <c:pt idx="11">
                  <c:v>177</c:v>
                </c:pt>
                <c:pt idx="12">
                  <c:v>130</c:v>
                </c:pt>
                <c:pt idx="13">
                  <c:v>142</c:v>
                </c:pt>
                <c:pt idx="14">
                  <c:v>62</c:v>
                </c:pt>
                <c:pt idx="15">
                  <c:v>47</c:v>
                </c:pt>
                <c:pt idx="16">
                  <c:v>32</c:v>
                </c:pt>
                <c:pt idx="17">
                  <c:v>0</c:v>
                </c:pt>
                <c:pt idx="18">
                  <c:v>74</c:v>
                </c:pt>
                <c:pt idx="19">
                  <c:v>144</c:v>
                </c:pt>
                <c:pt idx="20">
                  <c:v>33</c:v>
                </c:pt>
                <c:pt idx="21">
                  <c:v>47</c:v>
                </c:pt>
                <c:pt idx="22">
                  <c:v>77</c:v>
                </c:pt>
                <c:pt idx="23">
                  <c:v>67</c:v>
                </c:pt>
                <c:pt idx="24">
                  <c:v>138</c:v>
                </c:pt>
                <c:pt idx="25">
                  <c:v>90</c:v>
                </c:pt>
                <c:pt idx="26">
                  <c:v>70</c:v>
                </c:pt>
                <c:pt idx="27">
                  <c:v>337</c:v>
                </c:pt>
                <c:pt idx="28">
                  <c:v>119</c:v>
                </c:pt>
                <c:pt idx="29">
                  <c:v>99</c:v>
                </c:pt>
                <c:pt idx="30">
                  <c:v>23</c:v>
                </c:pt>
                <c:pt idx="31">
                  <c:v>55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pieChart>
        <c:varyColors val="true"/>
        <c:ser>
          <c:idx val="0"/>
          <c:order val="0"/>
          <c:tx>
            <c:strRef>
              <c:f>Sheet1!$A$1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</c:dPt>
          <c:dLbls>
            <c:spPr>
              <a:noFill/>
              <a:ln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b="false" i="false" sz="900" u="none" strike="noStrike" baseline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false"/>
            <c:showVal val="false"/>
            <c:showCatName val="false"/>
            <c:showSerName val="false"/>
            <c:showPercent val="true"/>
            <c:showBubbleSize val="false"/>
            <c:showLeaderLines/>
            <c:extLst>
              <c:ext xmlns:c15="http://schemas.microsoft.com/office/drawing/2012/chart" uri="{CE6537A1-D6FC-4f65-9D91-7224C49458BB}"/>
            </c:extLst>
          </c:dLbls>
          <c:val>
            <c:numRef>
              <c:f>Sheet1!$A$2:$A$6</c:f>
              <c:numCache>
                <c:formatCode>General</c:formatCode>
                <c:ptCount val="5"/>
                <c:pt idx="0">
                  <c:v>1451</c:v>
                </c:pt>
                <c:pt idx="1">
                  <c:v>288</c:v>
                </c:pt>
                <c:pt idx="2">
                  <c:v>208</c:v>
                </c:pt>
                <c:pt idx="3">
                  <c:v>117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Series2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</c:dPt>
          <c:dLbls>
            <c:spPr>
              <a:noFill/>
              <a:ln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b="false" i="false" sz="900" u="none" strike="noStrike" baseline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false"/>
            <c:showVal val="false"/>
            <c:showCatName val="false"/>
            <c:showSerName val="false"/>
            <c:showPercent val="true"/>
            <c:showBubbleSize val="false"/>
            <c:showLeaderLines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</c:ser>
        <c:dLbls>
          <c:txPr>
            <a:bodyPr/>
            <a:lstStyle/>
            <a:p>
              <a:pPr/>
            </a:p>
          </c:txPr>
          <c:dLblPos val="ctr"/>
          <c:showLegendKey val="false"/>
          <c:showVal val="false"/>
          <c:showCatName val="false"/>
          <c:showSerName val="false"/>
          <c:showPercent val="true"/>
          <c:showBubbleSize val="false"/>
          <c:showLeaderLines/>
        </c:dLbls>
      </c:pieChart>
    </c:plotArea>
    <c:legend>
      <c:legendPos val="b"/>
      <c:overlay val="false"/>
      <c:txPr>
        <a:bodyPr/>
        <a:lstStyle/>
        <a:p>
          <a:pPr>
            <a:defRPr b="false" i="false" sz="900" u="none" strike="noStrike" baseline="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3.xml" Id="rId1" /></Relationships>
</file>

<file path=ppt/slideLayouts/_rels/slideLayout1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4.xml" Id="rId1" /></Relationships>
</file>

<file path=ppt/slideLayouts/_rels/slideLayout1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5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6.xml" Id="rId1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57260" y="1420283"/>
            <a:ext cx="5182275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914519" y="2590800"/>
            <a:ext cx="4267756" cy="1168400"/>
          </a:xfrm>
        </p:spPr>
        <p:txBody>
          <a:bodyPr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304815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60963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914446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219261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1524076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1828891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2133707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2438522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a="http://schemas.openxmlformats.org/drawingml/2006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4420175" y="183092"/>
            <a:ext cx="1371779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304840" y="183092"/>
            <a:ext cx="4013723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r="http://schemas.openxmlformats.org/officeDocument/2006/relationships" xmlns:a="http://schemas.openxmlformats.org/drawingml/2006/main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r="http://schemas.openxmlformats.org/officeDocument/2006/relationships" xmlns:a="http://schemas.openxmlformats.org/drawingml/2006/main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r="http://schemas.openxmlformats.org/officeDocument/2006/relationships" xmlns:a="http://schemas.openxmlformats.org/drawingml/2006/main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r="http://schemas.openxmlformats.org/officeDocument/2006/relationships" xmlns:a="http://schemas.openxmlformats.org/drawingml/2006/main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r="http://schemas.openxmlformats.org/officeDocument/2006/relationships" xmlns:a="http://schemas.openxmlformats.org/drawingml/2006/main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1605" y="2937934"/>
            <a:ext cx="5182275" cy="908050"/>
          </a:xfrm>
        </p:spPr>
        <p:txBody>
          <a:bodyPr anchor="t"/>
          <a:lstStyle>
            <a:lvl1pPr algn="l">
              <a:defRPr b="true" sz="2667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81605" y="1937809"/>
            <a:ext cx="5182275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304840" y="1066800"/>
            <a:ext cx="2692751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3099203" y="1066800"/>
            <a:ext cx="2692751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04840" y="1023409"/>
            <a:ext cx="2693809" cy="426508"/>
          </a:xfrm>
        </p:spPr>
        <p:txBody>
          <a:bodyPr anchor="b"/>
          <a:lstStyle>
            <a:lvl1pPr marL="0" indent="0">
              <a:buNone/>
              <a:defRPr b="true" sz="1600"/>
            </a:lvl1pPr>
            <a:lvl2pPr marL="304815" indent="0">
              <a:buNone/>
              <a:defRPr b="true" sz="1333"/>
            </a:lvl2pPr>
            <a:lvl3pPr marL="609630" indent="0">
              <a:buNone/>
              <a:defRPr b="true" sz="1200"/>
            </a:lvl3pPr>
            <a:lvl4pPr marL="914446" indent="0">
              <a:buNone/>
              <a:defRPr b="true" sz="1067"/>
            </a:lvl4pPr>
            <a:lvl5pPr marL="1219261" indent="0">
              <a:buNone/>
              <a:defRPr b="true" sz="1067"/>
            </a:lvl5pPr>
            <a:lvl6pPr marL="1524076" indent="0">
              <a:buNone/>
              <a:defRPr b="true" sz="1067"/>
            </a:lvl6pPr>
            <a:lvl7pPr marL="1828891" indent="0">
              <a:buNone/>
              <a:defRPr b="true" sz="1067"/>
            </a:lvl7pPr>
            <a:lvl8pPr marL="2133707" indent="0">
              <a:buNone/>
              <a:defRPr b="true" sz="1067"/>
            </a:lvl8pPr>
            <a:lvl9pPr marL="2438522" indent="0">
              <a:buNone/>
              <a:defRPr b="true"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304840" y="1449917"/>
            <a:ext cx="269380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3097087" y="1023409"/>
            <a:ext cx="2694868" cy="426508"/>
          </a:xfrm>
        </p:spPr>
        <p:txBody>
          <a:bodyPr anchor="b"/>
          <a:lstStyle>
            <a:lvl1pPr marL="0" indent="0">
              <a:buNone/>
              <a:defRPr b="true" sz="1600"/>
            </a:lvl1pPr>
            <a:lvl2pPr marL="304815" indent="0">
              <a:buNone/>
              <a:defRPr b="true" sz="1333"/>
            </a:lvl2pPr>
            <a:lvl3pPr marL="609630" indent="0">
              <a:buNone/>
              <a:defRPr b="true" sz="1200"/>
            </a:lvl3pPr>
            <a:lvl4pPr marL="914446" indent="0">
              <a:buNone/>
              <a:defRPr b="true" sz="1067"/>
            </a:lvl4pPr>
            <a:lvl5pPr marL="1219261" indent="0">
              <a:buNone/>
              <a:defRPr b="true" sz="1067"/>
            </a:lvl5pPr>
            <a:lvl6pPr marL="1524076" indent="0">
              <a:buNone/>
              <a:defRPr b="true" sz="1067"/>
            </a:lvl6pPr>
            <a:lvl7pPr marL="1828891" indent="0">
              <a:buNone/>
              <a:defRPr b="true" sz="1067"/>
            </a:lvl7pPr>
            <a:lvl8pPr marL="2133707" indent="0">
              <a:buNone/>
              <a:defRPr b="true" sz="1067"/>
            </a:lvl8pPr>
            <a:lvl9pPr marL="2438522" indent="0">
              <a:buNone/>
              <a:defRPr b="true"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3097087" y="1449917"/>
            <a:ext cx="2694868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04840" y="182033"/>
            <a:ext cx="2005803" cy="774700"/>
          </a:xfrm>
        </p:spPr>
        <p:txBody>
          <a:bodyPr anchor="b"/>
          <a:lstStyle>
            <a:lvl1pPr algn="l">
              <a:defRPr b="true" sz="1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2383677" y="182034"/>
            <a:ext cx="3408277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304840" y="956734"/>
            <a:ext cx="2005803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95014" y="3200400"/>
            <a:ext cx="3658076" cy="377825"/>
          </a:xfrm>
        </p:spPr>
        <p:txBody>
          <a:bodyPr anchor="b"/>
          <a:lstStyle>
            <a:lvl1pPr algn="l">
              <a:defRPr b="true" sz="1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195014" y="408517"/>
            <a:ext cx="3658076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95014" y="3578225"/>
            <a:ext cx="3658076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Relationship Id="rId3" Type="http://schemas.openxmlformats.org/officeDocument/2006/relationships/slideLayout" Target="../slideLayouts/slideLayout2.xml" /><Relationship Id="rId4" Type="http://schemas.openxmlformats.org/officeDocument/2006/relationships/slideLayout" Target="../slideLayouts/slideLayout3.xml" /><Relationship Id="rId5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7" Type="http://schemas.openxmlformats.org/officeDocument/2006/relationships/slideLayout" Target="../slideLayouts/slideLayout6.xml" /><Relationship Id="rId8" Type="http://schemas.openxmlformats.org/officeDocument/2006/relationships/slideLayout" Target="../slideLayouts/slideLayout7.xml" /><Relationship Id="rId9" Type="http://schemas.openxmlformats.org/officeDocument/2006/relationships/slideLayout" Target="../slideLayouts/slideLayout8.xml" /><Relationship Id="rId10" Type="http://schemas.openxmlformats.org/officeDocument/2006/relationships/slideLayout" Target="../slideLayouts/slideLayout9.xml" /><Relationship Id="rId11" Type="http://schemas.openxmlformats.org/officeDocument/2006/relationships/slideLayout" Target="../slideLayouts/slideLayout10.xml" /><Relationship Id="rId12" Type="http://schemas.openxmlformats.org/officeDocument/2006/relationships/slideLayout" Target="../slideLayouts/slideLayout11.xml" 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theme" Target="/ppt/theme/theme12.xml" Id="rId1" /><Relationship Type="http://schemas.openxmlformats.org/officeDocument/2006/relationships/slideLayout" Target="/ppt/slideLayouts/slideLayout112.xml" Id="rId2" /></Relationships>
</file>

<file path=ppt/slideMasters/_rels/slideMaster13.xml.rels>&#65279;<?xml version="1.0" encoding="utf-8"?><Relationships xmlns="http://schemas.openxmlformats.org/package/2006/relationships"><Relationship Type="http://schemas.openxmlformats.org/officeDocument/2006/relationships/theme" Target="/ppt/theme/theme13.xml" Id="rId1" /><Relationship Type="http://schemas.openxmlformats.org/officeDocument/2006/relationships/slideLayout" Target="/ppt/slideLayouts/slideLayout113.xml" Id="rId2" /></Relationships>
</file>

<file path=ppt/slideMasters/_rels/slideMaster14.xml.rels>&#65279;<?xml version="1.0" encoding="utf-8"?><Relationships xmlns="http://schemas.openxmlformats.org/package/2006/relationships"><Relationship Type="http://schemas.openxmlformats.org/officeDocument/2006/relationships/theme" Target="/ppt/theme/theme14.xml" Id="rId1" /><Relationship Type="http://schemas.openxmlformats.org/officeDocument/2006/relationships/slideLayout" Target="/ppt/slideLayouts/slideLayout114.xml" Id="rId2" /></Relationships>
</file>

<file path=ppt/slideMasters/_rels/slideMaster15.xml.rels>&#65279;<?xml version="1.0" encoding="utf-8"?><Relationships xmlns="http://schemas.openxmlformats.org/package/2006/relationships"><Relationship Type="http://schemas.openxmlformats.org/officeDocument/2006/relationships/theme" Target="/ppt/theme/theme15.xml" Id="rId1" /><Relationship Type="http://schemas.openxmlformats.org/officeDocument/2006/relationships/slideLayout" Target="/ppt/slideLayouts/slideLayout115.xml" Id="rId2" /></Relationships>
</file>

<file path=ppt/slideMasters/_rels/slideMaster16.xml.rels>&#65279;<?xml version="1.0" encoding="utf-8"?><Relationships xmlns="http://schemas.openxmlformats.org/package/2006/relationships"><Relationship Type="http://schemas.openxmlformats.org/officeDocument/2006/relationships/theme" Target="/ppt/theme/theme16.xml" Id="rId1" /><Relationship Type="http://schemas.openxmlformats.org/officeDocument/2006/relationships/slideLayout" Target="/ppt/slideLayouts/slideLayout116.xml" Id="rId2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04840" y="183092"/>
            <a:ext cx="5487115" cy="762000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04840" y="1066800"/>
            <a:ext cx="5487115" cy="3017309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04840" y="4237567"/>
            <a:ext cx="1422585" cy="24341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false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2083072" y="4237567"/>
            <a:ext cx="1930651" cy="24341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4369369" y="4237567"/>
            <a:ext cx="1422585" cy="24341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false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false" hdr="false" ftr="false" dt="false"/>
  <p:txStyles>
    <p:titleStyle>
      <a:lvl1pPr algn="ctr" defTabSz="609630" rtl="false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false">
        <a:spcBef>
          <a:spcPct val="20000"/>
        </a:spcBef>
        <a:buFont typeface="Arial" pitchFamily="34" charset="0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false">
        <a:spcBef>
          <a:spcPct val="20000"/>
        </a:spcBef>
        <a:buFont typeface="Arial" pitchFamily="34" charset="0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false">
        <a:spcBef>
          <a:spcPct val="20000"/>
        </a:spcBef>
        <a:buFont typeface="Arial" pitchFamily="34" charset="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false">
        <a:spcBef>
          <a:spcPct val="20000"/>
        </a:spcBef>
        <a:buFont typeface="Arial" pitchFamily="34" charset="0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false">
        <a:spcBef>
          <a:spcPct val="20000"/>
        </a:spcBef>
        <a:buFont typeface="Arial" pitchFamily="34" charset="0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false">
        <a:spcBef>
          <a:spcPct val="20000"/>
        </a:spcBef>
        <a:buFont typeface="Arial" pitchFamily="34" charset="0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false">
        <a:spcBef>
          <a:spcPct val="20000"/>
        </a:spcBef>
        <a:buFont typeface="Arial" pitchFamily="34" charset="0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false">
        <a:spcBef>
          <a:spcPct val="20000"/>
        </a:spcBef>
        <a:buFont typeface="Arial" pitchFamily="34" charset="0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false">
        <a:spcBef>
          <a:spcPct val="20000"/>
        </a:spcBef>
        <a:buFont typeface="Arial" pitchFamily="34" charset="0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false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  <p:hf sldNum="false" hdr="false" ftr="false" dt="false"/>
</p:sldMaster>
</file>

<file path=ppt/slideMasters/slideMaster13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  <p:hf sldNum="false" hdr="false" ftr="false" dt="false"/>
</p:sldMaster>
</file>

<file path=ppt/slideMasters/slideMaster14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  <p:hf sldNum="false" hdr="false" ftr="false" dt="false"/>
</p:sldMaster>
</file>

<file path=ppt/slideMasters/slideMaster15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  <p:hf sldNum="false" hdr="false" ftr="false" dt="false"/>
</p:sldMaster>
</file>

<file path=ppt/slideMasters/slideMaster16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  <p:hf sldNum="false" hdr="false" ftr="false" dt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svg" /><Relationship Id="rId3" Type="http://schemas.openxmlformats.org/officeDocument/2006/relationships/image" Target="../media/image2.svg" /><Relationship Id="rId4" Type="http://schemas.openxmlformats.org/officeDocument/2006/relationships/image" Target="../media/image3.svg" /><Relationship Id="rId5" Type="http://schemas.openxmlformats.org/officeDocument/2006/relationships/image" Target="../media/image4.svg" /><Relationship Id="rId6" Type="http://schemas.openxmlformats.org/officeDocument/2006/relationships/image" Target="../media/image5.svg" /><Relationship Id="rId7" Type="http://schemas.openxmlformats.org/officeDocument/2006/relationships/image" Target="../media/image6.svg" /><Relationship Id="rId8" Type="http://schemas.openxmlformats.org/officeDocument/2006/relationships/image" Target="../media/image7.png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2.xml" Id="rId1" /><Relationship Type="http://schemas.openxmlformats.org/officeDocument/2006/relationships/chart" Target="/ppt/charts/chart11.xml" Id="rId2" /><Relationship Type="http://schemas.openxmlformats.org/officeDocument/2006/relationships/chart" Target="/ppt/charts/chart22.xml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5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3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4.xml" Id="rId1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useLocalDpi xmlns="http://schemas.microsoft.com/office/drawing/2010/main" val="false"/>
              </a:ext>
              <a:ext uri="{96DAC541-7B7A-43D3-8B79-37D633B846F1}">
                <svgBlip xmlns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4" y="0"/>
            <a:ext cx="2021482" cy="19515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useLocalDpi xmlns="http://schemas.microsoft.com/office/drawing/2010/main" val="false"/>
              </a:ext>
              <a:ext uri="{96DAC541-7B7A-43D3-8B79-37D633B846F1}">
                <svgBlip xmlns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16075" y="1"/>
            <a:ext cx="2776719" cy="15850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useLocalDpi xmlns="http://schemas.microsoft.com/office/drawing/2010/main" val="false"/>
              </a:ext>
              <a:ext uri="{96DAC541-7B7A-43D3-8B79-37D633B846F1}">
                <svgBlip xmlns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042763" y="4624599"/>
            <a:ext cx="2074892" cy="207489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2471618" y="2448852"/>
            <a:ext cx="5039026" cy="4409148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8" name="TextBox 8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lIns="33867" tIns="33867" rIns="33867" bIns="33867" rtlCol="false"/>
            <a:lstStyle/>
            <a:p>
              <a:pPr algn="ctr">
                <a:lnSpc>
                  <a:spcPts val="2333"/>
                </a:lnSpc>
              </a:pPr>
              <a:endParaRPr sz="8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36806" y="2233401"/>
            <a:ext cx="3497580" cy="3374487"/>
            <a:chOff x="0" y="0"/>
            <a:chExt cx="1624330" cy="1567164"/>
          </a:xfrm>
        </p:grpSpPr>
        <p:sp>
          <p:nvSpPr>
            <p:cNvPr id="10" name="Freeform 10"/>
            <p:cNvSpPr/>
            <p:nvPr/>
          </p:nvSpPr>
          <p:spPr>
            <a:xfrm>
              <a:off x="48260" y="48260"/>
              <a:ext cx="1576070" cy="1518904"/>
            </a:xfrm>
            <a:custGeom>
              <a:avLst/>
              <a:ahLst/>
              <a:cxnLst/>
              <a:rect l="l" t="t" r="r" b="b"/>
              <a:pathLst>
                <a:path w="1576070" h="1518904">
                  <a:moveTo>
                    <a:pt x="0" y="0"/>
                  </a:moveTo>
                  <a:lnTo>
                    <a:pt x="1576070" y="0"/>
                  </a:lnTo>
                  <a:lnTo>
                    <a:pt x="1576070" y="1518904"/>
                  </a:lnTo>
                  <a:lnTo>
                    <a:pt x="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" y="6350"/>
              <a:ext cx="1576070" cy="1518904"/>
            </a:xfrm>
            <a:custGeom>
              <a:avLst/>
              <a:ahLst/>
              <a:cxnLst/>
              <a:rect l="l" t="t" r="r" b="b"/>
              <a:pathLst>
                <a:path w="1576070" h="1518904">
                  <a:moveTo>
                    <a:pt x="0" y="0"/>
                  </a:moveTo>
                  <a:lnTo>
                    <a:pt x="1576070" y="0"/>
                  </a:lnTo>
                  <a:lnTo>
                    <a:pt x="1576070" y="1518904"/>
                  </a:lnTo>
                  <a:lnTo>
                    <a:pt x="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588770" cy="1531604"/>
            </a:xfrm>
            <a:custGeom>
              <a:avLst/>
              <a:ahLst/>
              <a:cxnLst/>
              <a:rect l="l" t="t" r="r" b="b"/>
              <a:pathLst>
                <a:path w="1588770" h="1531604">
                  <a:moveTo>
                    <a:pt x="1588770" y="1531604"/>
                  </a:moveTo>
                  <a:lnTo>
                    <a:pt x="0" y="1531604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1531604"/>
                  </a:lnTo>
                  <a:close/>
                  <a:moveTo>
                    <a:pt x="12700" y="1518904"/>
                  </a:moveTo>
                  <a:lnTo>
                    <a:pt x="1576070" y="1518904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1518904"/>
                  </a:lnTo>
                  <a:close/>
                </a:path>
              </a:pathLst>
            </a:custGeom>
            <a:solidFill>
              <a:srgbClr val="FFD51E"/>
            </a:solidFill>
          </p:spPr>
        </p:sp>
      </p:grpSp>
      <p:pic>
        <p:nvPicPr>
          <p:cNvPr id="13" name="Picture 13"/>
          <p:cNvPicPr>
            <a:picLocks noChangeAspect="true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246308" y="1134050"/>
            <a:ext cx="1700972" cy="609257"/>
          </a:xfrm>
          <a:prstGeom prst="rect">
            <a:avLst/>
          </a:prstGeom>
        </p:spPr>
      </p:pic>
      <p:sp>
        <p:nvSpPr>
          <p:cNvPr id="14" name="TitleArea"/>
          <p:cNvSpPr txBox="true"/>
          <p:nvPr/>
        </p:nvSpPr>
        <p:spPr>
          <a:xfrm>
            <a:off x="1793733" y="2119101"/>
            <a:ext cx="8646461" cy="2097497"/>
          </a:xfrm>
          <a:prstGeom prst="rect">
            <a:avLst/>
          </a:prstGeom>
        </p:spPr>
        <p:txBody>
          <a:bodyPr anchor="t" lIns="0" tIns="0" rIns="0" bIns="0" wrap="square" rtlCol="false">
            <a:spAutoFit/>
          </a:bodyPr>
          <a:lstStyle/>
          <a:p>
            <a:pPr algn="ctr">
              <a:lnSpc>
                <a:spcPts val="8400"/>
              </a:lnSpc>
            </a:pPr>
            <a:r>
              <a:rPr b="true" sz="6000" dirty="false" lang="en-US">
                <a:solidFill>
                  <a:srgbClr val="000000"/>
                </a:solidFill>
                <a:latin charset="00" pitchFamily="02" typeface="Helvetica"/>
              </a:rPr>
              <a:t>GS Store - Ağustos Raporu</a:t>
            </a:r>
          </a:p>
        </p:txBody>
      </p:sp>
      <p:sp>
        <p:nvSpPr>
          <p:cNvPr id="15" name="usernameArea"/>
          <p:cNvSpPr txBox="true"/>
          <p:nvPr/>
        </p:nvSpPr>
        <p:spPr>
          <a:xfrm>
            <a:off x="3150826" y="4396470"/>
            <a:ext cx="5804573" cy="699166"/>
          </a:xfrm>
          <a:prstGeom prst="rect">
            <a:avLst/>
          </a:prstGeom>
        </p:spPr>
        <p:txBody>
          <a:bodyPr anchor="t" lIns="0" tIns="0" rIns="0" bIns="0" wrap="square" rtlCol="fals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sz="2000" dirty="false" lang="en-US">
                <a:solidFill>
                  <a:srgbClr val="000000"/>
                </a:solidFill>
                <a:latin charset="00" panose="020B0403020202020204" pitchFamily="34" typeface="Helvetica Light"/>
              </a:rPr>
              <a:t>This report is created by Felipe Carmona on 9/16/2022 with Kimola Cognitive.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id="16" name="TextBox 16"/>
          <p:cNvSpPr txBox="true"/>
          <p:nvPr/>
        </p:nvSpPr>
        <p:spPr>
          <a:xfrm>
            <a:off x="4864233" y="6424326"/>
            <a:ext cx="2465123" cy="280141"/>
          </a:xfrm>
          <a:prstGeom prst="rect">
            <a:avLst/>
          </a:prstGeom>
        </p:spPr>
        <p:txBody>
          <a:bodyPr anchor="t" lIns="0" tIns="0" rIns="0" bIns="0" wrap="square" rtlCol="false">
            <a:spAutoFit/>
          </a:bodyPr>
          <a:lstStyle/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sz="1666" dirty="false" err="true" lang="en-US">
                <a:solidFill>
                  <a:srgbClr val="A6A6A6"/>
                </a:solidFill>
                <a:latin charset="00" panose="020B0403020202020204" pitchFamily="34" typeface="Helvetica Light"/>
              </a:rPr>
              <a:t>kimola.com</a:t>
            </a:r>
            <a:r>
              <a:rPr sz="1666" dirty="false" lang="en-US">
                <a:solidFill>
                  <a:srgbClr val="A6A6A6"/>
                </a:solidFill>
                <a:latin charset="00" panose="020B0403020202020204" pitchFamily="34" typeface="Helvetica Light"/>
              </a:rPr>
              <a:t>/cognitive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-1187999" y="-1187999"/>
            <a:ext cx="2462400" cy="2462400"/>
          </a:xfrm>
          <a:prstGeom prst="donut">
            <a:avLst/>
          </a:prstGeom>
          <a:solidFill>
            <a:srgbClr val="2F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" name="TextBox 2"/>
          <p:cNvSpPr txBox="true"/>
          <p:nvPr/>
        </p:nvSpPr>
        <p:spPr>
          <a:xfrm>
            <a:off x="910800" y="864000"/>
            <a:ext cx="2880000" cy="7200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b="true" sz="3200"/>
              <a:t>Timeline Trend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34400" y="1591200"/>
            <a:ext cx="4168800" cy="7200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400"/>
              <a:t>See how the volume of the conversations evolved among time.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0000" y="694800"/>
            <a:ext cx="169200" cy="1018800"/>
          </a:xfrm>
          <a:prstGeom prst="rect">
            <a:avLst/>
          </a:prstGeom>
          <a:solidFill>
            <a:srgbClr val="FFD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6" name="TextBox 5"/>
          <p:cNvSpPr txBox="true"/>
          <p:nvPr/>
        </p:nvSpPr>
        <p:spPr>
          <a:xfrm>
            <a:off x="7556400" y="615600"/>
            <a:ext cx="2718000" cy="5868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b="true" sz="3200"/>
              <a:t>Popular Terms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7534800" y="1191600"/>
            <a:ext cx="3412800" cy="5832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400"/>
              <a:t>Here are the popular terms that are mentioned.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2800" y="3272400"/>
            <a:ext cx="169200" cy="1018800"/>
          </a:xfrm>
          <a:prstGeom prst="rect">
            <a:avLst/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556400" y="3139200"/>
            <a:ext cx="3520800" cy="5868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b="true" sz="3200"/>
              <a:t>Popular Categories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7599600" y="3661200"/>
            <a:ext cx="3348000" cy="5220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400"/>
              <a:t>Here are the popular categories classified with our NLP technology. </a:t>
            </a:r>
          </a:p>
        </p:txBody>
      </p:sp>
      <p:graphicFrame>
        <p:nvGraphicFramePr>
          <p:cNvPr id="11" name="Frame 10"/>
          <p:cNvGraphicFramePr/>
          <p:nvPr/>
        </p:nvGraphicFramePr>
        <p:xfrm>
          <a:off x="486000" y="2242800"/>
          <a:ext cx="6685200" cy="4104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graphicFrame>
        <p:nvGraphicFramePr>
          <p:cNvPr id="12" name="Frame 11"/>
          <p:cNvGraphicFramePr/>
          <p:nvPr/>
        </p:nvGraphicFramePr>
        <p:xfrm>
          <a:off x="7596000" y="4291200"/>
          <a:ext cx="3506400" cy="22752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3"/>
          </a:graphicData>
        </a:graphic>
      </p:graphicFrame>
      <p:sp>
        <p:nvSpPr>
          <p:cNvPr id="13" name="TextBox 12"/>
          <p:cNvSpPr txBox="true"/>
          <p:nvPr/>
        </p:nvSpPr>
        <p:spPr>
          <a:xfrm>
            <a:off x="7542000" y="1710000"/>
            <a:ext cx="3560400" cy="12348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300"/>
              <a:t>ada, Allah, aslan, besiktas, beşiktaş, Beşiktaş, fenerbahçe, Fenerium, galatasaray, Galatasaray SK, gs, hafta, hoca, kartal, kişi, Nike, sezon, şimdi, siyah, transfer, yaz, yer, yıldız, yönetim, zaman, 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108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800"/>
              <a:t>Eczacıbaşı Spor Kulübü - Sentiment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Negatif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4320000" y="360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41% (1,630)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0" y="3600000"/>
            <a:ext cx="1476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Pozitif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320000" y="432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30% (1,184)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000" y="4320000"/>
            <a:ext cx="10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Nötr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4320000" y="504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28% (1,116)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0000" y="5040000"/>
            <a:ext cx="1008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108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800"/>
              <a:t>Miscellaneous - Sentiment Classifier / TR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negatif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4320000" y="360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40% (1,559)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nötr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320000" y="432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36% (1,401)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000" y="4320000"/>
            <a:ext cx="1296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pozitif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4320000" y="504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25% (970)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0000" y="5040000"/>
            <a:ext cx="90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108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800"/>
              <a:t>Consumer Sentiment Classifier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negatif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4320000" y="360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40% (1,559)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nötr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320000" y="432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36% (1,401)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000" y="4320000"/>
            <a:ext cx="1296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pozitif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4320000" y="504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25% (970)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0000" y="5040000"/>
            <a:ext cx="90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108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800"/>
              <a:t>Spor Kulübü Giyim Markaları Modeli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Diğer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4320000" y="360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83% (3,277)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0" y="3600000"/>
            <a:ext cx="2988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Tasarım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320000" y="432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5% (197)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000" y="4320000"/>
            <a:ext cx="1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Fiyat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4320000" y="504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5% (185)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0000" y="5040000"/>
            <a:ext cx="1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Stok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4320000" y="576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4% (140)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000" y="5760000"/>
            <a:ext cx="144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Application>Microsoft Macintosh PowerPoint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Bir başlık ekleyin</dc:title>
  <cp:lastModifiedBy>Çağrı Tümer</cp:lastModifiedBy>
  <dcterms:created xsi:type="dcterms:W3CDTF">2006-08-16T00:00:00Z</dcterms:created>
  <dcterms:modified xsi:type="dcterms:W3CDTF">2022-09-15T14:35:07Z</dcterms:modified>
</cp:coreProperties>
</file>