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Default Extension="xlsx" ContentType="application/vnd.openxmlformats-officedocument.spreadsheetml.sheet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custShowLst/>
  <p:defaultTextStyle>
    <a:defPPr>
      <a:defRPr lang="en-TR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presProps" Target="presProps.xml" /><Relationship Id="rId6" Type="http://schemas.openxmlformats.org/officeDocument/2006/relationships/viewProps" Target="viewProp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roundedCorners val="false"/>
  <c:chart>
    <c:autoTitleDeleted val="false"/>
    <c:plotArea>
      <c:barChart>
        <c:barDir val="col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cat>
            <c:multiLvlStrRef>
              <c:f>Sheet1!$A$2:$A$15</c:f>
              <c:multiLvlStrCache>
                <c:ptCount val="14"/>
                <c:lvl>
                  <c:pt idx="0">
                    <c:v>baba</c:v>
                  </c:pt>
                  <c:pt idx="1">
                    <c:v>galaatsaray</c:v>
                  </c:pt>
                  <c:pt idx="2">
                    <c:v>allaaaaaah</c:v>
                  </c:pt>
                  <c:pt idx="3">
                    <c:v>ahsdajshdasd</c:v>
                  </c:pt>
                  <c:pt idx="4">
                    <c:v>buralara yaz günü kar yağıyor canım</c:v>
                  </c:pt>
                  <c:pt idx="5">
                    <c:v>asasdasdas</c:v>
                  </c:pt>
                  <c:pt idx="6">
                    <c:v>galaatsaray</c:v>
                  </c:pt>
                  <c:pt idx="7">
                    <c:v>allaaaaaah</c:v>
                  </c:pt>
                  <c:pt idx="8">
                    <c:v>ahsdajshdasd</c:v>
                  </c:pt>
                  <c:pt idx="9">
                    <c:v>galaatsaray</c:v>
                  </c:pt>
                  <c:pt idx="10">
                    <c:v>allaaaaaah</c:v>
                  </c:pt>
                  <c:pt idx="11">
                    <c:v>ahsdajshdasd</c:v>
                  </c:pt>
                  <c:pt idx="12">
                    <c:v>galaatsaray</c:v>
                  </c:pt>
                  <c:pt idx="13">
                    <c:v>allaaaaaah</c:v>
                  </c:pt>
                </c:lvl>
              </c:multiLvlStrCache>
            </c:multiLvl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</c:ser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"/>
        <c:crosses val="autoZero"/>
        <c:noMultiLvlLbl val="false"/>
      </c:catAx>
      <c:valAx>
        <c:axId val="2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</c:valAx>
    </c:plotArea>
    <c:plotVisOnly val="true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rame 1"/>
          <p:cNvGraphicFramePr/>
          <p:nvPr/>
        </p:nvGraphicFramePr>
        <p:xfrm>
          <a:off x="720000" y="720000"/>
          <a:ext cx="10800000" cy="32400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2"/>
          </a:graphicData>
        </a:graphic>
      </p:graphicFrame>
      <p:sp>
        <p:nvSpPr>
          <p:cNvPr id="3" name="TextBox 2"/>
          <p:cNvSpPr txBox="true"/>
          <p:nvPr/>
        </p:nvSpPr>
        <p:spPr>
          <a:xfrm>
            <a:off x="360000" y="4320000"/>
            <a:ext cx="720000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baba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1440000" y="432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3284317" y="432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5069636" y="432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7" name="TextBox 6"/>
          <p:cNvSpPr txBox="true"/>
          <p:nvPr/>
        </p:nvSpPr>
        <p:spPr>
          <a:xfrm>
            <a:off x="6967814" y="4320000"/>
            <a:ext cx="3693084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buralara yaz günü kar yağıyor canım</a:t>
            </a:r>
          </a:p>
        </p:txBody>
      </p:sp>
      <p:sp>
        <p:nvSpPr>
          <p:cNvPr id="8" name="TextBox 7"/>
          <p:cNvSpPr txBox="true"/>
          <p:nvPr/>
        </p:nvSpPr>
        <p:spPr>
          <a:xfrm>
            <a:off x="540000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asasdasdas</a:t>
            </a:r>
          </a:p>
        </p:txBody>
      </p:sp>
      <p:sp>
        <p:nvSpPr>
          <p:cNvPr id="9" name="TextBox 8"/>
          <p:cNvSpPr txBox="true"/>
          <p:nvPr/>
        </p:nvSpPr>
        <p:spPr>
          <a:xfrm>
            <a:off x="2325319" y="504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169636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5954956" y="504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12" name="TextBox 11"/>
          <p:cNvSpPr txBox="true"/>
          <p:nvPr/>
        </p:nvSpPr>
        <p:spPr>
          <a:xfrm>
            <a:off x="7853133" y="504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3" name="TextBox 12"/>
          <p:cNvSpPr txBox="true"/>
          <p:nvPr/>
        </p:nvSpPr>
        <p:spPr>
          <a:xfrm>
            <a:off x="9697451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4" name="TextBox 13"/>
          <p:cNvSpPr txBox="true"/>
          <p:nvPr/>
        </p:nvSpPr>
        <p:spPr>
          <a:xfrm>
            <a:off x="180000" y="576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078178" y="576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3922495" y="576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7" name="TextBox 16"/>
          <p:cNvSpPr txBox="true"/>
          <p:nvPr/>
        </p:nvSpPr>
        <p:spPr>
          <a:xfrm>
            <a:off x="5707814" y="576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DEĞİŞİR BURALAR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prstClr val="yellow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prstClr val="yellow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prstClr val="yellow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320000" y="570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prstClr val="yellow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solidFill>
            <a:prstClr val="gray"/>
          </a:solidFill>
          <a:ln>
            <a:solidFill>
              <a:prstClr val="darkGray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5" name="TextBox 24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871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7" name="TextBox 26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640000" y="360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1" name="TextBox 30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2" name="TextBox 31"/>
          <p:cNvSpPr txBox="true"/>
          <p:nvPr/>
        </p:nvSpPr>
        <p:spPr>
          <a:xfrm>
            <a:off x="871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3" name="TextBox 32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40000" y="432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7" name="TextBox 36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8" name="TextBox 37"/>
          <p:cNvSpPr txBox="true"/>
          <p:nvPr/>
        </p:nvSpPr>
        <p:spPr>
          <a:xfrm>
            <a:off x="871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9" name="TextBox 38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640000" y="504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3" name="TextBox 42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44" name="TextBox 43"/>
          <p:cNvSpPr txBox="true"/>
          <p:nvPr/>
        </p:nvSpPr>
        <p:spPr>
          <a:xfrm>
            <a:off x="871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45" name="TextBox 44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640000" y="576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