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</p:sldIdLst>
  <p:sldSz cx="12192000" cy="6858000"/>
  <p:notesSz cx="6858000" cy="9144000"/>
  <p:custShowLst/>
  <p:defaultTextStyle>
    <a:defPPr>
      <a:defRPr lang="en-TR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presProps" Target="presProps.xml" /><Relationship Id="rId6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Sheet1!$A$2:$A$15</c:f>
              <c:multiLvlStrCache>
                <c:ptCount val="14"/>
                <c:lvl>
                  <c:pt idx="0">
                    <c:v>baba</c:v>
                  </c:pt>
                  <c:pt idx="1">
                    <c:v>galaatsaray</c:v>
                  </c:pt>
                  <c:pt idx="2">
                    <c:v>allaaaaaah</c:v>
                  </c:pt>
                  <c:pt idx="3">
                    <c:v>ahsdajshdasd</c:v>
                  </c:pt>
                  <c:pt idx="4">
                    <c:v>buralara yaz günü kar yağıyor canım</c:v>
                  </c:pt>
                  <c:pt idx="5">
                    <c:v>asasdasdas</c:v>
                  </c:pt>
                  <c:pt idx="6">
                    <c:v>galaatsaray</c:v>
                  </c:pt>
                  <c:pt idx="7">
                    <c:v>allaaaaaah</c:v>
                  </c:pt>
                  <c:pt idx="8">
                    <c:v>ahsdajshdasd</c:v>
                  </c:pt>
                  <c:pt idx="9">
                    <c:v>galaatsaray</c:v>
                  </c:pt>
                  <c:pt idx="10">
                    <c:v>allaaaaaah</c:v>
                  </c:pt>
                  <c:pt idx="11">
                    <c:v>ahsdajshdasd</c:v>
                  </c:pt>
                  <c:pt idx="12">
                    <c:v>galaatsaray</c:v>
                  </c:pt>
                  <c:pt idx="13">
                    <c:v>allaaaaaah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cust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rame 1"/>
          <p:cNvGraphicFramePr/>
          <p:nvPr/>
        </p:nvGraphicFramePr>
        <p:xfrm>
          <a:off x="720000" y="720000"/>
          <a:ext cx="10800000" cy="3240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sp>
        <p:nvSpPr>
          <p:cNvPr id="3" name="TextBox 2"/>
          <p:cNvSpPr txBox="true"/>
          <p:nvPr/>
        </p:nvSpPr>
        <p:spPr>
          <a:xfrm>
            <a:off x="360000" y="4320000"/>
            <a:ext cx="720000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baba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1440000" y="432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3284317" y="432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5069636" y="432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6967814" y="4320000"/>
            <a:ext cx="3693084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buralara yaz günü kar yağıyor canım</a:t>
            </a:r>
          </a:p>
        </p:txBody>
      </p:sp>
      <p:sp>
        <p:nvSpPr>
          <p:cNvPr id="8" name="TextBox 7"/>
          <p:cNvSpPr txBox="true"/>
          <p:nvPr/>
        </p:nvSpPr>
        <p:spPr>
          <a:xfrm>
            <a:off x="540000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asasdasdas</a:t>
            </a:r>
          </a:p>
        </p:txBody>
      </p:sp>
      <p:sp>
        <p:nvSpPr>
          <p:cNvPr id="9" name="TextBox 8"/>
          <p:cNvSpPr txBox="true"/>
          <p:nvPr/>
        </p:nvSpPr>
        <p:spPr>
          <a:xfrm>
            <a:off x="2325319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169636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5954956" y="504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2" name="TextBox 11"/>
          <p:cNvSpPr txBox="true"/>
          <p:nvPr/>
        </p:nvSpPr>
        <p:spPr>
          <a:xfrm>
            <a:off x="7853133" y="504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3" name="TextBox 12"/>
          <p:cNvSpPr txBox="true"/>
          <p:nvPr/>
        </p:nvSpPr>
        <p:spPr>
          <a:xfrm>
            <a:off x="9697451" y="504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4" name="TextBox 13"/>
          <p:cNvSpPr txBox="true"/>
          <p:nvPr/>
        </p:nvSpPr>
        <p:spPr>
          <a:xfrm>
            <a:off x="180000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078178" y="5760000"/>
            <a:ext cx="1484317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galaatsaray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3922495" y="5760000"/>
            <a:ext cx="1425319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allaaaaaah</a:t>
            </a:r>
          </a:p>
        </p:txBody>
      </p:sp>
      <p:sp>
        <p:nvSpPr>
          <p:cNvPr id="17" name="TextBox 16"/>
          <p:cNvSpPr txBox="true"/>
          <p:nvPr/>
        </p:nvSpPr>
        <p:spPr>
          <a:xfrm>
            <a:off x="5707814" y="5760000"/>
            <a:ext cx="1538178" cy="540000"/>
          </a:xfrm>
          <a:prstGeom prst="roundRect">
            <a:avLst/>
          </a:prstGeom>
          <a:solidFill>
            <a:prstClr val="ltGrey"/>
          </a:solidFill>
          <a:ln w="12700">
            <a:solidFill>
              <a:prstClr val="darkGray"/>
            </a:solidFill>
          </a:ln>
        </p:spPr>
        <p:txBody>
          <a:bodyPr anchor="ctr" lIns="108000" wrap="square" rtlCol="false">
            <a:spAutoFit/>
          </a:bodyPr>
          <a:lstStyle/>
          <a:p>
            <a:r>
              <a:t>ahsdajshdasd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36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t>DEĞİŞİR BURALAR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2232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6" name="TextBox 5"/>
          <p:cNvSpPr txBox="true"/>
          <p:nvPr/>
        </p:nvSpPr>
        <p:spPr>
          <a:xfrm>
            <a:off x="4320000" y="3564000"/>
            <a:ext cx="900000" cy="1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prstClr val="yellow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2232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1" name="TextBox 10"/>
          <p:cNvSpPr txBox="true"/>
          <p:nvPr/>
        </p:nvSpPr>
        <p:spPr>
          <a:xfrm>
            <a:off x="4320000" y="428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2232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16" name="TextBox 15"/>
          <p:cNvSpPr txBox="true"/>
          <p:nvPr/>
        </p:nvSpPr>
        <p:spPr>
          <a:xfrm>
            <a:off x="4320000" y="500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2232000" y="545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1" name="TextBox 20"/>
          <p:cNvSpPr txBox="true"/>
          <p:nvPr/>
        </p:nvSpPr>
        <p:spPr>
          <a:xfrm>
            <a:off x="4320000" y="5724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solidFill>
            <a:prstClr val="gray"/>
          </a:solidFill>
          <a:ln>
            <a:solidFill>
              <a:prstClr val="darkGray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7200000" y="360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5" name="TextBox 24"/>
          <p:cNvSpPr txBox="true"/>
          <p:nvPr/>
        </p:nvSpPr>
        <p:spPr>
          <a:xfrm>
            <a:off x="7200000" y="324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26" name="TextBox 25"/>
          <p:cNvSpPr txBox="true"/>
          <p:nvPr/>
        </p:nvSpPr>
        <p:spPr>
          <a:xfrm>
            <a:off x="9000000" y="329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27" name="TextBox 26"/>
          <p:cNvSpPr txBox="true"/>
          <p:nvPr/>
        </p:nvSpPr>
        <p:spPr>
          <a:xfrm>
            <a:off x="10800000" y="354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0000" y="360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640000" y="360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200000" y="432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1" name="TextBox 30"/>
          <p:cNvSpPr txBox="true"/>
          <p:nvPr/>
        </p:nvSpPr>
        <p:spPr>
          <a:xfrm>
            <a:off x="7200000" y="396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2" name="TextBox 31"/>
          <p:cNvSpPr txBox="true"/>
          <p:nvPr/>
        </p:nvSpPr>
        <p:spPr>
          <a:xfrm>
            <a:off x="9000000" y="401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3" name="TextBox 32"/>
          <p:cNvSpPr txBox="true"/>
          <p:nvPr/>
        </p:nvSpPr>
        <p:spPr>
          <a:xfrm>
            <a:off x="10800000" y="426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00000" y="432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40000" y="432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200000" y="504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7" name="TextBox 36"/>
          <p:cNvSpPr txBox="true"/>
          <p:nvPr/>
        </p:nvSpPr>
        <p:spPr>
          <a:xfrm>
            <a:off x="7200000" y="468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38" name="TextBox 37"/>
          <p:cNvSpPr txBox="true"/>
          <p:nvPr/>
        </p:nvSpPr>
        <p:spPr>
          <a:xfrm>
            <a:off x="9000000" y="4734000"/>
            <a:ext cx="108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39" name="TextBox 38"/>
          <p:cNvSpPr txBox="true"/>
          <p:nvPr/>
        </p:nvSpPr>
        <p:spPr>
          <a:xfrm>
            <a:off x="10800000" y="498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00000" y="504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640000" y="504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7200000" y="5760000"/>
            <a:ext cx="3600000" cy="2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3" name="TextBox 42"/>
          <p:cNvSpPr txBox="true"/>
          <p:nvPr/>
        </p:nvSpPr>
        <p:spPr>
          <a:xfrm>
            <a:off x="7200000" y="5400000"/>
            <a:ext cx="1692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000"/>
              <a:t>sentiment adı </a:t>
            </a:r>
          </a:p>
        </p:txBody>
      </p:sp>
      <p:sp>
        <p:nvSpPr>
          <p:cNvPr id="44" name="TextBox 43"/>
          <p:cNvSpPr txBox="true"/>
          <p:nvPr/>
        </p:nvSpPr>
        <p:spPr>
          <a:xfrm>
            <a:off x="9000000" y="5454000"/>
            <a:ext cx="1080000" cy="252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>
                <a:solidFill>
                  <a:prstClr val="gray"/>
                </a:solidFill>
              </a:rPr>
              <a:t>silik yazı </a:t>
            </a:r>
          </a:p>
        </p:txBody>
      </p:sp>
      <p:sp>
        <p:nvSpPr>
          <p:cNvPr id="45" name="TextBox 44"/>
          <p:cNvSpPr txBox="true"/>
          <p:nvPr/>
        </p:nvSpPr>
        <p:spPr>
          <a:xfrm>
            <a:off x="10800000" y="5706000"/>
            <a:ext cx="900000" cy="36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600"/>
              <a:t>%43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200000" y="5760000"/>
            <a:ext cx="1440000" cy="252000"/>
          </a:xfrm>
          <a:prstGeom prst="rect">
            <a:avLst/>
          </a:prstGeom>
          <a:solidFill>
            <a:prstClr val="yellow"/>
          </a:solidFill>
          <a:ln>
            <a:solidFill>
              <a:prstClr val="gree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640000" y="5760000"/>
            <a:ext cx="720000" cy="252000"/>
          </a:xfrm>
          <a:prstGeom prst="rect">
            <a:avLst/>
          </a:prstGeom>
          <a:solidFill>
            <a:prstClr val="brown"/>
          </a:solidFill>
          <a:ln>
            <a:solidFill>
              <a:prstClr val="brown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