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Default Extension="xlsx" ContentType="application/vnd.openxmlformats-officedocument.spreadsheetml.sheet"/>
  <Override PartName="/ppt/presProps.xml" ContentType="application/vnd.openxmlformats-officedocument.presentationml.presProps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ShowLst/>
  <p:defaultTextStyle>
    <a:defPPr>
      <a:defRPr lang="en-TR"/>
    </a:defPPr>
    <a:lvl1pPr algn="l" marL="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loop="false" showAnimation="true" showNarration="true" useTimings="false">
    <p:present/>
    <p:sldAll/>
    <p:penClr>
      <a:prstClr val="red"/>
    </p:penClr>
  </p:showPr>
</p:presentationPr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 varScale="false">
        <p:scale>
          <a:sx n="100" d="100"/>
          <a:sy n="100" d="100"/>
        </p:scale>
        <p:origin x="0" y="0"/>
      </p:cViewPr>
    </p:cSldViewPr>
  </p:slideViewPr>
  <p:notesViewPr>
    <p:cSldViewPr>
      <p:cViewPr varScale="false">
        <p:scale>
          <a:sx n="100" d="100"/>
          <a:sy n="10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theme" Target="theme/theme1.xml" /><Relationship Id="rId2" Type="http://schemas.openxmlformats.org/officeDocument/2006/relationships/slideMaster" Target="slideMasters/slideMaster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presProps" Target="presProps.xml" /><Relationship Id="rId9" Type="http://schemas.openxmlformats.org/officeDocument/2006/relationships/viewProps" Target="viewProp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roundedCorners val="false"/>
  <c:chart>
    <c:autoTitleDeleted val="false"/>
    <c:plotArea>
      <c:barChart>
        <c:barDir val="col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cat>
            <c:multiLvlStrRef>
              <c:f>Sheet1!$A$2:$A$15</c:f>
              <c:multiLvlStrCache>
                <c:ptCount val="14"/>
                <c:lvl>
                  <c:pt idx="0">
                    <c:v>baba</c:v>
                  </c:pt>
                  <c:pt idx="1">
                    <c:v>galaatsaray</c:v>
                  </c:pt>
                  <c:pt idx="2">
                    <c:v>allaaaaaah</c:v>
                  </c:pt>
                  <c:pt idx="3">
                    <c:v>ahsdajshdasd</c:v>
                  </c:pt>
                  <c:pt idx="4">
                    <c:v>buralara yaz günü kar yağıyor canım</c:v>
                  </c:pt>
                  <c:pt idx="5">
                    <c:v>asasdasdas</c:v>
                  </c:pt>
                  <c:pt idx="6">
                    <c:v>galaatsaray</c:v>
                  </c:pt>
                  <c:pt idx="7">
                    <c:v>allaaaaaah</c:v>
                  </c:pt>
                  <c:pt idx="8">
                    <c:v>ahsdajshdasd</c:v>
                  </c:pt>
                  <c:pt idx="9">
                    <c:v>galaatsaray</c:v>
                  </c:pt>
                  <c:pt idx="10">
                    <c:v>allaaaaaah</c:v>
                  </c:pt>
                  <c:pt idx="11">
                    <c:v>ahsdajshdasd</c:v>
                  </c:pt>
                  <c:pt idx="12">
                    <c:v>galaatsaray</c:v>
                  </c:pt>
                  <c:pt idx="13">
                    <c:v>allaaaaaah</c:v>
                  </c:pt>
                </c:lvl>
              </c:multiLvlStrCache>
            </c:multiLvl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</c:v>
                </c:pt>
                <c:pt idx="1">
                  <c:v>4</c:v>
                </c:pt>
                <c:pt idx="2">
                  <c:v>1</c:v>
                </c:pt>
                <c:pt idx="3">
                  <c:v>6</c:v>
                </c:pt>
                <c:pt idx="4">
                  <c:v>7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6</c:v>
                </c:pt>
                <c:pt idx="9">
                  <c:v>5</c:v>
                </c:pt>
                <c:pt idx="10">
                  <c:v>4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</c:numCache>
            </c:numRef>
          </c:val>
        </c:ser>
        <c:gapWidth val="219"/>
        <c:overlap val="-27"/>
        <c:axId val="1"/>
        <c:axId val="2"/>
      </c:barChart>
      <c:catAx>
        <c:axId val="1"/>
        <c:scaling>
          <c:orientation val="minMax"/>
        </c:scaling>
        <c:delete val="false"/>
        <c:axPos val="b"/>
        <c:majorTickMark val="none"/>
        <c:minorTickMark val="none"/>
        <c:tickLblPos val="nextTo"/>
        <c:spPr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lstStyle/>
          <a:p>
            <a:pPr>
              <a:defRPr b="false" i="false" sz="900" u="none" strike="noStrike" baseline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"/>
        <c:crosses val="autoZero"/>
        <c:noMultiLvlLbl val="false"/>
      </c:catAx>
      <c:valAx>
        <c:axId val="2"/>
        <c:scaling>
          <c:orientation val="minMax"/>
        </c:scaling>
        <c:delete val="false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majorTickMark val="none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b="false" i="false" sz="900" u="none" strike="noStrike" baseline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autoZero"/>
      </c:valAx>
    </c:plotArea>
    <c:plotVisOnly val="true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type="cust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.xml" /><Relationship Id="rId2" Type="http://schemas.openxmlformats.org/officeDocument/2006/relationships/slideLayout" Target="../slideLayouts/slideLayout1.xml" /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hf dt="false" ftr="false" sldNum="false" hdr="false"/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chart" Target="../charts/char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Frame 1"/>
          <p:cNvGraphicFramePr/>
          <p:nvPr/>
        </p:nvGraphicFramePr>
        <p:xfrm>
          <a:off x="720000" y="720000"/>
          <a:ext cx="10800000" cy="3240000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Id2"/>
          </a:graphicData>
        </a:graphic>
      </p:graphicFrame>
      <p:sp>
        <p:nvSpPr>
          <p:cNvPr id="3" name="TextBox 2"/>
          <p:cNvSpPr txBox="true"/>
          <p:nvPr/>
        </p:nvSpPr>
        <p:spPr>
          <a:xfrm>
            <a:off x="360000" y="4320000"/>
            <a:ext cx="720000" cy="360000"/>
          </a:xfrm>
          <a:prstGeom prst="roundRect">
            <a:avLst/>
          </a:prstGeom>
          <a:solidFill>
            <a:srgbClr val="737070"/>
          </a:solidFill>
          <a:ln w="12700">
            <a:solidFill>
              <a:prstClr val="black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baba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1440000" y="4320000"/>
            <a:ext cx="1484317" cy="360000"/>
          </a:xfrm>
          <a:prstGeom prst="roundRect">
            <a:avLst/>
          </a:prstGeom>
          <a:solidFill>
            <a:srgbClr val="737070"/>
          </a:solidFill>
          <a:ln w="12700">
            <a:solidFill>
              <a:prstClr val="black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galaatsaray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3284317" y="4320000"/>
            <a:ext cx="1425319" cy="360000"/>
          </a:xfrm>
          <a:prstGeom prst="roundRect">
            <a:avLst/>
          </a:prstGeom>
          <a:solidFill>
            <a:srgbClr val="737070"/>
          </a:solidFill>
          <a:ln w="12700">
            <a:solidFill>
              <a:prstClr val="black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allaaaaaah</a:t>
            </a:r>
          </a:p>
        </p:txBody>
      </p:sp>
      <p:sp>
        <p:nvSpPr>
          <p:cNvPr id="6" name="TextBox 5"/>
          <p:cNvSpPr txBox="true"/>
          <p:nvPr/>
        </p:nvSpPr>
        <p:spPr>
          <a:xfrm>
            <a:off x="5069636" y="4320000"/>
            <a:ext cx="1538178" cy="360000"/>
          </a:xfrm>
          <a:prstGeom prst="roundRect">
            <a:avLst/>
          </a:prstGeom>
          <a:solidFill>
            <a:srgbClr val="737070"/>
          </a:solidFill>
          <a:ln w="12700">
            <a:solidFill>
              <a:prstClr val="black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ahsdajshdasd</a:t>
            </a:r>
          </a:p>
        </p:txBody>
      </p:sp>
      <p:sp>
        <p:nvSpPr>
          <p:cNvPr id="7" name="TextBox 6"/>
          <p:cNvSpPr txBox="true"/>
          <p:nvPr/>
        </p:nvSpPr>
        <p:spPr>
          <a:xfrm>
            <a:off x="6967814" y="4320000"/>
            <a:ext cx="3693084" cy="360000"/>
          </a:xfrm>
          <a:prstGeom prst="roundRect">
            <a:avLst/>
          </a:prstGeom>
          <a:solidFill>
            <a:srgbClr val="737070"/>
          </a:solidFill>
          <a:ln w="12700">
            <a:solidFill>
              <a:prstClr val="black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buralara yaz günü kar yağıyor canım</a:t>
            </a:r>
          </a:p>
        </p:txBody>
      </p:sp>
      <p:sp>
        <p:nvSpPr>
          <p:cNvPr id="8" name="TextBox 7"/>
          <p:cNvSpPr txBox="true"/>
          <p:nvPr/>
        </p:nvSpPr>
        <p:spPr>
          <a:xfrm>
            <a:off x="540000" y="4860000"/>
            <a:ext cx="1425319" cy="360000"/>
          </a:xfrm>
          <a:prstGeom prst="roundRect">
            <a:avLst/>
          </a:prstGeom>
          <a:solidFill>
            <a:srgbClr val="737070"/>
          </a:solidFill>
          <a:ln w="12700">
            <a:solidFill>
              <a:prstClr val="black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asasdasdas</a:t>
            </a:r>
          </a:p>
        </p:txBody>
      </p:sp>
      <p:sp>
        <p:nvSpPr>
          <p:cNvPr id="9" name="TextBox 8"/>
          <p:cNvSpPr txBox="true"/>
          <p:nvPr/>
        </p:nvSpPr>
        <p:spPr>
          <a:xfrm>
            <a:off x="2325319" y="4860000"/>
            <a:ext cx="1484317" cy="360000"/>
          </a:xfrm>
          <a:prstGeom prst="roundRect">
            <a:avLst/>
          </a:prstGeom>
          <a:solidFill>
            <a:srgbClr val="737070"/>
          </a:solidFill>
          <a:ln w="12700">
            <a:solidFill>
              <a:prstClr val="black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galaatsaray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4169636" y="4860000"/>
            <a:ext cx="1425319" cy="360000"/>
          </a:xfrm>
          <a:prstGeom prst="roundRect">
            <a:avLst/>
          </a:prstGeom>
          <a:solidFill>
            <a:srgbClr val="737070"/>
          </a:solidFill>
          <a:ln w="12700">
            <a:solidFill>
              <a:prstClr val="black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allaaaaaah</a:t>
            </a:r>
          </a:p>
        </p:txBody>
      </p:sp>
      <p:sp>
        <p:nvSpPr>
          <p:cNvPr id="11" name="TextBox 10"/>
          <p:cNvSpPr txBox="true"/>
          <p:nvPr/>
        </p:nvSpPr>
        <p:spPr>
          <a:xfrm>
            <a:off x="5954956" y="4860000"/>
            <a:ext cx="1538178" cy="360000"/>
          </a:xfrm>
          <a:prstGeom prst="roundRect">
            <a:avLst/>
          </a:prstGeom>
          <a:solidFill>
            <a:srgbClr val="737070"/>
          </a:solidFill>
          <a:ln w="12700">
            <a:solidFill>
              <a:prstClr val="black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ahsdajshdasd</a:t>
            </a:r>
          </a:p>
        </p:txBody>
      </p:sp>
      <p:sp>
        <p:nvSpPr>
          <p:cNvPr id="12" name="TextBox 11"/>
          <p:cNvSpPr txBox="true"/>
          <p:nvPr/>
        </p:nvSpPr>
        <p:spPr>
          <a:xfrm>
            <a:off x="7853133" y="4860000"/>
            <a:ext cx="1484317" cy="360000"/>
          </a:xfrm>
          <a:prstGeom prst="roundRect">
            <a:avLst/>
          </a:prstGeom>
          <a:solidFill>
            <a:srgbClr val="737070"/>
          </a:solidFill>
          <a:ln w="12700">
            <a:solidFill>
              <a:prstClr val="black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galaatsaray</a:t>
            </a:r>
          </a:p>
        </p:txBody>
      </p:sp>
      <p:sp>
        <p:nvSpPr>
          <p:cNvPr id="13" name="TextBox 12"/>
          <p:cNvSpPr txBox="true"/>
          <p:nvPr/>
        </p:nvSpPr>
        <p:spPr>
          <a:xfrm>
            <a:off x="9697451" y="4860000"/>
            <a:ext cx="1425319" cy="360000"/>
          </a:xfrm>
          <a:prstGeom prst="roundRect">
            <a:avLst/>
          </a:prstGeom>
          <a:solidFill>
            <a:srgbClr val="737070"/>
          </a:solidFill>
          <a:ln w="12700">
            <a:solidFill>
              <a:prstClr val="black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allaaaaaah</a:t>
            </a:r>
          </a:p>
        </p:txBody>
      </p:sp>
      <p:sp>
        <p:nvSpPr>
          <p:cNvPr id="14" name="TextBox 13"/>
          <p:cNvSpPr txBox="true"/>
          <p:nvPr/>
        </p:nvSpPr>
        <p:spPr>
          <a:xfrm>
            <a:off x="180000" y="5400000"/>
            <a:ext cx="1538178" cy="360000"/>
          </a:xfrm>
          <a:prstGeom prst="roundRect">
            <a:avLst/>
          </a:prstGeom>
          <a:solidFill>
            <a:srgbClr val="737070"/>
          </a:solidFill>
          <a:ln w="12700">
            <a:solidFill>
              <a:prstClr val="black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ahsdajshdasd</a:t>
            </a:r>
          </a:p>
        </p:txBody>
      </p:sp>
      <p:sp>
        <p:nvSpPr>
          <p:cNvPr id="15" name="TextBox 14"/>
          <p:cNvSpPr txBox="true"/>
          <p:nvPr/>
        </p:nvSpPr>
        <p:spPr>
          <a:xfrm>
            <a:off x="2078178" y="5400000"/>
            <a:ext cx="1484317" cy="360000"/>
          </a:xfrm>
          <a:prstGeom prst="roundRect">
            <a:avLst/>
          </a:prstGeom>
          <a:solidFill>
            <a:srgbClr val="737070"/>
          </a:solidFill>
          <a:ln w="12700">
            <a:solidFill>
              <a:prstClr val="black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galaatsaray</a:t>
            </a:r>
          </a:p>
        </p:txBody>
      </p:sp>
      <p:sp>
        <p:nvSpPr>
          <p:cNvPr id="16" name="TextBox 15"/>
          <p:cNvSpPr txBox="true"/>
          <p:nvPr/>
        </p:nvSpPr>
        <p:spPr>
          <a:xfrm>
            <a:off x="3922495" y="5400000"/>
            <a:ext cx="1425319" cy="360000"/>
          </a:xfrm>
          <a:prstGeom prst="roundRect">
            <a:avLst/>
          </a:prstGeom>
          <a:solidFill>
            <a:srgbClr val="737070"/>
          </a:solidFill>
          <a:ln w="12700">
            <a:solidFill>
              <a:prstClr val="black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allaaaaaah</a:t>
            </a:r>
          </a:p>
        </p:txBody>
      </p:sp>
      <p:sp>
        <p:nvSpPr>
          <p:cNvPr id="17" name="TextBox 16"/>
          <p:cNvSpPr txBox="true"/>
          <p:nvPr/>
        </p:nvSpPr>
        <p:spPr>
          <a:xfrm>
            <a:off x="5707814" y="5400000"/>
            <a:ext cx="1538178" cy="360000"/>
          </a:xfrm>
          <a:prstGeom prst="roundRect">
            <a:avLst/>
          </a:prstGeom>
          <a:solidFill>
            <a:srgbClr val="737070"/>
          </a:solidFill>
          <a:ln w="12700">
            <a:solidFill>
              <a:prstClr val="black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ahsdajshdasd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true"/>
          <p:nvPr/>
        </p:nvSpPr>
        <p:spPr>
          <a:xfrm>
            <a:off x="720000" y="720000"/>
            <a:ext cx="3600000" cy="10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DEĞİŞİR BURALAR 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3600000"/>
            <a:ext cx="3600000" cy="25200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" name="TextBox 3"/>
          <p:cNvSpPr txBox="true"/>
          <p:nvPr/>
        </p:nvSpPr>
        <p:spPr>
          <a:xfrm>
            <a:off x="72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2232000" y="329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6" name="TextBox 5"/>
          <p:cNvSpPr txBox="true"/>
          <p:nvPr/>
        </p:nvSpPr>
        <p:spPr>
          <a:xfrm>
            <a:off x="4320000" y="354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000" y="3600000"/>
            <a:ext cx="1440000" cy="252000"/>
          </a:xfrm>
          <a:prstGeom prst="rect">
            <a:avLst/>
          </a:prstGeom>
          <a:solidFill>
            <a:prstClr val="orang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720000" y="4320000"/>
            <a:ext cx="3600000" cy="25200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9" name="TextBox 8"/>
          <p:cNvSpPr txBox="true"/>
          <p:nvPr/>
        </p:nvSpPr>
        <p:spPr>
          <a:xfrm>
            <a:off x="72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2232000" y="401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11" name="TextBox 10"/>
          <p:cNvSpPr txBox="true"/>
          <p:nvPr/>
        </p:nvSpPr>
        <p:spPr>
          <a:xfrm>
            <a:off x="4320000" y="426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0000" y="4320000"/>
            <a:ext cx="1440000" cy="252000"/>
          </a:xfrm>
          <a:prstGeom prst="rect">
            <a:avLst/>
          </a:prstGeom>
          <a:solidFill>
            <a:prstClr val="orang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720000" y="5040000"/>
            <a:ext cx="3600000" cy="25200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4" name="TextBox 13"/>
          <p:cNvSpPr txBox="true"/>
          <p:nvPr/>
        </p:nvSpPr>
        <p:spPr>
          <a:xfrm>
            <a:off x="72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15" name="TextBox 14"/>
          <p:cNvSpPr txBox="true"/>
          <p:nvPr/>
        </p:nvSpPr>
        <p:spPr>
          <a:xfrm>
            <a:off x="2232000" y="473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16" name="TextBox 15"/>
          <p:cNvSpPr txBox="true"/>
          <p:nvPr/>
        </p:nvSpPr>
        <p:spPr>
          <a:xfrm>
            <a:off x="4320000" y="498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0000" y="5040000"/>
            <a:ext cx="1440000" cy="252000"/>
          </a:xfrm>
          <a:prstGeom prst="rect">
            <a:avLst/>
          </a:prstGeom>
          <a:solidFill>
            <a:prstClr val="orang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720000" y="5760000"/>
            <a:ext cx="3600000" cy="25200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9" name="TextBox 18"/>
          <p:cNvSpPr txBox="true"/>
          <p:nvPr/>
        </p:nvSpPr>
        <p:spPr>
          <a:xfrm>
            <a:off x="720000" y="540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20" name="TextBox 19"/>
          <p:cNvSpPr txBox="true"/>
          <p:nvPr/>
        </p:nvSpPr>
        <p:spPr>
          <a:xfrm>
            <a:off x="2232000" y="545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21" name="TextBox 20"/>
          <p:cNvSpPr txBox="true"/>
          <p:nvPr/>
        </p:nvSpPr>
        <p:spPr>
          <a:xfrm>
            <a:off x="4320000" y="570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0000" y="5760000"/>
            <a:ext cx="1440000" cy="252000"/>
          </a:xfrm>
          <a:prstGeom prst="rect">
            <a:avLst/>
          </a:prstGeom>
          <a:solidFill>
            <a:prstClr val="orang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solidFill>
            <a:prstClr val="ltGrey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7200000" y="3600000"/>
            <a:ext cx="3600000" cy="252000"/>
          </a:xfrm>
          <a:prstGeom prst="rect">
            <a:avLst/>
          </a:prstGeom>
          <a:solidFill>
            <a:srgbClr val="807D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5" name="TextBox 24"/>
          <p:cNvSpPr txBox="true"/>
          <p:nvPr/>
        </p:nvSpPr>
        <p:spPr>
          <a:xfrm>
            <a:off x="720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26" name="TextBox 25"/>
          <p:cNvSpPr txBox="true"/>
          <p:nvPr/>
        </p:nvSpPr>
        <p:spPr>
          <a:xfrm>
            <a:off x="8712000" y="329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27" name="TextBox 26"/>
          <p:cNvSpPr txBox="true"/>
          <p:nvPr/>
        </p:nvSpPr>
        <p:spPr>
          <a:xfrm>
            <a:off x="10800000" y="354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00000" y="3600000"/>
            <a:ext cx="1440000" cy="252000"/>
          </a:xfrm>
          <a:prstGeom prst="rect">
            <a:avLst/>
          </a:prstGeom>
          <a:solidFill>
            <a:srgbClr val="9BB5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8640000" y="3600000"/>
            <a:ext cx="720000" cy="252000"/>
          </a:xfrm>
          <a:prstGeom prst="rect">
            <a:avLst/>
          </a:prstGeom>
          <a:solidFill>
            <a:prstClr val="brown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7200000" y="4320000"/>
            <a:ext cx="3600000" cy="252000"/>
          </a:xfrm>
          <a:prstGeom prst="rect">
            <a:avLst/>
          </a:prstGeom>
          <a:solidFill>
            <a:srgbClr val="807D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1" name="TextBox 30"/>
          <p:cNvSpPr txBox="true"/>
          <p:nvPr/>
        </p:nvSpPr>
        <p:spPr>
          <a:xfrm>
            <a:off x="720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32" name="TextBox 31"/>
          <p:cNvSpPr txBox="true"/>
          <p:nvPr/>
        </p:nvSpPr>
        <p:spPr>
          <a:xfrm>
            <a:off x="8712000" y="401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33" name="TextBox 32"/>
          <p:cNvSpPr txBox="true"/>
          <p:nvPr/>
        </p:nvSpPr>
        <p:spPr>
          <a:xfrm>
            <a:off x="10800000" y="426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00000" y="4320000"/>
            <a:ext cx="1440000" cy="252000"/>
          </a:xfrm>
          <a:prstGeom prst="rect">
            <a:avLst/>
          </a:prstGeom>
          <a:solidFill>
            <a:srgbClr val="9BB5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640000" y="4320000"/>
            <a:ext cx="720000" cy="252000"/>
          </a:xfrm>
          <a:prstGeom prst="rect">
            <a:avLst/>
          </a:prstGeom>
          <a:solidFill>
            <a:prstClr val="brown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200000" y="5040000"/>
            <a:ext cx="3600000" cy="252000"/>
          </a:xfrm>
          <a:prstGeom prst="rect">
            <a:avLst/>
          </a:prstGeom>
          <a:solidFill>
            <a:srgbClr val="807D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7" name="TextBox 36"/>
          <p:cNvSpPr txBox="true"/>
          <p:nvPr/>
        </p:nvSpPr>
        <p:spPr>
          <a:xfrm>
            <a:off x="720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38" name="TextBox 37"/>
          <p:cNvSpPr txBox="true"/>
          <p:nvPr/>
        </p:nvSpPr>
        <p:spPr>
          <a:xfrm>
            <a:off x="8712000" y="473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39" name="TextBox 38"/>
          <p:cNvSpPr txBox="true"/>
          <p:nvPr/>
        </p:nvSpPr>
        <p:spPr>
          <a:xfrm>
            <a:off x="10800000" y="498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200000" y="5040000"/>
            <a:ext cx="1440000" cy="252000"/>
          </a:xfrm>
          <a:prstGeom prst="rect">
            <a:avLst/>
          </a:prstGeom>
          <a:solidFill>
            <a:srgbClr val="9BB5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640000" y="5040000"/>
            <a:ext cx="720000" cy="252000"/>
          </a:xfrm>
          <a:prstGeom prst="rect">
            <a:avLst/>
          </a:prstGeom>
          <a:solidFill>
            <a:prstClr val="brown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7200000" y="5760000"/>
            <a:ext cx="3600000" cy="252000"/>
          </a:xfrm>
          <a:prstGeom prst="rect">
            <a:avLst/>
          </a:prstGeom>
          <a:solidFill>
            <a:srgbClr val="807D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3" name="TextBox 42"/>
          <p:cNvSpPr txBox="true"/>
          <p:nvPr/>
        </p:nvSpPr>
        <p:spPr>
          <a:xfrm>
            <a:off x="7200000" y="540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44" name="TextBox 43"/>
          <p:cNvSpPr txBox="true"/>
          <p:nvPr/>
        </p:nvSpPr>
        <p:spPr>
          <a:xfrm>
            <a:off x="8712000" y="545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45" name="TextBox 44"/>
          <p:cNvSpPr txBox="true"/>
          <p:nvPr/>
        </p:nvSpPr>
        <p:spPr>
          <a:xfrm>
            <a:off x="10800000" y="570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200000" y="5760000"/>
            <a:ext cx="1440000" cy="252000"/>
          </a:xfrm>
          <a:prstGeom prst="rect">
            <a:avLst/>
          </a:prstGeom>
          <a:solidFill>
            <a:srgbClr val="9BB5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640000" y="5760000"/>
            <a:ext cx="720000" cy="252000"/>
          </a:xfrm>
          <a:prstGeom prst="rect">
            <a:avLst/>
          </a:prstGeom>
          <a:solidFill>
            <a:prstClr val="brown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true"/>
          <p:nvPr/>
        </p:nvSpPr>
        <p:spPr>
          <a:xfrm>
            <a:off x="720000" y="720000"/>
            <a:ext cx="3600000" cy="10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DEĞİŞİR BURALAR 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3600000"/>
            <a:ext cx="3600000" cy="25200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" name="TextBox 3"/>
          <p:cNvSpPr txBox="true"/>
          <p:nvPr/>
        </p:nvSpPr>
        <p:spPr>
          <a:xfrm>
            <a:off x="72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2232000" y="329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6" name="TextBox 5"/>
          <p:cNvSpPr txBox="true"/>
          <p:nvPr/>
        </p:nvSpPr>
        <p:spPr>
          <a:xfrm>
            <a:off x="4320000" y="354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000" y="3600000"/>
            <a:ext cx="1440000" cy="252000"/>
          </a:xfrm>
          <a:prstGeom prst="rect">
            <a:avLst/>
          </a:prstGeom>
          <a:solidFill>
            <a:prstClr val="orang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720000" y="4320000"/>
            <a:ext cx="3600000" cy="25200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9" name="TextBox 8"/>
          <p:cNvSpPr txBox="true"/>
          <p:nvPr/>
        </p:nvSpPr>
        <p:spPr>
          <a:xfrm>
            <a:off x="72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2232000" y="401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11" name="TextBox 10"/>
          <p:cNvSpPr txBox="true"/>
          <p:nvPr/>
        </p:nvSpPr>
        <p:spPr>
          <a:xfrm>
            <a:off x="4320000" y="426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0000" y="4320000"/>
            <a:ext cx="1440000" cy="252000"/>
          </a:xfrm>
          <a:prstGeom prst="rect">
            <a:avLst/>
          </a:prstGeom>
          <a:solidFill>
            <a:prstClr val="orang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720000" y="5040000"/>
            <a:ext cx="3600000" cy="25200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4" name="TextBox 13"/>
          <p:cNvSpPr txBox="true"/>
          <p:nvPr/>
        </p:nvSpPr>
        <p:spPr>
          <a:xfrm>
            <a:off x="72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15" name="TextBox 14"/>
          <p:cNvSpPr txBox="true"/>
          <p:nvPr/>
        </p:nvSpPr>
        <p:spPr>
          <a:xfrm>
            <a:off x="2232000" y="473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16" name="TextBox 15"/>
          <p:cNvSpPr txBox="true"/>
          <p:nvPr/>
        </p:nvSpPr>
        <p:spPr>
          <a:xfrm>
            <a:off x="4320000" y="498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0000" y="5040000"/>
            <a:ext cx="1440000" cy="252000"/>
          </a:xfrm>
          <a:prstGeom prst="rect">
            <a:avLst/>
          </a:prstGeom>
          <a:solidFill>
            <a:prstClr val="orang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720000" y="5760000"/>
            <a:ext cx="3600000" cy="25200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9" name="TextBox 18"/>
          <p:cNvSpPr txBox="true"/>
          <p:nvPr/>
        </p:nvSpPr>
        <p:spPr>
          <a:xfrm>
            <a:off x="720000" y="540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20" name="TextBox 19"/>
          <p:cNvSpPr txBox="true"/>
          <p:nvPr/>
        </p:nvSpPr>
        <p:spPr>
          <a:xfrm>
            <a:off x="2232000" y="545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21" name="TextBox 20"/>
          <p:cNvSpPr txBox="true"/>
          <p:nvPr/>
        </p:nvSpPr>
        <p:spPr>
          <a:xfrm>
            <a:off x="4320000" y="570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0000" y="5760000"/>
            <a:ext cx="1440000" cy="252000"/>
          </a:xfrm>
          <a:prstGeom prst="rect">
            <a:avLst/>
          </a:prstGeom>
          <a:solidFill>
            <a:prstClr val="orang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solidFill>
            <a:prstClr val="ltGrey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7200000" y="3600000"/>
            <a:ext cx="3600000" cy="252000"/>
          </a:xfrm>
          <a:prstGeom prst="rect">
            <a:avLst/>
          </a:prstGeom>
          <a:solidFill>
            <a:srgbClr val="807D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5" name="TextBox 24"/>
          <p:cNvSpPr txBox="true"/>
          <p:nvPr/>
        </p:nvSpPr>
        <p:spPr>
          <a:xfrm>
            <a:off x="720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26" name="TextBox 25"/>
          <p:cNvSpPr txBox="true"/>
          <p:nvPr/>
        </p:nvSpPr>
        <p:spPr>
          <a:xfrm>
            <a:off x="8712000" y="329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27" name="TextBox 26"/>
          <p:cNvSpPr txBox="true"/>
          <p:nvPr/>
        </p:nvSpPr>
        <p:spPr>
          <a:xfrm>
            <a:off x="10800000" y="354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00000" y="3600000"/>
            <a:ext cx="1440000" cy="252000"/>
          </a:xfrm>
          <a:prstGeom prst="rect">
            <a:avLst/>
          </a:prstGeom>
          <a:solidFill>
            <a:srgbClr val="9BB5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8640000" y="3600000"/>
            <a:ext cx="720000" cy="252000"/>
          </a:xfrm>
          <a:prstGeom prst="rect">
            <a:avLst/>
          </a:prstGeom>
          <a:solidFill>
            <a:prstClr val="brown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7200000" y="4320000"/>
            <a:ext cx="3600000" cy="252000"/>
          </a:xfrm>
          <a:prstGeom prst="rect">
            <a:avLst/>
          </a:prstGeom>
          <a:solidFill>
            <a:srgbClr val="807D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1" name="TextBox 30"/>
          <p:cNvSpPr txBox="true"/>
          <p:nvPr/>
        </p:nvSpPr>
        <p:spPr>
          <a:xfrm>
            <a:off x="720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32" name="TextBox 31"/>
          <p:cNvSpPr txBox="true"/>
          <p:nvPr/>
        </p:nvSpPr>
        <p:spPr>
          <a:xfrm>
            <a:off x="8712000" y="401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33" name="TextBox 32"/>
          <p:cNvSpPr txBox="true"/>
          <p:nvPr/>
        </p:nvSpPr>
        <p:spPr>
          <a:xfrm>
            <a:off x="10800000" y="426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00000" y="4320000"/>
            <a:ext cx="1440000" cy="252000"/>
          </a:xfrm>
          <a:prstGeom prst="rect">
            <a:avLst/>
          </a:prstGeom>
          <a:solidFill>
            <a:srgbClr val="9BB5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640000" y="4320000"/>
            <a:ext cx="720000" cy="252000"/>
          </a:xfrm>
          <a:prstGeom prst="rect">
            <a:avLst/>
          </a:prstGeom>
          <a:solidFill>
            <a:prstClr val="brown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200000" y="5040000"/>
            <a:ext cx="3600000" cy="252000"/>
          </a:xfrm>
          <a:prstGeom prst="rect">
            <a:avLst/>
          </a:prstGeom>
          <a:solidFill>
            <a:srgbClr val="807D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7" name="TextBox 36"/>
          <p:cNvSpPr txBox="true"/>
          <p:nvPr/>
        </p:nvSpPr>
        <p:spPr>
          <a:xfrm>
            <a:off x="720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38" name="TextBox 37"/>
          <p:cNvSpPr txBox="true"/>
          <p:nvPr/>
        </p:nvSpPr>
        <p:spPr>
          <a:xfrm>
            <a:off x="8712000" y="473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39" name="TextBox 38"/>
          <p:cNvSpPr txBox="true"/>
          <p:nvPr/>
        </p:nvSpPr>
        <p:spPr>
          <a:xfrm>
            <a:off x="10800000" y="498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200000" y="5040000"/>
            <a:ext cx="1440000" cy="252000"/>
          </a:xfrm>
          <a:prstGeom prst="rect">
            <a:avLst/>
          </a:prstGeom>
          <a:solidFill>
            <a:srgbClr val="9BB5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640000" y="5040000"/>
            <a:ext cx="720000" cy="252000"/>
          </a:xfrm>
          <a:prstGeom prst="rect">
            <a:avLst/>
          </a:prstGeom>
          <a:solidFill>
            <a:prstClr val="brown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7200000" y="5760000"/>
            <a:ext cx="3600000" cy="252000"/>
          </a:xfrm>
          <a:prstGeom prst="rect">
            <a:avLst/>
          </a:prstGeom>
          <a:solidFill>
            <a:srgbClr val="807D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3" name="TextBox 42"/>
          <p:cNvSpPr txBox="true"/>
          <p:nvPr/>
        </p:nvSpPr>
        <p:spPr>
          <a:xfrm>
            <a:off x="7200000" y="540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44" name="TextBox 43"/>
          <p:cNvSpPr txBox="true"/>
          <p:nvPr/>
        </p:nvSpPr>
        <p:spPr>
          <a:xfrm>
            <a:off x="8712000" y="545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45" name="TextBox 44"/>
          <p:cNvSpPr txBox="true"/>
          <p:nvPr/>
        </p:nvSpPr>
        <p:spPr>
          <a:xfrm>
            <a:off x="10800000" y="570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200000" y="5760000"/>
            <a:ext cx="1440000" cy="252000"/>
          </a:xfrm>
          <a:prstGeom prst="rect">
            <a:avLst/>
          </a:prstGeom>
          <a:solidFill>
            <a:srgbClr val="9BB5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640000" y="5760000"/>
            <a:ext cx="720000" cy="252000"/>
          </a:xfrm>
          <a:prstGeom prst="rect">
            <a:avLst/>
          </a:prstGeom>
          <a:solidFill>
            <a:prstClr val="brown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true"/>
          <p:nvPr/>
        </p:nvSpPr>
        <p:spPr>
          <a:xfrm>
            <a:off x="720000" y="720000"/>
            <a:ext cx="3600000" cy="10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DEĞİŞİR BURALAR 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3600000"/>
            <a:ext cx="3600000" cy="25200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" name="TextBox 3"/>
          <p:cNvSpPr txBox="true"/>
          <p:nvPr/>
        </p:nvSpPr>
        <p:spPr>
          <a:xfrm>
            <a:off x="72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2232000" y="329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6" name="TextBox 5"/>
          <p:cNvSpPr txBox="true"/>
          <p:nvPr/>
        </p:nvSpPr>
        <p:spPr>
          <a:xfrm>
            <a:off x="4320000" y="354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000" y="3600000"/>
            <a:ext cx="1440000" cy="252000"/>
          </a:xfrm>
          <a:prstGeom prst="rect">
            <a:avLst/>
          </a:prstGeom>
          <a:solidFill>
            <a:prstClr val="orang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720000" y="4320000"/>
            <a:ext cx="3600000" cy="25200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9" name="TextBox 8"/>
          <p:cNvSpPr txBox="true"/>
          <p:nvPr/>
        </p:nvSpPr>
        <p:spPr>
          <a:xfrm>
            <a:off x="72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2232000" y="401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11" name="TextBox 10"/>
          <p:cNvSpPr txBox="true"/>
          <p:nvPr/>
        </p:nvSpPr>
        <p:spPr>
          <a:xfrm>
            <a:off x="4320000" y="426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0000" y="4320000"/>
            <a:ext cx="1440000" cy="252000"/>
          </a:xfrm>
          <a:prstGeom prst="rect">
            <a:avLst/>
          </a:prstGeom>
          <a:solidFill>
            <a:prstClr val="orang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720000" y="5040000"/>
            <a:ext cx="3600000" cy="25200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4" name="TextBox 13"/>
          <p:cNvSpPr txBox="true"/>
          <p:nvPr/>
        </p:nvSpPr>
        <p:spPr>
          <a:xfrm>
            <a:off x="72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15" name="TextBox 14"/>
          <p:cNvSpPr txBox="true"/>
          <p:nvPr/>
        </p:nvSpPr>
        <p:spPr>
          <a:xfrm>
            <a:off x="2232000" y="473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16" name="TextBox 15"/>
          <p:cNvSpPr txBox="true"/>
          <p:nvPr/>
        </p:nvSpPr>
        <p:spPr>
          <a:xfrm>
            <a:off x="4320000" y="498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0000" y="5040000"/>
            <a:ext cx="1440000" cy="252000"/>
          </a:xfrm>
          <a:prstGeom prst="rect">
            <a:avLst/>
          </a:prstGeom>
          <a:solidFill>
            <a:prstClr val="orang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720000" y="5760000"/>
            <a:ext cx="3600000" cy="25200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9" name="TextBox 18"/>
          <p:cNvSpPr txBox="true"/>
          <p:nvPr/>
        </p:nvSpPr>
        <p:spPr>
          <a:xfrm>
            <a:off x="720000" y="540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20" name="TextBox 19"/>
          <p:cNvSpPr txBox="true"/>
          <p:nvPr/>
        </p:nvSpPr>
        <p:spPr>
          <a:xfrm>
            <a:off x="2232000" y="545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21" name="TextBox 20"/>
          <p:cNvSpPr txBox="true"/>
          <p:nvPr/>
        </p:nvSpPr>
        <p:spPr>
          <a:xfrm>
            <a:off x="4320000" y="570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0000" y="5760000"/>
            <a:ext cx="1440000" cy="252000"/>
          </a:xfrm>
          <a:prstGeom prst="rect">
            <a:avLst/>
          </a:prstGeom>
          <a:solidFill>
            <a:prstClr val="orang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solidFill>
            <a:prstClr val="ltGrey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7200000" y="3600000"/>
            <a:ext cx="3600000" cy="252000"/>
          </a:xfrm>
          <a:prstGeom prst="rect">
            <a:avLst/>
          </a:prstGeom>
          <a:solidFill>
            <a:srgbClr val="807D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5" name="TextBox 24"/>
          <p:cNvSpPr txBox="true"/>
          <p:nvPr/>
        </p:nvSpPr>
        <p:spPr>
          <a:xfrm>
            <a:off x="720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26" name="TextBox 25"/>
          <p:cNvSpPr txBox="true"/>
          <p:nvPr/>
        </p:nvSpPr>
        <p:spPr>
          <a:xfrm>
            <a:off x="8712000" y="329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27" name="TextBox 26"/>
          <p:cNvSpPr txBox="true"/>
          <p:nvPr/>
        </p:nvSpPr>
        <p:spPr>
          <a:xfrm>
            <a:off x="10800000" y="354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00000" y="3600000"/>
            <a:ext cx="1440000" cy="252000"/>
          </a:xfrm>
          <a:prstGeom prst="rect">
            <a:avLst/>
          </a:prstGeom>
          <a:solidFill>
            <a:srgbClr val="9BB5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8640000" y="3600000"/>
            <a:ext cx="720000" cy="252000"/>
          </a:xfrm>
          <a:prstGeom prst="rect">
            <a:avLst/>
          </a:prstGeom>
          <a:solidFill>
            <a:prstClr val="brown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7200000" y="4320000"/>
            <a:ext cx="3600000" cy="252000"/>
          </a:xfrm>
          <a:prstGeom prst="rect">
            <a:avLst/>
          </a:prstGeom>
          <a:solidFill>
            <a:srgbClr val="807D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1" name="TextBox 30"/>
          <p:cNvSpPr txBox="true"/>
          <p:nvPr/>
        </p:nvSpPr>
        <p:spPr>
          <a:xfrm>
            <a:off x="720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32" name="TextBox 31"/>
          <p:cNvSpPr txBox="true"/>
          <p:nvPr/>
        </p:nvSpPr>
        <p:spPr>
          <a:xfrm>
            <a:off x="8712000" y="401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33" name="TextBox 32"/>
          <p:cNvSpPr txBox="true"/>
          <p:nvPr/>
        </p:nvSpPr>
        <p:spPr>
          <a:xfrm>
            <a:off x="10800000" y="426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00000" y="4320000"/>
            <a:ext cx="1440000" cy="252000"/>
          </a:xfrm>
          <a:prstGeom prst="rect">
            <a:avLst/>
          </a:prstGeom>
          <a:solidFill>
            <a:srgbClr val="9BB5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640000" y="4320000"/>
            <a:ext cx="720000" cy="252000"/>
          </a:xfrm>
          <a:prstGeom prst="rect">
            <a:avLst/>
          </a:prstGeom>
          <a:solidFill>
            <a:prstClr val="brown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200000" y="5040000"/>
            <a:ext cx="3600000" cy="252000"/>
          </a:xfrm>
          <a:prstGeom prst="rect">
            <a:avLst/>
          </a:prstGeom>
          <a:solidFill>
            <a:srgbClr val="807D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7" name="TextBox 36"/>
          <p:cNvSpPr txBox="true"/>
          <p:nvPr/>
        </p:nvSpPr>
        <p:spPr>
          <a:xfrm>
            <a:off x="720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38" name="TextBox 37"/>
          <p:cNvSpPr txBox="true"/>
          <p:nvPr/>
        </p:nvSpPr>
        <p:spPr>
          <a:xfrm>
            <a:off x="8712000" y="473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39" name="TextBox 38"/>
          <p:cNvSpPr txBox="true"/>
          <p:nvPr/>
        </p:nvSpPr>
        <p:spPr>
          <a:xfrm>
            <a:off x="10800000" y="498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200000" y="5040000"/>
            <a:ext cx="1440000" cy="252000"/>
          </a:xfrm>
          <a:prstGeom prst="rect">
            <a:avLst/>
          </a:prstGeom>
          <a:solidFill>
            <a:srgbClr val="9BB5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640000" y="5040000"/>
            <a:ext cx="720000" cy="252000"/>
          </a:xfrm>
          <a:prstGeom prst="rect">
            <a:avLst/>
          </a:prstGeom>
          <a:solidFill>
            <a:prstClr val="brown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7200000" y="5760000"/>
            <a:ext cx="3600000" cy="252000"/>
          </a:xfrm>
          <a:prstGeom prst="rect">
            <a:avLst/>
          </a:prstGeom>
          <a:solidFill>
            <a:srgbClr val="807D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3" name="TextBox 42"/>
          <p:cNvSpPr txBox="true"/>
          <p:nvPr/>
        </p:nvSpPr>
        <p:spPr>
          <a:xfrm>
            <a:off x="7200000" y="540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44" name="TextBox 43"/>
          <p:cNvSpPr txBox="true"/>
          <p:nvPr/>
        </p:nvSpPr>
        <p:spPr>
          <a:xfrm>
            <a:off x="8712000" y="545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45" name="TextBox 44"/>
          <p:cNvSpPr txBox="true"/>
          <p:nvPr/>
        </p:nvSpPr>
        <p:spPr>
          <a:xfrm>
            <a:off x="10800000" y="570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200000" y="5760000"/>
            <a:ext cx="1440000" cy="252000"/>
          </a:xfrm>
          <a:prstGeom prst="rect">
            <a:avLst/>
          </a:prstGeom>
          <a:solidFill>
            <a:srgbClr val="9BB5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640000" y="5760000"/>
            <a:ext cx="720000" cy="252000"/>
          </a:xfrm>
          <a:prstGeom prst="rect">
            <a:avLst/>
          </a:prstGeom>
          <a:solidFill>
            <a:prstClr val="brown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true"/>
          <p:nvPr/>
        </p:nvSpPr>
        <p:spPr>
          <a:xfrm>
            <a:off x="720000" y="720000"/>
            <a:ext cx="3600000" cy="10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DEĞİŞİR BURALAR 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3600000"/>
            <a:ext cx="3600000" cy="25200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" name="TextBox 3"/>
          <p:cNvSpPr txBox="true"/>
          <p:nvPr/>
        </p:nvSpPr>
        <p:spPr>
          <a:xfrm>
            <a:off x="72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2232000" y="329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6" name="TextBox 5"/>
          <p:cNvSpPr txBox="true"/>
          <p:nvPr/>
        </p:nvSpPr>
        <p:spPr>
          <a:xfrm>
            <a:off x="4320000" y="354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000" y="3600000"/>
            <a:ext cx="1440000" cy="252000"/>
          </a:xfrm>
          <a:prstGeom prst="rect">
            <a:avLst/>
          </a:prstGeom>
          <a:solidFill>
            <a:prstClr val="orang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720000" y="4320000"/>
            <a:ext cx="3600000" cy="25200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9" name="TextBox 8"/>
          <p:cNvSpPr txBox="true"/>
          <p:nvPr/>
        </p:nvSpPr>
        <p:spPr>
          <a:xfrm>
            <a:off x="72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2232000" y="401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11" name="TextBox 10"/>
          <p:cNvSpPr txBox="true"/>
          <p:nvPr/>
        </p:nvSpPr>
        <p:spPr>
          <a:xfrm>
            <a:off x="4320000" y="426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0000" y="4320000"/>
            <a:ext cx="1440000" cy="252000"/>
          </a:xfrm>
          <a:prstGeom prst="rect">
            <a:avLst/>
          </a:prstGeom>
          <a:solidFill>
            <a:prstClr val="orang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720000" y="5040000"/>
            <a:ext cx="3600000" cy="25200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4" name="TextBox 13"/>
          <p:cNvSpPr txBox="true"/>
          <p:nvPr/>
        </p:nvSpPr>
        <p:spPr>
          <a:xfrm>
            <a:off x="72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15" name="TextBox 14"/>
          <p:cNvSpPr txBox="true"/>
          <p:nvPr/>
        </p:nvSpPr>
        <p:spPr>
          <a:xfrm>
            <a:off x="2232000" y="473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16" name="TextBox 15"/>
          <p:cNvSpPr txBox="true"/>
          <p:nvPr/>
        </p:nvSpPr>
        <p:spPr>
          <a:xfrm>
            <a:off x="4320000" y="498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0000" y="5040000"/>
            <a:ext cx="1440000" cy="252000"/>
          </a:xfrm>
          <a:prstGeom prst="rect">
            <a:avLst/>
          </a:prstGeom>
          <a:solidFill>
            <a:prstClr val="orang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720000" y="5760000"/>
            <a:ext cx="3600000" cy="25200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9" name="TextBox 18"/>
          <p:cNvSpPr txBox="true"/>
          <p:nvPr/>
        </p:nvSpPr>
        <p:spPr>
          <a:xfrm>
            <a:off x="720000" y="540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20" name="TextBox 19"/>
          <p:cNvSpPr txBox="true"/>
          <p:nvPr/>
        </p:nvSpPr>
        <p:spPr>
          <a:xfrm>
            <a:off x="2232000" y="545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21" name="TextBox 20"/>
          <p:cNvSpPr txBox="true"/>
          <p:nvPr/>
        </p:nvSpPr>
        <p:spPr>
          <a:xfrm>
            <a:off x="4320000" y="570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0000" y="5760000"/>
            <a:ext cx="1440000" cy="252000"/>
          </a:xfrm>
          <a:prstGeom prst="rect">
            <a:avLst/>
          </a:prstGeom>
          <a:solidFill>
            <a:prstClr val="orang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solidFill>
            <a:prstClr val="ltGrey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7200000" y="3600000"/>
            <a:ext cx="3600000" cy="252000"/>
          </a:xfrm>
          <a:prstGeom prst="rect">
            <a:avLst/>
          </a:prstGeom>
          <a:solidFill>
            <a:srgbClr val="807D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5" name="TextBox 24"/>
          <p:cNvSpPr txBox="true"/>
          <p:nvPr/>
        </p:nvSpPr>
        <p:spPr>
          <a:xfrm>
            <a:off x="720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26" name="TextBox 25"/>
          <p:cNvSpPr txBox="true"/>
          <p:nvPr/>
        </p:nvSpPr>
        <p:spPr>
          <a:xfrm>
            <a:off x="8712000" y="329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27" name="TextBox 26"/>
          <p:cNvSpPr txBox="true"/>
          <p:nvPr/>
        </p:nvSpPr>
        <p:spPr>
          <a:xfrm>
            <a:off x="10800000" y="354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00000" y="3600000"/>
            <a:ext cx="1440000" cy="252000"/>
          </a:xfrm>
          <a:prstGeom prst="rect">
            <a:avLst/>
          </a:prstGeom>
          <a:solidFill>
            <a:srgbClr val="9BB5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8640000" y="3600000"/>
            <a:ext cx="720000" cy="252000"/>
          </a:xfrm>
          <a:prstGeom prst="rect">
            <a:avLst/>
          </a:prstGeom>
          <a:solidFill>
            <a:prstClr val="brown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7200000" y="4320000"/>
            <a:ext cx="3600000" cy="252000"/>
          </a:xfrm>
          <a:prstGeom prst="rect">
            <a:avLst/>
          </a:prstGeom>
          <a:solidFill>
            <a:srgbClr val="807D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1" name="TextBox 30"/>
          <p:cNvSpPr txBox="true"/>
          <p:nvPr/>
        </p:nvSpPr>
        <p:spPr>
          <a:xfrm>
            <a:off x="720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32" name="TextBox 31"/>
          <p:cNvSpPr txBox="true"/>
          <p:nvPr/>
        </p:nvSpPr>
        <p:spPr>
          <a:xfrm>
            <a:off x="8712000" y="401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33" name="TextBox 32"/>
          <p:cNvSpPr txBox="true"/>
          <p:nvPr/>
        </p:nvSpPr>
        <p:spPr>
          <a:xfrm>
            <a:off x="10800000" y="426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00000" y="4320000"/>
            <a:ext cx="1440000" cy="252000"/>
          </a:xfrm>
          <a:prstGeom prst="rect">
            <a:avLst/>
          </a:prstGeom>
          <a:solidFill>
            <a:srgbClr val="9BB5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640000" y="4320000"/>
            <a:ext cx="720000" cy="252000"/>
          </a:xfrm>
          <a:prstGeom prst="rect">
            <a:avLst/>
          </a:prstGeom>
          <a:solidFill>
            <a:prstClr val="brown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200000" y="5040000"/>
            <a:ext cx="3600000" cy="252000"/>
          </a:xfrm>
          <a:prstGeom prst="rect">
            <a:avLst/>
          </a:prstGeom>
          <a:solidFill>
            <a:srgbClr val="807D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7" name="TextBox 36"/>
          <p:cNvSpPr txBox="true"/>
          <p:nvPr/>
        </p:nvSpPr>
        <p:spPr>
          <a:xfrm>
            <a:off x="720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38" name="TextBox 37"/>
          <p:cNvSpPr txBox="true"/>
          <p:nvPr/>
        </p:nvSpPr>
        <p:spPr>
          <a:xfrm>
            <a:off x="8712000" y="473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39" name="TextBox 38"/>
          <p:cNvSpPr txBox="true"/>
          <p:nvPr/>
        </p:nvSpPr>
        <p:spPr>
          <a:xfrm>
            <a:off x="10800000" y="498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200000" y="5040000"/>
            <a:ext cx="1440000" cy="252000"/>
          </a:xfrm>
          <a:prstGeom prst="rect">
            <a:avLst/>
          </a:prstGeom>
          <a:solidFill>
            <a:srgbClr val="9BB5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640000" y="5040000"/>
            <a:ext cx="720000" cy="252000"/>
          </a:xfrm>
          <a:prstGeom prst="rect">
            <a:avLst/>
          </a:prstGeom>
          <a:solidFill>
            <a:prstClr val="brown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7200000" y="5760000"/>
            <a:ext cx="3600000" cy="252000"/>
          </a:xfrm>
          <a:prstGeom prst="rect">
            <a:avLst/>
          </a:prstGeom>
          <a:solidFill>
            <a:srgbClr val="807D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3" name="TextBox 42"/>
          <p:cNvSpPr txBox="true"/>
          <p:nvPr/>
        </p:nvSpPr>
        <p:spPr>
          <a:xfrm>
            <a:off x="7200000" y="540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44" name="TextBox 43"/>
          <p:cNvSpPr txBox="true"/>
          <p:nvPr/>
        </p:nvSpPr>
        <p:spPr>
          <a:xfrm>
            <a:off x="8712000" y="545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45" name="TextBox 44"/>
          <p:cNvSpPr txBox="true"/>
          <p:nvPr/>
        </p:nvSpPr>
        <p:spPr>
          <a:xfrm>
            <a:off x="10800000" y="570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200000" y="5760000"/>
            <a:ext cx="1440000" cy="252000"/>
          </a:xfrm>
          <a:prstGeom prst="rect">
            <a:avLst/>
          </a:prstGeom>
          <a:solidFill>
            <a:srgbClr val="9BB5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640000" y="5760000"/>
            <a:ext cx="720000" cy="252000"/>
          </a:xfrm>
          <a:prstGeom prst="rect">
            <a:avLst/>
          </a:prstGeom>
          <a:solidFill>
            <a:prstClr val="brown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0C62C6-3BEF-4C76-ABF0-CEC9B06DA118}" vid="{06BB1928-E91B-41F5-9BC1-A55E4895E2D9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/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/>
</file>