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presProps" Target="presProps.xml" /><Relationship Id="rId6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504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76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76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ltGrey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