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Default Extension="xlsx" ContentType="application/vnd.openxmlformats-officedocument.spreadsheetml.sheet"/>
  <Override PartName="/ppt/presProps.xml" ContentType="application/vnd.openxmlformats-officedocument.presentationml.presProps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6" r:id="rId3"/>
    <p:sldId id="257" r:id="rId4"/>
  </p:sldIdLst>
  <p:sldSz cx="12192000" cy="6858000"/>
  <p:notesSz cx="6858000" cy="9144000"/>
  <p:custShowLst/>
  <p:defaultTextStyle>
    <a:defPPr>
      <a:defRPr lang="en-TR"/>
    </a:defPPr>
    <a:lvl1pPr algn="l" marL="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loop="false" showAnimation="true" showNarration="true" useTimings="false">
    <p:present/>
    <p:sldAll/>
    <p:penClr>
      <a:prstClr val="red"/>
    </p:penClr>
  </p:showPr>
</p:presentationPr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 varScale="false">
        <p:scale>
          <a:sx n="100" d="100"/>
          <a:sy n="100" d="100"/>
        </p:scale>
        <p:origin x="0" y="0"/>
      </p:cViewPr>
    </p:cSldViewPr>
  </p:slideViewPr>
  <p:notesViewPr>
    <p:cSldViewPr>
      <p:cViewPr varScale="false">
        <p:scale>
          <a:sx n="100" d="100"/>
          <a:sy n="10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presProps" Target="presProps.xml" /><Relationship Id="rId6" Type="http://schemas.openxmlformats.org/officeDocument/2006/relationships/viewProps" Target="viewProp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roundedCorners val="false"/>
  <c:chart>
    <c:autoTitleDeleted val="false"/>
    <c:plotArea>
      <c:barChart>
        <c:barDir val="col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cat>
            <c:multiLvlStrRef>
              <c:f>Sheet1!$A$2:$A$15</c:f>
              <c:multiLvlStrCache>
                <c:ptCount val="14"/>
                <c:lvl>
                  <c:pt idx="0">
                    <c:v>baba</c:v>
                  </c:pt>
                  <c:pt idx="1">
                    <c:v>galaatsaray</c:v>
                  </c:pt>
                  <c:pt idx="2">
                    <c:v>allaaaaaah</c:v>
                  </c:pt>
                  <c:pt idx="3">
                    <c:v>ahsdajshdasd</c:v>
                  </c:pt>
                  <c:pt idx="4">
                    <c:v>buralara yaz günü kar yağıyor canım</c:v>
                  </c:pt>
                  <c:pt idx="5">
                    <c:v>asasdasdas</c:v>
                  </c:pt>
                  <c:pt idx="6">
                    <c:v>galaatsaray</c:v>
                  </c:pt>
                  <c:pt idx="7">
                    <c:v>allaaaaaah</c:v>
                  </c:pt>
                  <c:pt idx="8">
                    <c:v>ahsdajshdasd</c:v>
                  </c:pt>
                  <c:pt idx="9">
                    <c:v>galaatsaray</c:v>
                  </c:pt>
                  <c:pt idx="10">
                    <c:v>allaaaaaah</c:v>
                  </c:pt>
                  <c:pt idx="11">
                    <c:v>ahsdajshdasd</c:v>
                  </c:pt>
                  <c:pt idx="12">
                    <c:v>galaatsaray</c:v>
                  </c:pt>
                  <c:pt idx="13">
                    <c:v>allaaaaaah</c:v>
                  </c:pt>
                </c:lvl>
              </c:multiLvlStrCache>
            </c:multiLvl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4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</c:numCache>
            </c:numRef>
          </c:val>
        </c:ser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"/>
        <c:crosses val="autoZero"/>
        <c:noMultiLvlLbl val="false"/>
      </c:catAx>
      <c:valAx>
        <c:axId val="2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majorTickMark val="none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autoZero"/>
      </c:valAx>
    </c:plotArea>
    <c:plotVisOnly val="true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type="cust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Relationship Id="rId2" Type="http://schemas.openxmlformats.org/officeDocument/2006/relationships/slideLayout" Target="../slideLayouts/slideLayout1.xml" /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hf dt="false" ftr="false" sldNum="false" hdr="false"/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hart" Target="../charts/char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Frame 1"/>
          <p:cNvGraphicFramePr/>
          <p:nvPr/>
        </p:nvGraphicFramePr>
        <p:xfrm>
          <a:off x="720000" y="720000"/>
          <a:ext cx="10800000" cy="3240000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Id2"/>
          </a:graphicData>
        </a:graphic>
      </p:graphicFrame>
      <p:sp>
        <p:nvSpPr>
          <p:cNvPr id="3" name="TextBox 2"/>
          <p:cNvSpPr txBox="true"/>
          <p:nvPr/>
        </p:nvSpPr>
        <p:spPr>
          <a:xfrm>
            <a:off x="360000" y="4320000"/>
            <a:ext cx="720000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baba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1440000" y="432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3284317" y="432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5069636" y="432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  <p:sp>
        <p:nvSpPr>
          <p:cNvPr id="7" name="TextBox 6"/>
          <p:cNvSpPr txBox="true"/>
          <p:nvPr/>
        </p:nvSpPr>
        <p:spPr>
          <a:xfrm>
            <a:off x="6967814" y="4320000"/>
            <a:ext cx="3693084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buralara yaz günü kar yağıyor canım</a:t>
            </a:r>
          </a:p>
        </p:txBody>
      </p:sp>
      <p:sp>
        <p:nvSpPr>
          <p:cNvPr id="8" name="TextBox 7"/>
          <p:cNvSpPr txBox="true"/>
          <p:nvPr/>
        </p:nvSpPr>
        <p:spPr>
          <a:xfrm>
            <a:off x="540000" y="504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asasdasdas</a:t>
            </a:r>
          </a:p>
        </p:txBody>
      </p:sp>
      <p:sp>
        <p:nvSpPr>
          <p:cNvPr id="9" name="TextBox 8"/>
          <p:cNvSpPr txBox="true"/>
          <p:nvPr/>
        </p:nvSpPr>
        <p:spPr>
          <a:xfrm>
            <a:off x="2325319" y="504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4169636" y="504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5954956" y="504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  <p:sp>
        <p:nvSpPr>
          <p:cNvPr id="12" name="TextBox 11"/>
          <p:cNvSpPr txBox="true"/>
          <p:nvPr/>
        </p:nvSpPr>
        <p:spPr>
          <a:xfrm>
            <a:off x="7853133" y="504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13" name="TextBox 12"/>
          <p:cNvSpPr txBox="true"/>
          <p:nvPr/>
        </p:nvSpPr>
        <p:spPr>
          <a:xfrm>
            <a:off x="9697451" y="504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14" name="TextBox 13"/>
          <p:cNvSpPr txBox="true"/>
          <p:nvPr/>
        </p:nvSpPr>
        <p:spPr>
          <a:xfrm>
            <a:off x="180000" y="576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078178" y="576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3922495" y="576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17" name="TextBox 16"/>
          <p:cNvSpPr txBox="true"/>
          <p:nvPr/>
        </p:nvSpPr>
        <p:spPr>
          <a:xfrm>
            <a:off x="5707814" y="576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36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DEĞİŞİR BURALAR 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2232000" y="324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silik yazı 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4500000" y="3564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00" y="3600000"/>
            <a:ext cx="1440000" cy="252000"/>
          </a:xfrm>
          <a:prstGeom prst="rect">
            <a:avLst/>
          </a:prstGeom>
          <a:solidFill>
            <a:prstClr val="yellow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2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2232000" y="396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silik yazı 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4500000" y="4284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0000" y="432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TextBox 13"/>
          <p:cNvSpPr txBox="true"/>
          <p:nvPr/>
        </p:nvSpPr>
        <p:spPr>
          <a:xfrm>
            <a:off x="72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232000" y="468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silik yazı 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4500000" y="5004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0000" y="504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720000" y="576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9" name="TextBox 18"/>
          <p:cNvSpPr txBox="true"/>
          <p:nvPr/>
        </p:nvSpPr>
        <p:spPr>
          <a:xfrm>
            <a:off x="72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20" name="TextBox 19"/>
          <p:cNvSpPr txBox="true"/>
          <p:nvPr/>
        </p:nvSpPr>
        <p:spPr>
          <a:xfrm>
            <a:off x="2232000" y="540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silik yazı </a:t>
            </a:r>
          </a:p>
        </p:txBody>
      </p:sp>
      <p:sp>
        <p:nvSpPr>
          <p:cNvPr id="21" name="TextBox 20"/>
          <p:cNvSpPr txBox="true"/>
          <p:nvPr/>
        </p:nvSpPr>
        <p:spPr>
          <a:xfrm>
            <a:off x="4500000" y="5724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00" y="576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7200000" y="360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4" name="TextBox 23"/>
          <p:cNvSpPr txBox="true"/>
          <p:nvPr/>
        </p:nvSpPr>
        <p:spPr>
          <a:xfrm>
            <a:off x="720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25" name="TextBox 24"/>
          <p:cNvSpPr txBox="true"/>
          <p:nvPr/>
        </p:nvSpPr>
        <p:spPr>
          <a:xfrm>
            <a:off x="9000000" y="324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silik yazı </a:t>
            </a:r>
          </a:p>
        </p:txBody>
      </p:sp>
      <p:sp>
        <p:nvSpPr>
          <p:cNvPr id="26" name="TextBox 25"/>
          <p:cNvSpPr txBox="true"/>
          <p:nvPr/>
        </p:nvSpPr>
        <p:spPr>
          <a:xfrm>
            <a:off x="10800000" y="354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00000" y="360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8640000" y="3600000"/>
            <a:ext cx="720000" cy="252000"/>
          </a:xfrm>
          <a:prstGeom prst="rect">
            <a:avLst/>
          </a:prstGeom>
          <a:solidFill>
            <a:prstClr val="brown"/>
          </a:solidFill>
          <a:ln>
            <a:solidFill>
              <a:prstClr val="brow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7200000" y="432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0" name="TextBox 29"/>
          <p:cNvSpPr txBox="true"/>
          <p:nvPr/>
        </p:nvSpPr>
        <p:spPr>
          <a:xfrm>
            <a:off x="720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31" name="TextBox 30"/>
          <p:cNvSpPr txBox="true"/>
          <p:nvPr/>
        </p:nvSpPr>
        <p:spPr>
          <a:xfrm>
            <a:off x="9000000" y="396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silik yazı </a:t>
            </a:r>
          </a:p>
        </p:txBody>
      </p:sp>
      <p:sp>
        <p:nvSpPr>
          <p:cNvPr id="32" name="TextBox 31"/>
          <p:cNvSpPr txBox="true"/>
          <p:nvPr/>
        </p:nvSpPr>
        <p:spPr>
          <a:xfrm>
            <a:off x="10800000" y="426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00000" y="432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640000" y="4320000"/>
            <a:ext cx="720000" cy="252000"/>
          </a:xfrm>
          <a:prstGeom prst="rect">
            <a:avLst/>
          </a:prstGeom>
          <a:solidFill>
            <a:prstClr val="brown"/>
          </a:solidFill>
          <a:ln>
            <a:solidFill>
              <a:prstClr val="brow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7200000" y="504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6" name="TextBox 35"/>
          <p:cNvSpPr txBox="true"/>
          <p:nvPr/>
        </p:nvSpPr>
        <p:spPr>
          <a:xfrm>
            <a:off x="720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37" name="TextBox 36"/>
          <p:cNvSpPr txBox="true"/>
          <p:nvPr/>
        </p:nvSpPr>
        <p:spPr>
          <a:xfrm>
            <a:off x="9000000" y="468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silik yazı </a:t>
            </a:r>
          </a:p>
        </p:txBody>
      </p:sp>
      <p:sp>
        <p:nvSpPr>
          <p:cNvPr id="38" name="TextBox 37"/>
          <p:cNvSpPr txBox="true"/>
          <p:nvPr/>
        </p:nvSpPr>
        <p:spPr>
          <a:xfrm>
            <a:off x="10800000" y="498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200000" y="504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640000" y="5040000"/>
            <a:ext cx="720000" cy="252000"/>
          </a:xfrm>
          <a:prstGeom prst="rect">
            <a:avLst/>
          </a:prstGeom>
          <a:solidFill>
            <a:prstClr val="brown"/>
          </a:solidFill>
          <a:ln>
            <a:solidFill>
              <a:prstClr val="brow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7200000" y="576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2" name="TextBox 41"/>
          <p:cNvSpPr txBox="true"/>
          <p:nvPr/>
        </p:nvSpPr>
        <p:spPr>
          <a:xfrm>
            <a:off x="720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sentiment adı </a:t>
            </a:r>
          </a:p>
        </p:txBody>
      </p:sp>
      <p:sp>
        <p:nvSpPr>
          <p:cNvPr id="43" name="TextBox 42"/>
          <p:cNvSpPr txBox="true"/>
          <p:nvPr/>
        </p:nvSpPr>
        <p:spPr>
          <a:xfrm>
            <a:off x="9000000" y="5400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silik yazı </a:t>
            </a:r>
          </a:p>
        </p:txBody>
      </p:sp>
      <p:sp>
        <p:nvSpPr>
          <p:cNvPr id="44" name="TextBox 43"/>
          <p:cNvSpPr txBox="true"/>
          <p:nvPr/>
        </p:nvSpPr>
        <p:spPr>
          <a:xfrm>
            <a:off x="10800000" y="570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200000" y="576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640000" y="5760000"/>
            <a:ext cx="720000" cy="252000"/>
          </a:xfrm>
          <a:prstGeom prst="rect">
            <a:avLst/>
          </a:prstGeom>
          <a:solidFill>
            <a:prstClr val="brown"/>
          </a:solidFill>
          <a:ln>
            <a:solidFill>
              <a:prstClr val="brow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/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