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/Relationships>
</file>

<file path=ppt/charts/chart1.xml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/>
        </a:graphic>
      </p:graphicFrame>
    </p:spTree>
  </p:cSld>
</p:sld>
</file>

<file path=ppt/slides/slide2.xml>
</file>

<file path=ppt/slides/slide3.xml>
</file>

<file path=ppt/slides/slide4.xml>
</file>

<file path=ppt/slides/slide5.xml>
</file>

<file path=ppt/theme/theme1.xml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