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5"/>
  </p:normalViewPr>
  <p:slideViewPr>
    <p:cSldViewPr snapToGrid="0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00" d="100"/>
          <a:sy n="100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197B8-BC6C-4447-9F2C-F02873D37433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97B8-BC6C-4447-9F2C-F02873D37433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01EA-2F20-9841-B0B2-7425C5558E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 txBox="1"/>
          <p:nvPr/>
        </p:nvSpPr>
        <p:spPr>
          <a:xfrm>
            <a:off x="953388" y="2067441"/>
            <a:ext cx="2428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Title</a:t>
            </a:r>
          </a:p>
        </p:txBody>
      </p:sp>
      <p:sp>
        <p:nvSpPr>
          <p:cNvPr id="5" name="bar0-1"/>
          <p:cNvSpPr/>
          <p:nvPr/>
        </p:nvSpPr>
        <p:spPr>
          <a:xfrm>
            <a:off x="1039885" y="3369160"/>
            <a:ext cx="10112230" cy="205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ar-0"/>
          <p:cNvSpPr/>
          <p:nvPr/>
        </p:nvSpPr>
        <p:spPr>
          <a:xfrm>
            <a:off x="1039885" y="3369159"/>
            <a:ext cx="1270000" cy="205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"/>
          <p:cNvSpPr txBox="1"/>
          <p:nvPr/>
        </p:nvSpPr>
        <p:spPr>
          <a:xfrm>
            <a:off x="953388" y="299982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1</a:t>
            </a:r>
          </a:p>
        </p:txBody>
      </p:sp>
      <p:sp>
        <p:nvSpPr>
          <p:cNvPr id="9" name="bar1-1"/>
          <p:cNvSpPr/>
          <p:nvPr/>
        </p:nvSpPr>
        <p:spPr>
          <a:xfrm>
            <a:off x="1039885" y="4184157"/>
            <a:ext cx="10112230" cy="205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ar-1"/>
          <p:cNvSpPr/>
          <p:nvPr/>
        </p:nvSpPr>
        <p:spPr>
          <a:xfrm>
            <a:off x="1039885" y="4184156"/>
            <a:ext cx="1270000" cy="1909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/>
          <p:cNvSpPr txBox="1"/>
          <p:nvPr/>
        </p:nvSpPr>
        <p:spPr>
          <a:xfrm>
            <a:off x="1039885" y="374272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2</a:t>
            </a:r>
          </a:p>
        </p:txBody>
      </p:sp>
      <p:sp>
        <p:nvSpPr>
          <p:cNvPr id="12" name="bar2-2"/>
          <p:cNvSpPr/>
          <p:nvPr/>
        </p:nvSpPr>
        <p:spPr>
          <a:xfrm>
            <a:off x="1039885" y="4950276"/>
            <a:ext cx="10112230" cy="205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ar2"/>
          <p:cNvSpPr/>
          <p:nvPr/>
        </p:nvSpPr>
        <p:spPr>
          <a:xfrm>
            <a:off x="1039885" y="4950275"/>
            <a:ext cx="5156887" cy="1909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3"/>
          <p:cNvSpPr txBox="1"/>
          <p:nvPr/>
        </p:nvSpPr>
        <p:spPr>
          <a:xfrm>
            <a:off x="953388" y="458094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3</a:t>
            </a:r>
          </a:p>
        </p:txBody>
      </p:sp>
      <p:sp>
        <p:nvSpPr>
          <p:cNvPr id="15" name="bar3-3"/>
          <p:cNvSpPr/>
          <p:nvPr/>
        </p:nvSpPr>
        <p:spPr>
          <a:xfrm>
            <a:off x="1039885" y="5778178"/>
            <a:ext cx="10112230" cy="205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ar3"/>
          <p:cNvSpPr/>
          <p:nvPr/>
        </p:nvSpPr>
        <p:spPr>
          <a:xfrm>
            <a:off x="1039885" y="5778177"/>
            <a:ext cx="4127157" cy="2058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4"/>
          <p:cNvSpPr txBox="1"/>
          <p:nvPr/>
        </p:nvSpPr>
        <p:spPr>
          <a:xfrm>
            <a:off x="953388" y="540884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4</a:t>
            </a:r>
          </a:p>
        </p:txBody>
      </p:sp>
      <p:sp>
        <p:nvSpPr>
          <p:cNvPr id="2" name="box-2">
            <a:extLst>
              <a:ext uri="{FF2B5EF4-FFF2-40B4-BE49-F238E27FC236}">
                <a16:creationId xmlns:a16="http://schemas.microsoft.com/office/drawing/2014/main" id="{2B67E50C-0B7A-95DD-CE4C-C2B57DE6564E}"/>
              </a:ext>
            </a:extLst>
          </p:cNvPr>
          <p:cNvSpPr/>
          <p:nvPr/>
        </p:nvSpPr>
        <p:spPr>
          <a:xfrm>
            <a:off x="1821934" y="267622"/>
            <a:ext cx="1168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8" name="box-1">
            <a:extLst>
              <a:ext uri="{FF2B5EF4-FFF2-40B4-BE49-F238E27FC236}">
                <a16:creationId xmlns:a16="http://schemas.microsoft.com/office/drawing/2014/main" id="{A01F1953-9681-CC0B-F043-18DBDB5A52C6}"/>
              </a:ext>
            </a:extLst>
          </p:cNvPr>
          <p:cNvSpPr/>
          <p:nvPr/>
        </p:nvSpPr>
        <p:spPr>
          <a:xfrm>
            <a:off x="336034" y="267622"/>
            <a:ext cx="1168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9" name="box-3">
            <a:extLst>
              <a:ext uri="{FF2B5EF4-FFF2-40B4-BE49-F238E27FC236}">
                <a16:creationId xmlns:a16="http://schemas.microsoft.com/office/drawing/2014/main" id="{A53BABE3-865B-57B8-A423-67994187501F}"/>
              </a:ext>
            </a:extLst>
          </p:cNvPr>
          <p:cNvSpPr/>
          <p:nvPr/>
        </p:nvSpPr>
        <p:spPr>
          <a:xfrm>
            <a:off x="3307834" y="267622"/>
            <a:ext cx="1168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0" name="box-4">
            <a:extLst>
              <a:ext uri="{FF2B5EF4-FFF2-40B4-BE49-F238E27FC236}">
                <a16:creationId xmlns:a16="http://schemas.microsoft.com/office/drawing/2014/main" id="{B3B05852-DCF9-7464-104B-26A3AD18AB29}"/>
              </a:ext>
            </a:extLst>
          </p:cNvPr>
          <p:cNvSpPr/>
          <p:nvPr/>
        </p:nvSpPr>
        <p:spPr>
          <a:xfrm>
            <a:off x="4793734" y="267622"/>
            <a:ext cx="1168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1" name="box-5">
            <a:extLst>
              <a:ext uri="{FF2B5EF4-FFF2-40B4-BE49-F238E27FC236}">
                <a16:creationId xmlns:a16="http://schemas.microsoft.com/office/drawing/2014/main" id="{052DD9BC-1885-8E5B-BE78-7CC749ED12B0}"/>
              </a:ext>
            </a:extLst>
          </p:cNvPr>
          <p:cNvSpPr/>
          <p:nvPr/>
        </p:nvSpPr>
        <p:spPr>
          <a:xfrm>
            <a:off x="6229868" y="267622"/>
            <a:ext cx="1168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2" name="box-6">
            <a:extLst>
              <a:ext uri="{FF2B5EF4-FFF2-40B4-BE49-F238E27FC236}">
                <a16:creationId xmlns:a16="http://schemas.microsoft.com/office/drawing/2014/main" id="{1A9C5495-7FB1-A8A2-1E05-569DC8D36EF3}"/>
              </a:ext>
            </a:extLst>
          </p:cNvPr>
          <p:cNvSpPr/>
          <p:nvPr/>
        </p:nvSpPr>
        <p:spPr>
          <a:xfrm>
            <a:off x="7728468" y="267622"/>
            <a:ext cx="1168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23" name="box-7">
            <a:extLst>
              <a:ext uri="{FF2B5EF4-FFF2-40B4-BE49-F238E27FC236}">
                <a16:creationId xmlns:a16="http://schemas.microsoft.com/office/drawing/2014/main" id="{B2D6603B-59CA-75E2-E996-CB964442DA34}"/>
              </a:ext>
            </a:extLst>
          </p:cNvPr>
          <p:cNvSpPr/>
          <p:nvPr/>
        </p:nvSpPr>
        <p:spPr>
          <a:xfrm>
            <a:off x="9087368" y="267622"/>
            <a:ext cx="1168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4" name="box-8">
            <a:extLst>
              <a:ext uri="{FF2B5EF4-FFF2-40B4-BE49-F238E27FC236}">
                <a16:creationId xmlns:a16="http://schemas.microsoft.com/office/drawing/2014/main" id="{78B5AB8F-EA7C-0A32-768D-55F4D8EB1F6E}"/>
              </a:ext>
            </a:extLst>
          </p:cNvPr>
          <p:cNvSpPr/>
          <p:nvPr/>
        </p:nvSpPr>
        <p:spPr>
          <a:xfrm>
            <a:off x="10585968" y="267622"/>
            <a:ext cx="1168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5" name="box-10">
            <a:extLst>
              <a:ext uri="{FF2B5EF4-FFF2-40B4-BE49-F238E27FC236}">
                <a16:creationId xmlns:a16="http://schemas.microsoft.com/office/drawing/2014/main" id="{AFDC55F8-D441-83D3-2431-CD1C8507A479}"/>
              </a:ext>
            </a:extLst>
          </p:cNvPr>
          <p:cNvSpPr/>
          <p:nvPr/>
        </p:nvSpPr>
        <p:spPr>
          <a:xfrm>
            <a:off x="1821934" y="1067722"/>
            <a:ext cx="1168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6" name="box-9">
            <a:extLst>
              <a:ext uri="{FF2B5EF4-FFF2-40B4-BE49-F238E27FC236}">
                <a16:creationId xmlns:a16="http://schemas.microsoft.com/office/drawing/2014/main" id="{8E5D1C70-4818-F3BF-CEDD-52B92A496E06}"/>
              </a:ext>
            </a:extLst>
          </p:cNvPr>
          <p:cNvSpPr/>
          <p:nvPr/>
        </p:nvSpPr>
        <p:spPr>
          <a:xfrm>
            <a:off x="336034" y="1067722"/>
            <a:ext cx="1168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7" name="box-11">
            <a:extLst>
              <a:ext uri="{FF2B5EF4-FFF2-40B4-BE49-F238E27FC236}">
                <a16:creationId xmlns:a16="http://schemas.microsoft.com/office/drawing/2014/main" id="{72A9C450-3B16-D2BE-C8D2-6D2094650A21}"/>
              </a:ext>
            </a:extLst>
          </p:cNvPr>
          <p:cNvSpPr/>
          <p:nvPr/>
        </p:nvSpPr>
        <p:spPr>
          <a:xfrm>
            <a:off x="3307834" y="1067722"/>
            <a:ext cx="1168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8" name="box-12">
            <a:extLst>
              <a:ext uri="{FF2B5EF4-FFF2-40B4-BE49-F238E27FC236}">
                <a16:creationId xmlns:a16="http://schemas.microsoft.com/office/drawing/2014/main" id="{40A28FCE-D01C-D2D0-56E3-FF37121AC407}"/>
              </a:ext>
            </a:extLst>
          </p:cNvPr>
          <p:cNvSpPr/>
          <p:nvPr/>
        </p:nvSpPr>
        <p:spPr>
          <a:xfrm>
            <a:off x="4793734" y="1067722"/>
            <a:ext cx="1168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9" name="box-13">
            <a:extLst>
              <a:ext uri="{FF2B5EF4-FFF2-40B4-BE49-F238E27FC236}">
                <a16:creationId xmlns:a16="http://schemas.microsoft.com/office/drawing/2014/main" id="{C0C15649-9DFB-CC4F-1AED-33124F16BB09}"/>
              </a:ext>
            </a:extLst>
          </p:cNvPr>
          <p:cNvSpPr/>
          <p:nvPr/>
        </p:nvSpPr>
        <p:spPr>
          <a:xfrm>
            <a:off x="6229868" y="1067722"/>
            <a:ext cx="1168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0" name="box-14">
            <a:extLst>
              <a:ext uri="{FF2B5EF4-FFF2-40B4-BE49-F238E27FC236}">
                <a16:creationId xmlns:a16="http://schemas.microsoft.com/office/drawing/2014/main" id="{DD35CA5F-9E15-9702-C7A8-83ECAC413B49}"/>
              </a:ext>
            </a:extLst>
          </p:cNvPr>
          <p:cNvSpPr/>
          <p:nvPr/>
        </p:nvSpPr>
        <p:spPr>
          <a:xfrm>
            <a:off x="7728468" y="1067722"/>
            <a:ext cx="1168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31" name="box-15">
            <a:extLst>
              <a:ext uri="{FF2B5EF4-FFF2-40B4-BE49-F238E27FC236}">
                <a16:creationId xmlns:a16="http://schemas.microsoft.com/office/drawing/2014/main" id="{9E375BA5-2B24-9135-8971-9BCB7D877CBD}"/>
              </a:ext>
            </a:extLst>
          </p:cNvPr>
          <p:cNvSpPr/>
          <p:nvPr/>
        </p:nvSpPr>
        <p:spPr>
          <a:xfrm>
            <a:off x="9087368" y="1067722"/>
            <a:ext cx="1168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32" name="box-16">
            <a:extLst>
              <a:ext uri="{FF2B5EF4-FFF2-40B4-BE49-F238E27FC236}">
                <a16:creationId xmlns:a16="http://schemas.microsoft.com/office/drawing/2014/main" id="{23840D87-D78A-DA94-25F2-0B3F9547C554}"/>
              </a:ext>
            </a:extLst>
          </p:cNvPr>
          <p:cNvSpPr/>
          <p:nvPr/>
        </p:nvSpPr>
        <p:spPr>
          <a:xfrm>
            <a:off x="10585968" y="1067722"/>
            <a:ext cx="11684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Savaş</dc:creator>
  <cp:lastModifiedBy>Çağrı Tümer</cp:lastModifiedBy>
  <cp:revision>1</cp:revision>
  <dcterms:created xsi:type="dcterms:W3CDTF">2022-08-31T06:29:24Z</dcterms:created>
  <dcterms:modified xsi:type="dcterms:W3CDTF">2022-09-02T08:28:08Z</dcterms:modified>
</cp:coreProperties>
</file>