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3D2C-E235-9FF1-2D27-DF83ED012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72DA8-7129-A7B2-E7FD-A55A51997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8B40-2AAB-DCF1-56C0-627271CD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C584-0FC3-75AC-B02D-B9DD03AC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1C24A-3B35-5877-9CA8-2B0CFE61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F536-1B2B-2991-86FA-4BA5CD49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F8F6F-FCEF-2C5E-B051-34CF2514B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3C58-3D5A-5E82-C0D1-E65EE14B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6ACB-5C76-727D-F78E-CEE8B21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F109-E081-4ECE-5BD8-A4997B3B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8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2E1BF-4B74-EB51-D591-60EF470DF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D450D-3C1F-9ACD-D7B0-713A8499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7C2D-6D20-5941-0410-873744D2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1776-1F10-7AAB-C00E-22BB8992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329F-89BD-D095-C51B-1C0CC8CA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17BC-8C73-E5E2-BE96-EED799BF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BA51-A581-A4C9-22BE-9944C540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20EA-1C2E-ED65-425D-6FFFF616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A9CD-DCBC-318A-9567-8F591C92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5FC2-9A00-BB3B-3F3A-A831C5E4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EBB1-3468-A6D0-122B-1AE0EC9B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4117-16D1-D9E7-506F-5CA10A86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D2A5-E435-C6C1-E646-52A8922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4B78-225F-716B-7095-85122B09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91EC-02F2-935A-D327-CC024F1A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30F9-4FCE-86B2-D0A7-1EEF33C2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2DDF-9DA9-D652-8153-959E38223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52BE2-6730-AC32-3315-960ED7BA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49913-99E9-FC96-5D88-35D819B9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FCB91-B3D1-02AA-0FA2-FF483CF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CDF54-A01D-958B-E48E-FFA66194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4072-7D4D-6FFA-D77C-FEAF7901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8AF45-85A1-00C6-6C74-0F1D1165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AB768-D7C8-EFC6-B7B0-4E464A6B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2D66-59E3-8D73-147A-9C4275CC0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A5505-B5E7-DE24-A2D6-60A49818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53196-2421-6C03-E589-E814D41A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F3284-9E0C-CE58-A4AE-A7C02F86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015AA-161B-F191-26D8-668349C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6C05-AF72-6827-9654-0CD5254C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787D5-1BAD-6626-111F-0CBA2645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FE516-DFC8-AD69-2D3D-CDDBFD3C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F16AA-E8CE-9F12-8016-27B82C0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22AAA-D6EB-629F-1B13-F99967F8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52F1B-22F8-D0A0-8A79-3DAE184C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BE0C7-999F-5C72-4377-7D902A72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A84B-CAD4-C88E-B0D3-D13CD839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9404-57DA-3819-5B0B-2B7A581A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E613-407B-645F-4D1D-AE115D528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3B8F1-DC74-B051-155F-F8CE8C53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5069-4A28-B7DC-C6D8-43F074D9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12B34-D593-B00A-86AA-55830A74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8EA-C7FA-74EE-B0EB-4315D7A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98B48-206D-4A2E-BDDE-074F40C32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1F2F-E5D6-BDE9-5D58-0A358503B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5B5B-0FD8-1316-6AFC-E16CAA91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2AE51-B90A-C035-A747-196B1A80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2698F-1C29-4F12-D291-DEA3B475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2F050-7873-5E31-86FD-631F9639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8E6F-FFDB-3232-83E9-66BA5264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B29B-12A7-DC61-FCCB-F69D9DEF1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97B8-BC6C-4447-9F2C-F02873D3743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1720-325F-2C02-FA44-C5F251A3D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F926-82A3-A644-7CD1-1917425B9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7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270991ED-7E02-5403-0D3B-86427EDB7881}"/>
              </a:ext>
            </a:extLst>
          </p:cNvPr>
          <p:cNvSpPr txBox="1"/>
          <p:nvPr/>
        </p:nvSpPr>
        <p:spPr>
          <a:xfrm>
            <a:off x="840259" y="1124466"/>
            <a:ext cx="2428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Title</a:t>
            </a:r>
          </a:p>
        </p:txBody>
      </p:sp>
      <p:sp>
        <p:nvSpPr>
          <p:cNvPr id="5" name="bar0-1">
            <a:extLst>
              <a:ext uri="{FF2B5EF4-FFF2-40B4-BE49-F238E27FC236}">
                <a16:creationId xmlns:a16="http://schemas.microsoft.com/office/drawing/2014/main" id="{EAFFA31C-6E7E-F3CD-69AA-5F82E629E7D1}"/>
              </a:ext>
            </a:extLst>
          </p:cNvPr>
          <p:cNvSpPr/>
          <p:nvPr/>
        </p:nvSpPr>
        <p:spPr>
          <a:xfrm>
            <a:off x="926756" y="2426185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r-0">
            <a:extLst>
              <a:ext uri="{FF2B5EF4-FFF2-40B4-BE49-F238E27FC236}">
                <a16:creationId xmlns:a16="http://schemas.microsoft.com/office/drawing/2014/main" id="{172118E8-C87F-3B4E-1E45-164215A2577A}"/>
              </a:ext>
            </a:extLst>
          </p:cNvPr>
          <p:cNvSpPr/>
          <p:nvPr/>
        </p:nvSpPr>
        <p:spPr>
          <a:xfrm>
            <a:off x="926756" y="2426184"/>
            <a:ext cx="9017344" cy="205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BA963A-54F9-B927-A42B-2F65631DEA6E}"/>
              </a:ext>
            </a:extLst>
          </p:cNvPr>
          <p:cNvSpPr txBox="1"/>
          <p:nvPr/>
        </p:nvSpPr>
        <p:spPr>
          <a:xfrm>
            <a:off x="840259" y="20568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bar1-1">
            <a:extLst>
              <a:ext uri="{FF2B5EF4-FFF2-40B4-BE49-F238E27FC236}">
                <a16:creationId xmlns:a16="http://schemas.microsoft.com/office/drawing/2014/main" id="{333B0114-DC6B-F93E-1557-7D1645E5F0BE}"/>
              </a:ext>
            </a:extLst>
          </p:cNvPr>
          <p:cNvSpPr/>
          <p:nvPr/>
        </p:nvSpPr>
        <p:spPr>
          <a:xfrm>
            <a:off x="926756" y="3241182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ar-1">
            <a:extLst>
              <a:ext uri="{FF2B5EF4-FFF2-40B4-BE49-F238E27FC236}">
                <a16:creationId xmlns:a16="http://schemas.microsoft.com/office/drawing/2014/main" id="{93B03B13-FAD3-C6CC-5A1B-87E6E4251FF7}"/>
              </a:ext>
            </a:extLst>
          </p:cNvPr>
          <p:cNvSpPr/>
          <p:nvPr/>
        </p:nvSpPr>
        <p:spPr>
          <a:xfrm>
            <a:off x="926756" y="3241181"/>
            <a:ext cx="5980671" cy="1909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3EF8424-B32B-E97E-B7FD-B085049E1217}"/>
              </a:ext>
            </a:extLst>
          </p:cNvPr>
          <p:cNvSpPr txBox="1"/>
          <p:nvPr/>
        </p:nvSpPr>
        <p:spPr>
          <a:xfrm>
            <a:off x="840259" y="287184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2" name="bar2-2">
            <a:extLst>
              <a:ext uri="{FF2B5EF4-FFF2-40B4-BE49-F238E27FC236}">
                <a16:creationId xmlns:a16="http://schemas.microsoft.com/office/drawing/2014/main" id="{43D7DC13-94B2-5D12-3EF7-DB82D365664D}"/>
              </a:ext>
            </a:extLst>
          </p:cNvPr>
          <p:cNvSpPr/>
          <p:nvPr/>
        </p:nvSpPr>
        <p:spPr>
          <a:xfrm>
            <a:off x="926756" y="4007301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r2">
            <a:extLst>
              <a:ext uri="{FF2B5EF4-FFF2-40B4-BE49-F238E27FC236}">
                <a16:creationId xmlns:a16="http://schemas.microsoft.com/office/drawing/2014/main" id="{61FC1F69-3BA3-45E8-FCFA-19D65F68C9C1}"/>
              </a:ext>
            </a:extLst>
          </p:cNvPr>
          <p:cNvSpPr/>
          <p:nvPr/>
        </p:nvSpPr>
        <p:spPr>
          <a:xfrm>
            <a:off x="926756" y="4007300"/>
            <a:ext cx="5156887" cy="1909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BAD693F-2429-4798-5CCE-7717BD734DD3}"/>
              </a:ext>
            </a:extLst>
          </p:cNvPr>
          <p:cNvSpPr txBox="1"/>
          <p:nvPr/>
        </p:nvSpPr>
        <p:spPr>
          <a:xfrm>
            <a:off x="840259" y="36379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5" name="bar3-3">
            <a:extLst>
              <a:ext uri="{FF2B5EF4-FFF2-40B4-BE49-F238E27FC236}">
                <a16:creationId xmlns:a16="http://schemas.microsoft.com/office/drawing/2014/main" id="{39B9BD66-1A9A-201A-CA6B-882C53B26198}"/>
              </a:ext>
            </a:extLst>
          </p:cNvPr>
          <p:cNvSpPr/>
          <p:nvPr/>
        </p:nvSpPr>
        <p:spPr>
          <a:xfrm>
            <a:off x="926756" y="4835203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r3">
            <a:extLst>
              <a:ext uri="{FF2B5EF4-FFF2-40B4-BE49-F238E27FC236}">
                <a16:creationId xmlns:a16="http://schemas.microsoft.com/office/drawing/2014/main" id="{5581FB4A-F9AD-4930-6BC8-4FAC5C116367}"/>
              </a:ext>
            </a:extLst>
          </p:cNvPr>
          <p:cNvSpPr/>
          <p:nvPr/>
        </p:nvSpPr>
        <p:spPr>
          <a:xfrm>
            <a:off x="926756" y="4835202"/>
            <a:ext cx="4127157" cy="205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6BB40314-B80F-D06D-F695-766F02D0494F}"/>
              </a:ext>
            </a:extLst>
          </p:cNvPr>
          <p:cNvSpPr txBox="1"/>
          <p:nvPr/>
        </p:nvSpPr>
        <p:spPr>
          <a:xfrm>
            <a:off x="840259" y="446587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4</a:t>
            </a:r>
          </a:p>
        </p:txBody>
      </p:sp>
    </p:spTree>
    <p:extLst>
      <p:ext uri="{BB962C8B-B14F-4D97-AF65-F5344CB8AC3E}">
        <p14:creationId xmlns:p14="http://schemas.microsoft.com/office/powerpoint/2010/main" val="2931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Savaş</dc:creator>
  <cp:lastModifiedBy>Çağrı Tümer</cp:lastModifiedBy>
  <cp:revision>2</cp:revision>
  <dcterms:created xsi:type="dcterms:W3CDTF">2022-08-31T06:29:24Z</dcterms:created>
  <dcterms:modified xsi:type="dcterms:W3CDTF">2022-08-31T13:07:50Z</dcterms:modified>
</cp:coreProperties>
</file>