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presProps" Target="presProps.xml" /><Relationship Id="rId6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504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76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76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4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500000" y="356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396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500000" y="428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68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500000" y="500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0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500000" y="572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gray"/>
          </a:solidFill>
          <a:ln>
            <a:solidFill>
              <a:prstClr val="dar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9000000" y="324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9000000" y="396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9000000" y="468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9000000" y="540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