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486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4860000"/>
            <a:ext cx="1484317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486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4860000"/>
            <a:ext cx="1538178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4860000"/>
            <a:ext cx="1484317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486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400000"/>
            <a:ext cx="1538178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400000"/>
            <a:ext cx="1484317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400000"/>
            <a:ext cx="1425319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400000"/>
            <a:ext cx="1538178" cy="360000"/>
          </a:xfrm>
          <a:prstGeom prst="roundRect">
            <a:avLst/>
          </a:prstGeom>
          <a:solidFill>
            <a:srgbClr val="7F7F7F"/>
          </a:solidFill>
          <a:ln w="12700">
            <a:noFill/>
          </a:ln>
        </p:spPr>
        <p:txBody>
          <a:bodyPr anchor="ctr" lIns="108000" wrap="square" rtlCol="false">
            <a:spAutoFit/>
          </a:bodyPr>
          <a:lstStyle/>
          <a:p>
            <a:r>
              <a:rPr>
                <a:solidFill>
                  <a:srgbClr val="FFFFFF"/>
                </a:solidFill>
              </a:rP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/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/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/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/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4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6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498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06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871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871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871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871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