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gray"/>
          </a:solidFill>
          <a:ln>
            <a:solidFill>
              <a:prstClr val="dar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9000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9000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9000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9000000" y="5454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