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srgbClr val="737070"/>
          </a:solidFill>
          <a:ln w="12700">
            <a:solidFill>
              <a:prstClr val="black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orang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ltGrey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807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5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