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1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5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3122-E272-4384-8969-C693B267777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0600-C3A2-4CD7-8C48-1578DBBAFD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56" y="3088178"/>
            <a:ext cx="952500" cy="952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660" y="240036"/>
            <a:ext cx="1381291" cy="13812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055" y="3088178"/>
            <a:ext cx="952500" cy="952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766" y="668827"/>
            <a:ext cx="754497" cy="754497"/>
          </a:xfrm>
          <a:prstGeom prst="rect">
            <a:avLst/>
          </a:prstGeom>
        </p:spPr>
      </p:pic>
      <p:cxnSp>
        <p:nvCxnSpPr>
          <p:cNvPr id="11" name="Conector recto 10"/>
          <p:cNvCxnSpPr>
            <a:endCxn id="36" idx="1"/>
          </p:cNvCxnSpPr>
          <p:nvPr/>
        </p:nvCxnSpPr>
        <p:spPr>
          <a:xfrm flipV="1">
            <a:off x="5881555" y="976798"/>
            <a:ext cx="1961965" cy="2114324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endCxn id="40" idx="1"/>
          </p:cNvCxnSpPr>
          <p:nvPr/>
        </p:nvCxnSpPr>
        <p:spPr>
          <a:xfrm flipV="1">
            <a:off x="5881555" y="2638994"/>
            <a:ext cx="1961965" cy="705496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6" idx="3"/>
            <a:endCxn id="45" idx="1"/>
          </p:cNvCxnSpPr>
          <p:nvPr/>
        </p:nvCxnSpPr>
        <p:spPr>
          <a:xfrm>
            <a:off x="5881555" y="3564428"/>
            <a:ext cx="1958896" cy="658585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endCxn id="49" idx="1"/>
          </p:cNvCxnSpPr>
          <p:nvPr/>
        </p:nvCxnSpPr>
        <p:spPr>
          <a:xfrm>
            <a:off x="5881555" y="3817796"/>
            <a:ext cx="1946263" cy="196221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3"/>
            <a:endCxn id="6" idx="1"/>
          </p:cNvCxnSpPr>
          <p:nvPr/>
        </p:nvCxnSpPr>
        <p:spPr>
          <a:xfrm>
            <a:off x="2962556" y="3564428"/>
            <a:ext cx="1966499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5" idx="2"/>
            <a:endCxn id="4" idx="0"/>
          </p:cNvCxnSpPr>
          <p:nvPr/>
        </p:nvCxnSpPr>
        <p:spPr>
          <a:xfrm>
            <a:off x="2486306" y="1621327"/>
            <a:ext cx="0" cy="1466851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846574" y="342377"/>
            <a:ext cx="57488" cy="6140181"/>
          </a:xfrm>
          <a:prstGeom prst="line">
            <a:avLst/>
          </a:prstGeom>
          <a:ln w="317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53" y="2322712"/>
            <a:ext cx="754497" cy="754497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85" y="3864347"/>
            <a:ext cx="754497" cy="754497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351" y="5467530"/>
            <a:ext cx="754497" cy="754497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843520" y="240036"/>
            <a:ext cx="1819564" cy="14735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/>
          <p:cNvSpPr/>
          <p:nvPr/>
        </p:nvSpPr>
        <p:spPr>
          <a:xfrm>
            <a:off x="8276738" y="342377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ASN 100</a:t>
            </a:r>
            <a:endParaRPr lang="en-US" b="1" dirty="0"/>
          </a:p>
        </p:txBody>
      </p:sp>
      <p:sp>
        <p:nvSpPr>
          <p:cNvPr id="40" name="Rectángulo 39"/>
          <p:cNvSpPr/>
          <p:nvPr/>
        </p:nvSpPr>
        <p:spPr>
          <a:xfrm>
            <a:off x="7843520" y="1936442"/>
            <a:ext cx="1819564" cy="140510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ángulo 41"/>
          <p:cNvSpPr/>
          <p:nvPr/>
        </p:nvSpPr>
        <p:spPr>
          <a:xfrm>
            <a:off x="8276738" y="1985420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ASN 101</a:t>
            </a:r>
            <a:endParaRPr lang="en-US" b="1" dirty="0"/>
          </a:p>
        </p:txBody>
      </p:sp>
      <p:sp>
        <p:nvSpPr>
          <p:cNvPr id="45" name="Rectángulo 44"/>
          <p:cNvSpPr/>
          <p:nvPr/>
        </p:nvSpPr>
        <p:spPr>
          <a:xfrm>
            <a:off x="7840451" y="3520461"/>
            <a:ext cx="1819564" cy="140510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ángulo 46"/>
          <p:cNvSpPr/>
          <p:nvPr/>
        </p:nvSpPr>
        <p:spPr>
          <a:xfrm>
            <a:off x="8312279" y="3520461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ASN 102</a:t>
            </a:r>
            <a:endParaRPr lang="en-US" b="1" dirty="0"/>
          </a:p>
        </p:txBody>
      </p:sp>
      <p:sp>
        <p:nvSpPr>
          <p:cNvPr id="49" name="Rectángulo 48"/>
          <p:cNvSpPr/>
          <p:nvPr/>
        </p:nvSpPr>
        <p:spPr>
          <a:xfrm>
            <a:off x="7827818" y="5077454"/>
            <a:ext cx="1819564" cy="140510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ángulo 50"/>
          <p:cNvSpPr/>
          <p:nvPr/>
        </p:nvSpPr>
        <p:spPr>
          <a:xfrm>
            <a:off x="8312279" y="5115534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ASN 103</a:t>
            </a:r>
            <a:endParaRPr lang="en-US" b="1" dirty="0"/>
          </a:p>
        </p:txBody>
      </p:sp>
      <p:sp>
        <p:nvSpPr>
          <p:cNvPr id="54" name="Rectángulo 53"/>
          <p:cNvSpPr/>
          <p:nvPr/>
        </p:nvSpPr>
        <p:spPr>
          <a:xfrm>
            <a:off x="2617750" y="2170086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eBGP</a:t>
            </a:r>
            <a:endParaRPr lang="en-US" dirty="0"/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660" y="4618844"/>
            <a:ext cx="1437815" cy="651168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659" y="5201433"/>
            <a:ext cx="1437815" cy="651168"/>
          </a:xfrm>
          <a:prstGeom prst="rect">
            <a:avLst/>
          </a:prstGeom>
        </p:spPr>
      </p:pic>
      <p:cxnSp>
        <p:nvCxnSpPr>
          <p:cNvPr id="57" name="Conector recto 56"/>
          <p:cNvCxnSpPr>
            <a:stCxn id="4" idx="2"/>
            <a:endCxn id="55" idx="0"/>
          </p:cNvCxnSpPr>
          <p:nvPr/>
        </p:nvCxnSpPr>
        <p:spPr>
          <a:xfrm>
            <a:off x="2486306" y="4040678"/>
            <a:ext cx="28262" cy="578166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404844" y="53639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CDN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04844" y="4828556"/>
            <a:ext cx="147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Router Server</a:t>
            </a:r>
            <a:endParaRPr lang="en-US" dirty="0"/>
          </a:p>
        </p:txBody>
      </p:sp>
      <p:sp>
        <p:nvSpPr>
          <p:cNvPr id="62" name="Rectángulo 61"/>
          <p:cNvSpPr/>
          <p:nvPr/>
        </p:nvSpPr>
        <p:spPr>
          <a:xfrm rot="18719625">
            <a:off x="5923133" y="2190041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eBGP</a:t>
            </a:r>
            <a:endParaRPr lang="en-US" dirty="0"/>
          </a:p>
        </p:txBody>
      </p:sp>
      <p:sp>
        <p:nvSpPr>
          <p:cNvPr id="63" name="Rectángulo 62"/>
          <p:cNvSpPr/>
          <p:nvPr/>
        </p:nvSpPr>
        <p:spPr>
          <a:xfrm rot="20324056">
            <a:off x="6174874" y="2720283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eBGP</a:t>
            </a:r>
            <a:endParaRPr lang="en-US" dirty="0"/>
          </a:p>
        </p:txBody>
      </p:sp>
      <p:sp>
        <p:nvSpPr>
          <p:cNvPr id="64" name="Rectángulo 63"/>
          <p:cNvSpPr/>
          <p:nvPr/>
        </p:nvSpPr>
        <p:spPr>
          <a:xfrm rot="1179567">
            <a:off x="6158647" y="3405714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eBGP</a:t>
            </a:r>
            <a:endParaRPr lang="en-US" dirty="0"/>
          </a:p>
        </p:txBody>
      </p:sp>
      <p:sp>
        <p:nvSpPr>
          <p:cNvPr id="65" name="Rectángulo 64"/>
          <p:cNvSpPr/>
          <p:nvPr/>
        </p:nvSpPr>
        <p:spPr>
          <a:xfrm rot="2764550">
            <a:off x="6125643" y="3964247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eBGP</a:t>
            </a:r>
            <a:endParaRPr lang="en-US" dirty="0"/>
          </a:p>
        </p:txBody>
      </p:sp>
      <p:sp>
        <p:nvSpPr>
          <p:cNvPr id="66" name="Rectángulo 65"/>
          <p:cNvSpPr/>
          <p:nvPr/>
        </p:nvSpPr>
        <p:spPr>
          <a:xfrm>
            <a:off x="7930801" y="1370827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10.255.255.100</a:t>
            </a:r>
            <a:endParaRPr lang="en-US" dirty="0"/>
          </a:p>
        </p:txBody>
      </p:sp>
      <p:sp>
        <p:nvSpPr>
          <p:cNvPr id="67" name="Rectángulo 66"/>
          <p:cNvSpPr/>
          <p:nvPr/>
        </p:nvSpPr>
        <p:spPr>
          <a:xfrm>
            <a:off x="7942513" y="2973686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10.255.255.101</a:t>
            </a:r>
            <a:endParaRPr lang="en-US" dirty="0"/>
          </a:p>
        </p:txBody>
      </p:sp>
      <p:sp>
        <p:nvSpPr>
          <p:cNvPr id="68" name="Rectángulo 67"/>
          <p:cNvSpPr/>
          <p:nvPr/>
        </p:nvSpPr>
        <p:spPr>
          <a:xfrm>
            <a:off x="7984464" y="4585106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10.255.255.102</a:t>
            </a:r>
            <a:endParaRPr lang="en-US" dirty="0"/>
          </a:p>
        </p:txBody>
      </p:sp>
      <p:sp>
        <p:nvSpPr>
          <p:cNvPr id="69" name="Rectángulo 68"/>
          <p:cNvSpPr/>
          <p:nvPr/>
        </p:nvSpPr>
        <p:spPr>
          <a:xfrm>
            <a:off x="7984464" y="615605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10.255.255.103</a:t>
            </a:r>
            <a:endParaRPr lang="en-US" dirty="0"/>
          </a:p>
        </p:txBody>
      </p:sp>
      <p:sp>
        <p:nvSpPr>
          <p:cNvPr id="70" name="Rectángulo 69"/>
          <p:cNvSpPr/>
          <p:nvPr/>
        </p:nvSpPr>
        <p:spPr>
          <a:xfrm>
            <a:off x="202099" y="1739745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IPv4</a:t>
            </a:r>
            <a:r>
              <a:rPr lang="en-US" dirty="0" smtClean="0"/>
              <a:t> 189.50.210.0/24</a:t>
            </a:r>
            <a:endParaRPr lang="en-US" dirty="0"/>
          </a:p>
        </p:txBody>
      </p:sp>
      <p:sp>
        <p:nvSpPr>
          <p:cNvPr id="72" name="Rectángulo 71"/>
          <p:cNvSpPr/>
          <p:nvPr/>
        </p:nvSpPr>
        <p:spPr>
          <a:xfrm>
            <a:off x="202099" y="2123571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IPv6</a:t>
            </a:r>
            <a:r>
              <a:rPr lang="en-US" dirty="0" smtClean="0"/>
              <a:t> 2804:b1e0::/32</a:t>
            </a:r>
            <a:endParaRPr lang="en-US" dirty="0"/>
          </a:p>
        </p:txBody>
      </p:sp>
      <p:sp>
        <p:nvSpPr>
          <p:cNvPr id="73" name="Rectángulo 72"/>
          <p:cNvSpPr/>
          <p:nvPr/>
        </p:nvSpPr>
        <p:spPr>
          <a:xfrm>
            <a:off x="2179378" y="820697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C&amp;W</a:t>
            </a:r>
            <a:endParaRPr lang="en-US" dirty="0"/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120" y="4828556"/>
            <a:ext cx="3039211" cy="1270118"/>
          </a:xfrm>
          <a:prstGeom prst="rect">
            <a:avLst/>
          </a:prstGeom>
        </p:spPr>
      </p:pic>
      <p:sp>
        <p:nvSpPr>
          <p:cNvPr id="76" name="Rectángulo 75"/>
          <p:cNvSpPr/>
          <p:nvPr/>
        </p:nvSpPr>
        <p:spPr>
          <a:xfrm>
            <a:off x="3519282" y="3164821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TRUNK</a:t>
            </a:r>
            <a:endParaRPr lang="en-US" dirty="0"/>
          </a:p>
        </p:txBody>
      </p:sp>
      <p:sp>
        <p:nvSpPr>
          <p:cNvPr id="77" name="Rectángulo 76"/>
          <p:cNvSpPr/>
          <p:nvPr/>
        </p:nvSpPr>
        <p:spPr>
          <a:xfrm>
            <a:off x="6888563" y="674444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vlan-100  .2</a:t>
            </a:r>
            <a:endParaRPr lang="en-US" dirty="0"/>
          </a:p>
        </p:txBody>
      </p:sp>
      <p:sp>
        <p:nvSpPr>
          <p:cNvPr id="78" name="Rectángulo 77"/>
          <p:cNvSpPr/>
          <p:nvPr/>
        </p:nvSpPr>
        <p:spPr>
          <a:xfrm>
            <a:off x="6885699" y="2322712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vlan-101  .2</a:t>
            </a:r>
            <a:endParaRPr lang="en-US" dirty="0"/>
          </a:p>
        </p:txBody>
      </p:sp>
      <p:sp>
        <p:nvSpPr>
          <p:cNvPr id="79" name="Rectángulo 78"/>
          <p:cNvSpPr/>
          <p:nvPr/>
        </p:nvSpPr>
        <p:spPr>
          <a:xfrm>
            <a:off x="6916695" y="4193106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vlan-102  .2</a:t>
            </a:r>
            <a:endParaRPr lang="en-US" dirty="0"/>
          </a:p>
        </p:txBody>
      </p:sp>
      <p:sp>
        <p:nvSpPr>
          <p:cNvPr id="80" name="Rectángulo 79"/>
          <p:cNvSpPr/>
          <p:nvPr/>
        </p:nvSpPr>
        <p:spPr>
          <a:xfrm>
            <a:off x="6897236" y="5742903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vlan-103  .2</a:t>
            </a:r>
            <a:endParaRPr lang="en-US" dirty="0"/>
          </a:p>
        </p:txBody>
      </p:sp>
      <p:pic>
        <p:nvPicPr>
          <p:cNvPr id="81" name="Imagen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2171" y="266496"/>
            <a:ext cx="3286721" cy="1647138"/>
          </a:xfrm>
          <a:prstGeom prst="rect">
            <a:avLst/>
          </a:prstGeom>
        </p:spPr>
      </p:pic>
      <p:cxnSp>
        <p:nvCxnSpPr>
          <p:cNvPr id="84" name="Conector recto 83"/>
          <p:cNvCxnSpPr>
            <a:stCxn id="42" idx="0"/>
            <a:endCxn id="66" idx="2"/>
          </p:cNvCxnSpPr>
          <p:nvPr/>
        </p:nvCxnSpPr>
        <p:spPr>
          <a:xfrm flipH="1" flipV="1">
            <a:off x="8753302" y="1740159"/>
            <a:ext cx="18123" cy="245261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 flipH="1" flipV="1">
            <a:off x="8719897" y="3268914"/>
            <a:ext cx="18123" cy="245261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H="1" flipV="1">
            <a:off x="8684072" y="4828851"/>
            <a:ext cx="18123" cy="245261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Imagen 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357" y="485908"/>
            <a:ext cx="2249907" cy="1038909"/>
          </a:xfrm>
          <a:prstGeom prst="rect">
            <a:avLst/>
          </a:prstGeom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3902" y="2096823"/>
            <a:ext cx="2255408" cy="1085937"/>
          </a:xfrm>
          <a:prstGeom prst="rect">
            <a:avLst/>
          </a:prstGeom>
        </p:spPr>
      </p:pic>
      <p:pic>
        <p:nvPicPr>
          <p:cNvPr id="94" name="Imagen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0357" y="3705127"/>
            <a:ext cx="2267696" cy="1018910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0357" y="5285231"/>
            <a:ext cx="2248953" cy="1002186"/>
          </a:xfrm>
          <a:prstGeom prst="rect">
            <a:avLst/>
          </a:prstGeom>
        </p:spPr>
      </p:pic>
      <p:sp>
        <p:nvSpPr>
          <p:cNvPr id="97" name="Rectángulo 96"/>
          <p:cNvSpPr/>
          <p:nvPr/>
        </p:nvSpPr>
        <p:spPr>
          <a:xfrm>
            <a:off x="200808" y="333579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ASN 27003</a:t>
            </a:r>
            <a:endParaRPr lang="en-US" b="1" dirty="0"/>
          </a:p>
        </p:txBody>
      </p:sp>
      <p:sp>
        <p:nvSpPr>
          <p:cNvPr id="98" name="Rectángulo 97"/>
          <p:cNvSpPr/>
          <p:nvPr/>
        </p:nvSpPr>
        <p:spPr>
          <a:xfrm>
            <a:off x="208100" y="770009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ASN 262191</a:t>
            </a:r>
            <a:endParaRPr lang="en-US" b="1" dirty="0"/>
          </a:p>
        </p:txBody>
      </p:sp>
      <p:sp>
        <p:nvSpPr>
          <p:cNvPr id="99" name="Rectángulo 98"/>
          <p:cNvSpPr/>
          <p:nvPr/>
        </p:nvSpPr>
        <p:spPr>
          <a:xfrm>
            <a:off x="2860862" y="3105382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100" name="Rectángulo 99"/>
          <p:cNvSpPr/>
          <p:nvPr/>
        </p:nvSpPr>
        <p:spPr>
          <a:xfrm>
            <a:off x="2870299" y="3640266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::1/64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4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Carlos_Guzman</dc:creator>
  <cp:lastModifiedBy>Carlos_Guzman</cp:lastModifiedBy>
  <cp:revision>5</cp:revision>
  <dcterms:created xsi:type="dcterms:W3CDTF">2023-10-25T09:42:21Z</dcterms:created>
  <dcterms:modified xsi:type="dcterms:W3CDTF">2023-10-25T10:19:32Z</dcterms:modified>
</cp:coreProperties>
</file>