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handoutMasterIdLst>
    <p:handoutMasterId r:id="rId13"/>
  </p:handoutMasterIdLst>
  <p:sldIdLst>
    <p:sldId id="3825" r:id="rId5"/>
    <p:sldId id="3826" r:id="rId6"/>
    <p:sldId id="3835" r:id="rId7"/>
    <p:sldId id="3791" r:id="rId8"/>
    <p:sldId id="3836" r:id="rId9"/>
    <p:sldId id="3792" r:id="rId10"/>
    <p:sldId id="3831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C6737-2141-41B4-BD9A-B0E8D20C709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217C533C-CFC1-423F-941B-4F0C1C8F0452}">
      <dgm:prSet phldrT="[Texto]"/>
      <dgm:spPr/>
      <dgm:t>
        <a:bodyPr/>
        <a:lstStyle/>
        <a:p>
          <a:r>
            <a:rPr lang="es-CL" dirty="0"/>
            <a:t>Exploración y Limpieza de la Data</a:t>
          </a:r>
        </a:p>
      </dgm:t>
    </dgm:pt>
    <dgm:pt modelId="{AA6E4480-A587-48D3-B1B6-6DF4B3F3DD88}" type="parTrans" cxnId="{BFABBB17-E87E-416A-B372-FC868F14EBC1}">
      <dgm:prSet/>
      <dgm:spPr/>
      <dgm:t>
        <a:bodyPr/>
        <a:lstStyle/>
        <a:p>
          <a:endParaRPr lang="es-CL"/>
        </a:p>
      </dgm:t>
    </dgm:pt>
    <dgm:pt modelId="{210232E9-6134-4CEE-A781-F969019F2A1E}" type="sibTrans" cxnId="{BFABBB17-E87E-416A-B372-FC868F14EBC1}">
      <dgm:prSet/>
      <dgm:spPr/>
      <dgm:t>
        <a:bodyPr/>
        <a:lstStyle/>
        <a:p>
          <a:endParaRPr lang="es-CL"/>
        </a:p>
      </dgm:t>
    </dgm:pt>
    <dgm:pt modelId="{7FEF5894-2AA1-4C0C-A73E-8DBEB2E8232D}">
      <dgm:prSet phldrT="[Texto]"/>
      <dgm:spPr/>
      <dgm:t>
        <a:bodyPr/>
        <a:lstStyle/>
        <a:p>
          <a:r>
            <a:rPr lang="es-CL" dirty="0"/>
            <a:t>Análisis Gráfico</a:t>
          </a:r>
        </a:p>
      </dgm:t>
    </dgm:pt>
    <dgm:pt modelId="{70B03500-196A-4C63-B169-F79C9F500BB4}" type="parTrans" cxnId="{E958D8A3-AFB9-4EA5-BE64-9E082865F832}">
      <dgm:prSet/>
      <dgm:spPr/>
      <dgm:t>
        <a:bodyPr/>
        <a:lstStyle/>
        <a:p>
          <a:endParaRPr lang="es-CL"/>
        </a:p>
      </dgm:t>
    </dgm:pt>
    <dgm:pt modelId="{F0CC80F4-3AF4-4148-8EE2-57CBD5C0F13B}" type="sibTrans" cxnId="{E958D8A3-AFB9-4EA5-BE64-9E082865F832}">
      <dgm:prSet/>
      <dgm:spPr/>
      <dgm:t>
        <a:bodyPr/>
        <a:lstStyle/>
        <a:p>
          <a:endParaRPr lang="es-CL"/>
        </a:p>
      </dgm:t>
    </dgm:pt>
    <dgm:pt modelId="{114F54C5-5694-4F48-98AA-08B827039DE2}">
      <dgm:prSet phldrT="[Texto]"/>
      <dgm:spPr/>
      <dgm:t>
        <a:bodyPr/>
        <a:lstStyle/>
        <a:p>
          <a:r>
            <a:rPr lang="es-CL" dirty="0"/>
            <a:t>Regresión</a:t>
          </a:r>
        </a:p>
      </dgm:t>
    </dgm:pt>
    <dgm:pt modelId="{C9091FBD-52BE-425E-8A4D-B0F50A99A6D9}" type="parTrans" cxnId="{7B62174F-AA04-42E0-B2C3-096A15220BAA}">
      <dgm:prSet/>
      <dgm:spPr/>
      <dgm:t>
        <a:bodyPr/>
        <a:lstStyle/>
        <a:p>
          <a:endParaRPr lang="es-CL"/>
        </a:p>
      </dgm:t>
    </dgm:pt>
    <dgm:pt modelId="{26C89EDD-5BB9-4C9D-AB13-CEBFC28A2747}" type="sibTrans" cxnId="{7B62174F-AA04-42E0-B2C3-096A15220BAA}">
      <dgm:prSet/>
      <dgm:spPr/>
      <dgm:t>
        <a:bodyPr/>
        <a:lstStyle/>
        <a:p>
          <a:endParaRPr lang="es-CL"/>
        </a:p>
      </dgm:t>
    </dgm:pt>
    <dgm:pt modelId="{73349D71-8D5E-444F-AEF2-2B45EF165362}" type="pres">
      <dgm:prSet presAssocID="{DB6C6737-2141-41B4-BD9A-B0E8D20C709E}" presName="Name0" presStyleCnt="0">
        <dgm:presLayoutVars>
          <dgm:chMax val="7"/>
          <dgm:chPref val="7"/>
          <dgm:dir/>
        </dgm:presLayoutVars>
      </dgm:prSet>
      <dgm:spPr/>
    </dgm:pt>
    <dgm:pt modelId="{A59F8F5C-F268-4165-AFDE-B3FC7380F873}" type="pres">
      <dgm:prSet presAssocID="{DB6C6737-2141-41B4-BD9A-B0E8D20C709E}" presName="Name1" presStyleCnt="0"/>
      <dgm:spPr/>
    </dgm:pt>
    <dgm:pt modelId="{1070222E-5412-4464-9FFB-290D0FCDABC9}" type="pres">
      <dgm:prSet presAssocID="{DB6C6737-2141-41B4-BD9A-B0E8D20C709E}" presName="cycle" presStyleCnt="0"/>
      <dgm:spPr/>
    </dgm:pt>
    <dgm:pt modelId="{78B69356-8C43-4BAA-B6AA-E193FE222EC3}" type="pres">
      <dgm:prSet presAssocID="{DB6C6737-2141-41B4-BD9A-B0E8D20C709E}" presName="srcNode" presStyleLbl="node1" presStyleIdx="0" presStyleCnt="3"/>
      <dgm:spPr/>
    </dgm:pt>
    <dgm:pt modelId="{21F419C0-DA7D-4449-808E-37649E5653FD}" type="pres">
      <dgm:prSet presAssocID="{DB6C6737-2141-41B4-BD9A-B0E8D20C709E}" presName="conn" presStyleLbl="parChTrans1D2" presStyleIdx="0" presStyleCnt="1"/>
      <dgm:spPr/>
    </dgm:pt>
    <dgm:pt modelId="{B61DB6CC-0525-4C68-94BC-5BB8BA845311}" type="pres">
      <dgm:prSet presAssocID="{DB6C6737-2141-41B4-BD9A-B0E8D20C709E}" presName="extraNode" presStyleLbl="node1" presStyleIdx="0" presStyleCnt="3"/>
      <dgm:spPr/>
    </dgm:pt>
    <dgm:pt modelId="{911877E7-386E-450C-A2D3-C2D2E8334BD1}" type="pres">
      <dgm:prSet presAssocID="{DB6C6737-2141-41B4-BD9A-B0E8D20C709E}" presName="dstNode" presStyleLbl="node1" presStyleIdx="0" presStyleCnt="3"/>
      <dgm:spPr/>
    </dgm:pt>
    <dgm:pt modelId="{0BF9B516-1F41-4DDE-979A-3537FEC89C78}" type="pres">
      <dgm:prSet presAssocID="{217C533C-CFC1-423F-941B-4F0C1C8F0452}" presName="text_1" presStyleLbl="node1" presStyleIdx="0" presStyleCnt="3">
        <dgm:presLayoutVars>
          <dgm:bulletEnabled val="1"/>
        </dgm:presLayoutVars>
      </dgm:prSet>
      <dgm:spPr/>
    </dgm:pt>
    <dgm:pt modelId="{CB81B425-27AD-4AB6-B5C9-939CFA06F40F}" type="pres">
      <dgm:prSet presAssocID="{217C533C-CFC1-423F-941B-4F0C1C8F0452}" presName="accent_1" presStyleCnt="0"/>
      <dgm:spPr/>
    </dgm:pt>
    <dgm:pt modelId="{4F2D9703-4065-4B56-997A-36B2BFB7BF99}" type="pres">
      <dgm:prSet presAssocID="{217C533C-CFC1-423F-941B-4F0C1C8F0452}" presName="accentRepeatNode" presStyleLbl="solidFgAcc1" presStyleIdx="0" presStyleCnt="3"/>
      <dgm:spPr/>
    </dgm:pt>
    <dgm:pt modelId="{FB8090C0-5B60-4DB4-BC27-FDFD870EE995}" type="pres">
      <dgm:prSet presAssocID="{7FEF5894-2AA1-4C0C-A73E-8DBEB2E8232D}" presName="text_2" presStyleLbl="node1" presStyleIdx="1" presStyleCnt="3">
        <dgm:presLayoutVars>
          <dgm:bulletEnabled val="1"/>
        </dgm:presLayoutVars>
      </dgm:prSet>
      <dgm:spPr/>
    </dgm:pt>
    <dgm:pt modelId="{4152A8D9-C738-4A6B-830B-44A2F399C055}" type="pres">
      <dgm:prSet presAssocID="{7FEF5894-2AA1-4C0C-A73E-8DBEB2E8232D}" presName="accent_2" presStyleCnt="0"/>
      <dgm:spPr/>
    </dgm:pt>
    <dgm:pt modelId="{92C16304-56F5-4363-89F3-93181A25BB82}" type="pres">
      <dgm:prSet presAssocID="{7FEF5894-2AA1-4C0C-A73E-8DBEB2E8232D}" presName="accentRepeatNode" presStyleLbl="solidFgAcc1" presStyleIdx="1" presStyleCnt="3"/>
      <dgm:spPr/>
    </dgm:pt>
    <dgm:pt modelId="{9B4CE478-D346-46A3-95EE-951404A9F7A1}" type="pres">
      <dgm:prSet presAssocID="{114F54C5-5694-4F48-98AA-08B827039DE2}" presName="text_3" presStyleLbl="node1" presStyleIdx="2" presStyleCnt="3">
        <dgm:presLayoutVars>
          <dgm:bulletEnabled val="1"/>
        </dgm:presLayoutVars>
      </dgm:prSet>
      <dgm:spPr/>
    </dgm:pt>
    <dgm:pt modelId="{F5BA0BB3-70D0-4C6D-9552-E5A78F2FDFF7}" type="pres">
      <dgm:prSet presAssocID="{114F54C5-5694-4F48-98AA-08B827039DE2}" presName="accent_3" presStyleCnt="0"/>
      <dgm:spPr/>
    </dgm:pt>
    <dgm:pt modelId="{CB7B3536-6505-4A4B-8ADA-9942AB60B31A}" type="pres">
      <dgm:prSet presAssocID="{114F54C5-5694-4F48-98AA-08B827039DE2}" presName="accentRepeatNode" presStyleLbl="solidFgAcc1" presStyleIdx="2" presStyleCnt="3"/>
      <dgm:spPr/>
    </dgm:pt>
  </dgm:ptLst>
  <dgm:cxnLst>
    <dgm:cxn modelId="{CEBAE302-46F0-4FF2-B217-149693968E6E}" type="presOf" srcId="{217C533C-CFC1-423F-941B-4F0C1C8F0452}" destId="{0BF9B516-1F41-4DDE-979A-3537FEC89C78}" srcOrd="0" destOrd="0" presId="urn:microsoft.com/office/officeart/2008/layout/VerticalCurvedList"/>
    <dgm:cxn modelId="{BFABBB17-E87E-416A-B372-FC868F14EBC1}" srcId="{DB6C6737-2141-41B4-BD9A-B0E8D20C709E}" destId="{217C533C-CFC1-423F-941B-4F0C1C8F0452}" srcOrd="0" destOrd="0" parTransId="{AA6E4480-A587-48D3-B1B6-6DF4B3F3DD88}" sibTransId="{210232E9-6134-4CEE-A781-F969019F2A1E}"/>
    <dgm:cxn modelId="{B6A16F1E-C2E5-40C9-B1EF-AF62D11E7C3C}" type="presOf" srcId="{210232E9-6134-4CEE-A781-F969019F2A1E}" destId="{21F419C0-DA7D-4449-808E-37649E5653FD}" srcOrd="0" destOrd="0" presId="urn:microsoft.com/office/officeart/2008/layout/VerticalCurvedList"/>
    <dgm:cxn modelId="{7B62174F-AA04-42E0-B2C3-096A15220BAA}" srcId="{DB6C6737-2141-41B4-BD9A-B0E8D20C709E}" destId="{114F54C5-5694-4F48-98AA-08B827039DE2}" srcOrd="2" destOrd="0" parTransId="{C9091FBD-52BE-425E-8A4D-B0F50A99A6D9}" sibTransId="{26C89EDD-5BB9-4C9D-AB13-CEBFC28A2747}"/>
    <dgm:cxn modelId="{E958D8A3-AFB9-4EA5-BE64-9E082865F832}" srcId="{DB6C6737-2141-41B4-BD9A-B0E8D20C709E}" destId="{7FEF5894-2AA1-4C0C-A73E-8DBEB2E8232D}" srcOrd="1" destOrd="0" parTransId="{70B03500-196A-4C63-B169-F79C9F500BB4}" sibTransId="{F0CC80F4-3AF4-4148-8EE2-57CBD5C0F13B}"/>
    <dgm:cxn modelId="{70DF41C0-0253-422C-8808-FB1CA6DA83A4}" type="presOf" srcId="{114F54C5-5694-4F48-98AA-08B827039DE2}" destId="{9B4CE478-D346-46A3-95EE-951404A9F7A1}" srcOrd="0" destOrd="0" presId="urn:microsoft.com/office/officeart/2008/layout/VerticalCurvedList"/>
    <dgm:cxn modelId="{6841A8F3-345A-4D69-BDDE-3D90C326C206}" type="presOf" srcId="{DB6C6737-2141-41B4-BD9A-B0E8D20C709E}" destId="{73349D71-8D5E-444F-AEF2-2B45EF165362}" srcOrd="0" destOrd="0" presId="urn:microsoft.com/office/officeart/2008/layout/VerticalCurvedList"/>
    <dgm:cxn modelId="{F91544FD-F03B-4FE5-B8E1-17AEE01F3841}" type="presOf" srcId="{7FEF5894-2AA1-4C0C-A73E-8DBEB2E8232D}" destId="{FB8090C0-5B60-4DB4-BC27-FDFD870EE995}" srcOrd="0" destOrd="0" presId="urn:microsoft.com/office/officeart/2008/layout/VerticalCurvedList"/>
    <dgm:cxn modelId="{3B02B0D2-B565-440F-B66F-494ECED5D6D9}" type="presParOf" srcId="{73349D71-8D5E-444F-AEF2-2B45EF165362}" destId="{A59F8F5C-F268-4165-AFDE-B3FC7380F873}" srcOrd="0" destOrd="0" presId="urn:microsoft.com/office/officeart/2008/layout/VerticalCurvedList"/>
    <dgm:cxn modelId="{49A2CE93-97D0-4B85-BA3B-AEB11E138075}" type="presParOf" srcId="{A59F8F5C-F268-4165-AFDE-B3FC7380F873}" destId="{1070222E-5412-4464-9FFB-290D0FCDABC9}" srcOrd="0" destOrd="0" presId="urn:microsoft.com/office/officeart/2008/layout/VerticalCurvedList"/>
    <dgm:cxn modelId="{FD283312-A12F-43D1-85D2-CA013F4C7D34}" type="presParOf" srcId="{1070222E-5412-4464-9FFB-290D0FCDABC9}" destId="{78B69356-8C43-4BAA-B6AA-E193FE222EC3}" srcOrd="0" destOrd="0" presId="urn:microsoft.com/office/officeart/2008/layout/VerticalCurvedList"/>
    <dgm:cxn modelId="{F8106E08-F51B-482B-8061-20AA8AEDF5F0}" type="presParOf" srcId="{1070222E-5412-4464-9FFB-290D0FCDABC9}" destId="{21F419C0-DA7D-4449-808E-37649E5653FD}" srcOrd="1" destOrd="0" presId="urn:microsoft.com/office/officeart/2008/layout/VerticalCurvedList"/>
    <dgm:cxn modelId="{882E00BA-0FF4-429C-876C-0717F66A40D6}" type="presParOf" srcId="{1070222E-5412-4464-9FFB-290D0FCDABC9}" destId="{B61DB6CC-0525-4C68-94BC-5BB8BA845311}" srcOrd="2" destOrd="0" presId="urn:microsoft.com/office/officeart/2008/layout/VerticalCurvedList"/>
    <dgm:cxn modelId="{0C070C92-B3BA-42D3-B303-84E195EBA20F}" type="presParOf" srcId="{1070222E-5412-4464-9FFB-290D0FCDABC9}" destId="{911877E7-386E-450C-A2D3-C2D2E8334BD1}" srcOrd="3" destOrd="0" presId="urn:microsoft.com/office/officeart/2008/layout/VerticalCurvedList"/>
    <dgm:cxn modelId="{5EAF3D97-74BA-4A30-9CA0-158AB14CFF7B}" type="presParOf" srcId="{A59F8F5C-F268-4165-AFDE-B3FC7380F873}" destId="{0BF9B516-1F41-4DDE-979A-3537FEC89C78}" srcOrd="1" destOrd="0" presId="urn:microsoft.com/office/officeart/2008/layout/VerticalCurvedList"/>
    <dgm:cxn modelId="{A452C935-ACF1-4D4B-A80C-F2D38D585790}" type="presParOf" srcId="{A59F8F5C-F268-4165-AFDE-B3FC7380F873}" destId="{CB81B425-27AD-4AB6-B5C9-939CFA06F40F}" srcOrd="2" destOrd="0" presId="urn:microsoft.com/office/officeart/2008/layout/VerticalCurvedList"/>
    <dgm:cxn modelId="{BB17D2EC-B595-44F0-A157-906C6C2CA4D4}" type="presParOf" srcId="{CB81B425-27AD-4AB6-B5C9-939CFA06F40F}" destId="{4F2D9703-4065-4B56-997A-36B2BFB7BF99}" srcOrd="0" destOrd="0" presId="urn:microsoft.com/office/officeart/2008/layout/VerticalCurvedList"/>
    <dgm:cxn modelId="{CDEEEFC7-A9CC-4F5D-A3AE-A5B1FE93F1CC}" type="presParOf" srcId="{A59F8F5C-F268-4165-AFDE-B3FC7380F873}" destId="{FB8090C0-5B60-4DB4-BC27-FDFD870EE995}" srcOrd="3" destOrd="0" presId="urn:microsoft.com/office/officeart/2008/layout/VerticalCurvedList"/>
    <dgm:cxn modelId="{63DF88C5-3CD6-4FAE-AC90-6341422916E1}" type="presParOf" srcId="{A59F8F5C-F268-4165-AFDE-B3FC7380F873}" destId="{4152A8D9-C738-4A6B-830B-44A2F399C055}" srcOrd="4" destOrd="0" presId="urn:microsoft.com/office/officeart/2008/layout/VerticalCurvedList"/>
    <dgm:cxn modelId="{3DA4C8B9-4B60-4C86-A8CB-1F67B70632B9}" type="presParOf" srcId="{4152A8D9-C738-4A6B-830B-44A2F399C055}" destId="{92C16304-56F5-4363-89F3-93181A25BB82}" srcOrd="0" destOrd="0" presId="urn:microsoft.com/office/officeart/2008/layout/VerticalCurvedList"/>
    <dgm:cxn modelId="{C973B826-EC36-416C-8F54-F8AC476432A4}" type="presParOf" srcId="{A59F8F5C-F268-4165-AFDE-B3FC7380F873}" destId="{9B4CE478-D346-46A3-95EE-951404A9F7A1}" srcOrd="5" destOrd="0" presId="urn:microsoft.com/office/officeart/2008/layout/VerticalCurvedList"/>
    <dgm:cxn modelId="{6E60E62C-FD69-4E62-98A7-E85C2DC5D815}" type="presParOf" srcId="{A59F8F5C-F268-4165-AFDE-B3FC7380F873}" destId="{F5BA0BB3-70D0-4C6D-9552-E5A78F2FDFF7}" srcOrd="6" destOrd="0" presId="urn:microsoft.com/office/officeart/2008/layout/VerticalCurvedList"/>
    <dgm:cxn modelId="{EFA5CFD9-486D-4EDC-8171-14C2E96A5C33}" type="presParOf" srcId="{F5BA0BB3-70D0-4C6D-9552-E5A78F2FDFF7}" destId="{CB7B3536-6505-4A4B-8ADA-9942AB60B3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>
            <a:lnSpc>
              <a:spcPct val="100000"/>
            </a:lnSpc>
          </a:pPr>
          <a:r>
            <a:rPr lang="es-ES" sz="2000" b="1" i="0" u="none" noProof="0" dirty="0"/>
            <a:t>Regresión Lineal:</a:t>
          </a:r>
          <a:br>
            <a:rPr lang="es-ES" sz="2000" b="1" i="0" u="none" noProof="0" dirty="0"/>
          </a:br>
          <a:endParaRPr lang="es-ES" sz="2000" b="0" noProof="0" dirty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s-ES" noProof="0" dirty="0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s-ES" noProof="0"/>
            <a:t>1</a:t>
          </a:r>
          <a:endParaRPr lang="es-ES" noProof="0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>
            <a:lnSpc>
              <a:spcPct val="100000"/>
            </a:lnSpc>
          </a:pPr>
          <a:r>
            <a:rPr lang="es-ES" sz="2000" b="1" i="0" u="none" noProof="0" dirty="0"/>
            <a:t>KNN </a:t>
          </a:r>
          <a:r>
            <a:rPr lang="es-ES" sz="2000" b="1" i="0" u="none" noProof="0" dirty="0" err="1"/>
            <a:t>Regressor</a:t>
          </a:r>
          <a:r>
            <a:rPr lang="es-ES" sz="2000" b="1" i="0" u="none" noProof="0" dirty="0"/>
            <a:t>:</a:t>
          </a:r>
          <a:br>
            <a:rPr lang="es-ES" sz="2000" b="0" i="0" u="none" noProof="0" dirty="0"/>
          </a:br>
          <a:endParaRPr lang="es-ES" sz="2000" noProof="0" dirty="0"/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s-ES" noProof="0" dirty="0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noProof="0"/>
            <a:t>2</a:t>
          </a:r>
          <a:endParaRPr lang="es-ES" noProof="0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2"/>
      <dgm:spPr/>
    </dgm:pt>
    <dgm:pt modelId="{9C3A7F13-9585-42DF-AD32-B56F82B123C8}" type="pres">
      <dgm:prSet presAssocID="{C54063C4-24CD-4834-9424-53756AE38C6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4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2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2"/>
      <dgm:spPr/>
    </dgm:pt>
    <dgm:pt modelId="{C08FC467-91FE-48BD-B243-273925C2B75A}" type="pres">
      <dgm:prSet presAssocID="{7DBF5CB5-29DD-4671-A0F3-981D48571500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4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419C0-DA7D-4449-808E-37649E5653FD}">
      <dsp:nvSpPr>
        <dsp:cNvPr id="0" name=""/>
        <dsp:cNvSpPr/>
      </dsp:nvSpPr>
      <dsp:spPr>
        <a:xfrm>
          <a:off x="-5733126" y="-877703"/>
          <a:ext cx="6826939" cy="6826939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B516-1F41-4DDE-979A-3537FEC89C78}">
      <dsp:nvSpPr>
        <dsp:cNvPr id="0" name=""/>
        <dsp:cNvSpPr/>
      </dsp:nvSpPr>
      <dsp:spPr>
        <a:xfrm>
          <a:off x="703928" y="507153"/>
          <a:ext cx="5201541" cy="1014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1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Exploración y Limpieza de la Data</a:t>
          </a:r>
        </a:p>
      </dsp:txBody>
      <dsp:txXfrm>
        <a:off x="703928" y="507153"/>
        <a:ext cx="5201541" cy="1014306"/>
      </dsp:txXfrm>
    </dsp:sp>
    <dsp:sp modelId="{4F2D9703-4065-4B56-997A-36B2BFB7BF99}">
      <dsp:nvSpPr>
        <dsp:cNvPr id="0" name=""/>
        <dsp:cNvSpPr/>
      </dsp:nvSpPr>
      <dsp:spPr>
        <a:xfrm>
          <a:off x="69987" y="380364"/>
          <a:ext cx="1267883" cy="12678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90C0-5B60-4DB4-BC27-FDFD870EE995}">
      <dsp:nvSpPr>
        <dsp:cNvPr id="0" name=""/>
        <dsp:cNvSpPr/>
      </dsp:nvSpPr>
      <dsp:spPr>
        <a:xfrm>
          <a:off x="1072629" y="2028612"/>
          <a:ext cx="4832840" cy="1014306"/>
        </a:xfrm>
        <a:prstGeom prst="rect">
          <a:avLst/>
        </a:prstGeom>
        <a:solidFill>
          <a:schemeClr val="accent4">
            <a:hueOff val="2739640"/>
            <a:satOff val="12105"/>
            <a:lumOff val="15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1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Análisis Gráfico</a:t>
          </a:r>
        </a:p>
      </dsp:txBody>
      <dsp:txXfrm>
        <a:off x="1072629" y="2028612"/>
        <a:ext cx="4832840" cy="1014306"/>
      </dsp:txXfrm>
    </dsp:sp>
    <dsp:sp modelId="{92C16304-56F5-4363-89F3-93181A25BB82}">
      <dsp:nvSpPr>
        <dsp:cNvPr id="0" name=""/>
        <dsp:cNvSpPr/>
      </dsp:nvSpPr>
      <dsp:spPr>
        <a:xfrm>
          <a:off x="438687" y="1901824"/>
          <a:ext cx="1267883" cy="12678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739640"/>
              <a:satOff val="12105"/>
              <a:lumOff val="1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E478-D346-46A3-95EE-951404A9F7A1}">
      <dsp:nvSpPr>
        <dsp:cNvPr id="0" name=""/>
        <dsp:cNvSpPr/>
      </dsp:nvSpPr>
      <dsp:spPr>
        <a:xfrm>
          <a:off x="703928" y="3550072"/>
          <a:ext cx="5201541" cy="1014306"/>
        </a:xfrm>
        <a:prstGeom prst="rect">
          <a:avLst/>
        </a:prstGeom>
        <a:solidFill>
          <a:schemeClr val="accent4">
            <a:hueOff val="5479279"/>
            <a:satOff val="24210"/>
            <a:lumOff val="3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10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Regresión</a:t>
          </a:r>
        </a:p>
      </dsp:txBody>
      <dsp:txXfrm>
        <a:off x="703928" y="3550072"/>
        <a:ext cx="5201541" cy="1014306"/>
      </dsp:txXfrm>
    </dsp:sp>
    <dsp:sp modelId="{CB7B3536-6505-4A4B-8ADA-9942AB60B31A}">
      <dsp:nvSpPr>
        <dsp:cNvPr id="0" name=""/>
        <dsp:cNvSpPr/>
      </dsp:nvSpPr>
      <dsp:spPr>
        <a:xfrm>
          <a:off x="69987" y="3423284"/>
          <a:ext cx="1267883" cy="12678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479279"/>
              <a:satOff val="24210"/>
              <a:lumOff val="3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1244" y="0"/>
          <a:ext cx="4853843" cy="4927753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4" tIns="330200" rIns="37842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u="none" kern="1200" noProof="0" dirty="0"/>
            <a:t>Regresión Lineal:</a:t>
          </a:r>
          <a:br>
            <a:rPr lang="es-ES" sz="2000" b="1" i="0" u="none" kern="1200" noProof="0" dirty="0"/>
          </a:br>
          <a:endParaRPr lang="es-ES" sz="2000" b="0" kern="1200" noProof="0" dirty="0"/>
        </a:p>
      </dsp:txBody>
      <dsp:txXfrm>
        <a:off x="1244" y="1872546"/>
        <a:ext cx="4853843" cy="2956651"/>
      </dsp:txXfrm>
    </dsp:sp>
    <dsp:sp modelId="{9C3A7F13-9585-42DF-AD32-B56F82B123C8}">
      <dsp:nvSpPr>
        <dsp:cNvPr id="0" name=""/>
        <dsp:cNvSpPr/>
      </dsp:nvSpPr>
      <dsp:spPr>
        <a:xfrm>
          <a:off x="1689003" y="492775"/>
          <a:ext cx="1478325" cy="147832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56" tIns="12700" rIns="115256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1</a:t>
          </a:r>
          <a:endParaRPr lang="es-ES" sz="4800" kern="1200" noProof="0" dirty="0"/>
        </a:p>
      </dsp:txBody>
      <dsp:txXfrm>
        <a:off x="1905499" y="709271"/>
        <a:ext cx="1045333" cy="1045333"/>
      </dsp:txXfrm>
    </dsp:sp>
    <dsp:sp modelId="{923B2301-552B-45D2-9EF0-53A10AA17FC6}">
      <dsp:nvSpPr>
        <dsp:cNvPr id="0" name=""/>
        <dsp:cNvSpPr/>
      </dsp:nvSpPr>
      <dsp:spPr>
        <a:xfrm>
          <a:off x="1244" y="4927681"/>
          <a:ext cx="485384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5340472" y="0"/>
          <a:ext cx="4853843" cy="492775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4" tIns="330200" rIns="378424" bIns="330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u="none" kern="1200" noProof="0" dirty="0"/>
            <a:t>KNN </a:t>
          </a:r>
          <a:r>
            <a:rPr lang="es-ES" sz="2000" b="1" i="0" u="none" kern="1200" noProof="0" dirty="0" err="1"/>
            <a:t>Regressor</a:t>
          </a:r>
          <a:r>
            <a:rPr lang="es-ES" sz="2000" b="1" i="0" u="none" kern="1200" noProof="0" dirty="0"/>
            <a:t>:</a:t>
          </a:r>
          <a:br>
            <a:rPr lang="es-ES" sz="2000" b="0" i="0" u="none" kern="1200" noProof="0" dirty="0"/>
          </a:br>
          <a:endParaRPr lang="es-ES" sz="2000" kern="1200" noProof="0" dirty="0"/>
        </a:p>
      </dsp:txBody>
      <dsp:txXfrm>
        <a:off x="5340472" y="1872546"/>
        <a:ext cx="4853843" cy="2956651"/>
      </dsp:txXfrm>
    </dsp:sp>
    <dsp:sp modelId="{C08FC467-91FE-48BD-B243-273925C2B75A}">
      <dsp:nvSpPr>
        <dsp:cNvPr id="0" name=""/>
        <dsp:cNvSpPr/>
      </dsp:nvSpPr>
      <dsp:spPr>
        <a:xfrm>
          <a:off x="7028230" y="492775"/>
          <a:ext cx="1478325" cy="147832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256" tIns="12700" rIns="115256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/>
            <a:t>2</a:t>
          </a:r>
          <a:endParaRPr lang="es-ES" sz="4800" kern="1200" noProof="0" dirty="0"/>
        </a:p>
      </dsp:txBody>
      <dsp:txXfrm>
        <a:off x="7244726" y="709271"/>
        <a:ext cx="1045333" cy="1045333"/>
      </dsp:txXfrm>
    </dsp:sp>
    <dsp:sp modelId="{DE393E47-CBB6-4D77-A342-C9AFD9FC8CB6}">
      <dsp:nvSpPr>
        <dsp:cNvPr id="0" name=""/>
        <dsp:cNvSpPr/>
      </dsp:nvSpPr>
      <dsp:spPr>
        <a:xfrm>
          <a:off x="5340472" y="4927681"/>
          <a:ext cx="485384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Proceso lineal básico numerado"/>
  <dgm:desc val="Se usa para mostrar una progresión o una escala de tiempo; pasos secuenciales de una tarea, un proceso o un flujo de trabajo; o bien enfatizar el movimiento o la dirección. Se han introducido números automáticos para mostrar los pasos del proceso, que aparece en un círculo. El texto de nivel 1 y el texto de nivel 2 aparecen en un rectángulo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12/09/2022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12/09/2022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32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55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77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2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Proyecto 1 Parte Final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129784"/>
            <a:ext cx="6592824" cy="996696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Data </a:t>
            </a:r>
            <a:r>
              <a:rPr lang="es-ES" dirty="0" err="1">
                <a:solidFill>
                  <a:srgbClr val="FFFFFF"/>
                </a:solidFill>
              </a:rPr>
              <a:t>Science</a:t>
            </a:r>
            <a:r>
              <a:rPr lang="es-ES" dirty="0">
                <a:solidFill>
                  <a:srgbClr val="FFFFFF"/>
                </a:solidFill>
              </a:rPr>
              <a:t> - </a:t>
            </a:r>
            <a:r>
              <a:rPr lang="es-CL" dirty="0" err="1">
                <a:solidFill>
                  <a:srgbClr val="FFFFFF"/>
                </a:solidFill>
              </a:rPr>
              <a:t>Coding</a:t>
            </a:r>
            <a:r>
              <a:rPr lang="es-CL" dirty="0">
                <a:solidFill>
                  <a:srgbClr val="FFFFFF"/>
                </a:solidFill>
              </a:rPr>
              <a:t> Dojo</a:t>
            </a:r>
            <a:r>
              <a:rPr lang="es-ES" dirty="0">
                <a:solidFill>
                  <a:srgbClr val="FFFFFF"/>
                </a:solidFill>
              </a:rPr>
              <a:t>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>
                <a:solidFill>
                  <a:srgbClr val="FFFFFF"/>
                </a:solidFill>
              </a:rPr>
              <a:t>Agenda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2BCB348-0359-CAFE-450F-73198A254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092153"/>
              </p:ext>
            </p:extLst>
          </p:nvPr>
        </p:nvGraphicFramePr>
        <p:xfrm>
          <a:off x="5046111" y="1004803"/>
          <a:ext cx="5975457" cy="507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áfico 10" descr="Lupa con relleno sólido">
            <a:extLst>
              <a:ext uri="{FF2B5EF4-FFF2-40B4-BE49-F238E27FC236}">
                <a16:creationId xmlns:a16="http://schemas.microsoft.com/office/drawing/2014/main" id="{FBBC5AD9-D34F-F018-50EF-3773B3FE27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4335" y="1565787"/>
            <a:ext cx="914400" cy="914400"/>
          </a:xfrm>
          <a:prstGeom prst="rect">
            <a:avLst/>
          </a:prstGeom>
        </p:spPr>
      </p:pic>
      <p:pic>
        <p:nvPicPr>
          <p:cNvPr id="17" name="Gráfico 16" descr="Gráfico circular con relleno sólido">
            <a:extLst>
              <a:ext uri="{FF2B5EF4-FFF2-40B4-BE49-F238E27FC236}">
                <a16:creationId xmlns:a16="http://schemas.microsoft.com/office/drawing/2014/main" id="{5A377324-86AB-8905-5062-8F00D7E5B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8296" y="3083369"/>
            <a:ext cx="914400" cy="914400"/>
          </a:xfrm>
          <a:prstGeom prst="rect">
            <a:avLst/>
          </a:prstGeom>
        </p:spPr>
      </p:pic>
      <p:pic>
        <p:nvPicPr>
          <p:cNvPr id="19" name="Gráfico 18" descr="Diagrama de dispersión con relleno sólido">
            <a:extLst>
              <a:ext uri="{FF2B5EF4-FFF2-40B4-BE49-F238E27FC236}">
                <a16:creationId xmlns:a16="http://schemas.microsoft.com/office/drawing/2014/main" id="{5C046054-B3B3-C953-40C9-56D70C02B9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5343" y="4570020"/>
            <a:ext cx="914400" cy="914400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3FB588C-9524-4E7E-DBC1-6B71961C69FD}"/>
              </a:ext>
            </a:extLst>
          </p:cNvPr>
          <p:cNvCxnSpPr/>
          <p:nvPr/>
        </p:nvCxnSpPr>
        <p:spPr>
          <a:xfrm flipV="1">
            <a:off x="5456903" y="4739148"/>
            <a:ext cx="639097" cy="560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890A-95D7-5928-675D-7FFF4E12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Exploración y Limpieza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72E40-A2F3-6CD1-B16E-876B1DB8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Existían datos nulos en </a:t>
            </a:r>
            <a:r>
              <a:rPr lang="es-CL" dirty="0" err="1"/>
              <a:t>Item_weight</a:t>
            </a:r>
            <a:r>
              <a:rPr lang="es-CL" dirty="0"/>
              <a:t> y </a:t>
            </a:r>
            <a:r>
              <a:rPr lang="es-CL" dirty="0" err="1"/>
              <a:t>Outlet_size</a:t>
            </a:r>
            <a:r>
              <a:rPr lang="es-CL" dirty="0"/>
              <a:t> los cuales fui completando para el peso con el promedio agrupado por el </a:t>
            </a:r>
            <a:r>
              <a:rPr lang="es-CL" dirty="0" err="1"/>
              <a:t>Item_identifier</a:t>
            </a:r>
            <a:r>
              <a:rPr lang="es-CL" dirty="0"/>
              <a:t> de los productos (código único). Para el </a:t>
            </a:r>
            <a:r>
              <a:rPr lang="es-CL" dirty="0" err="1"/>
              <a:t>Outlet_size</a:t>
            </a:r>
            <a:r>
              <a:rPr lang="es-CL" dirty="0"/>
              <a:t> que es una variable categórica me di cuenta que la data faltante era </a:t>
            </a:r>
            <a:r>
              <a:rPr lang="es-CL" dirty="0" err="1"/>
              <a:t>Spmk</a:t>
            </a:r>
            <a:r>
              <a:rPr lang="es-CL" dirty="0"/>
              <a:t> Tipo 1/</a:t>
            </a:r>
            <a:r>
              <a:rPr lang="es-CL" dirty="0" err="1"/>
              <a:t>Tier</a:t>
            </a:r>
            <a:r>
              <a:rPr lang="es-CL" dirty="0"/>
              <a:t> 2 y </a:t>
            </a:r>
            <a:r>
              <a:rPr lang="es-CL" dirty="0" err="1"/>
              <a:t>Grocery</a:t>
            </a:r>
            <a:r>
              <a:rPr lang="es-CL" dirty="0"/>
              <a:t>, los cuales siempre eran “Small” así que los reemplacé por eso.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4F497-8243-E3F0-B80D-88CED534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09527" cy="1325563"/>
          </a:xfrm>
        </p:spPr>
        <p:txBody>
          <a:bodyPr rtlCol="0"/>
          <a:lstStyle/>
          <a:p>
            <a:pPr rtl="0"/>
            <a:r>
              <a:rPr lang="es-ES" dirty="0"/>
              <a:t>Análisis Gráfico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B68049-D8E9-4CBB-60C0-89BDD5918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" r="697" b="1179"/>
          <a:stretch/>
        </p:blipFill>
        <p:spPr>
          <a:xfrm>
            <a:off x="243348" y="1711722"/>
            <a:ext cx="5209177" cy="3125506"/>
          </a:xfrm>
          <a:prstGeom prst="rect">
            <a:avLst/>
          </a:prstGeom>
        </p:spPr>
      </p:pic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1D33B73D-E235-30A7-6119-1404D3F85756}"/>
              </a:ext>
            </a:extLst>
          </p:cNvPr>
          <p:cNvSpPr txBox="1">
            <a:spLocks/>
          </p:cNvSpPr>
          <p:nvPr/>
        </p:nvSpPr>
        <p:spPr>
          <a:xfrm>
            <a:off x="444978" y="124593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Venta por tipo de Outlet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68F3B08B-B844-67EB-E94B-622379D7177E}"/>
              </a:ext>
            </a:extLst>
          </p:cNvPr>
          <p:cNvSpPr txBox="1">
            <a:spLocks/>
          </p:cNvSpPr>
          <p:nvPr/>
        </p:nvSpPr>
        <p:spPr>
          <a:xfrm>
            <a:off x="1326622" y="5060321"/>
            <a:ext cx="3806550" cy="8239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La mayor venta es en los supermercados Tipo 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DB30F8-C792-C0BA-AE03-171BD763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395" y="1325563"/>
            <a:ext cx="6114453" cy="455867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FD1C3E3-0A53-FEAD-E713-4BB4939C3A40}"/>
              </a:ext>
            </a:extLst>
          </p:cNvPr>
          <p:cNvSpPr/>
          <p:nvPr/>
        </p:nvSpPr>
        <p:spPr>
          <a:xfrm>
            <a:off x="5702710" y="1936955"/>
            <a:ext cx="6044312" cy="275303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0735CD24-DDEF-D4C8-3198-E2D788623236}"/>
              </a:ext>
            </a:extLst>
          </p:cNvPr>
          <p:cNvSpPr txBox="1">
            <a:spLocks/>
          </p:cNvSpPr>
          <p:nvPr/>
        </p:nvSpPr>
        <p:spPr>
          <a:xfrm>
            <a:off x="5638068" y="1981071"/>
            <a:ext cx="428436" cy="2835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1°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7C6549B2-5D8D-FADE-2795-D8916053F480}"/>
              </a:ext>
            </a:extLst>
          </p:cNvPr>
          <p:cNvSpPr txBox="1">
            <a:spLocks/>
          </p:cNvSpPr>
          <p:nvPr/>
        </p:nvSpPr>
        <p:spPr>
          <a:xfrm>
            <a:off x="7940472" y="5897563"/>
            <a:ext cx="3806550" cy="8239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La mayor venta en los supermercados Tipo 1 es Frutas y Vegetales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5820B2-5768-3B10-26E6-A74AB03D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" y="563235"/>
            <a:ext cx="6262687" cy="32554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CAE069B-0F78-C57E-740F-68004511D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03" y="517479"/>
            <a:ext cx="5621332" cy="308410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8DD42B2-B29A-59D8-D3FF-AC4F6BE4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188" y="3768975"/>
            <a:ext cx="5518969" cy="3011492"/>
          </a:xfrm>
          <a:prstGeom prst="rect">
            <a:avLst/>
          </a:prstGeom>
        </p:spPr>
      </p:pic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B3CE2AC4-0749-10D3-3899-0EDE4AF874AF}"/>
              </a:ext>
            </a:extLst>
          </p:cNvPr>
          <p:cNvSpPr txBox="1">
            <a:spLocks/>
          </p:cNvSpPr>
          <p:nvPr/>
        </p:nvSpPr>
        <p:spPr>
          <a:xfrm>
            <a:off x="250116" y="22901"/>
            <a:ext cx="1207083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…Y no solo en los SPMK Tipo 1, en los otros tipos también es top 3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AC1333B-A4C9-77EC-D416-DEF4F3706CF0}"/>
              </a:ext>
            </a:extLst>
          </p:cNvPr>
          <p:cNvSpPr/>
          <p:nvPr/>
        </p:nvSpPr>
        <p:spPr>
          <a:xfrm>
            <a:off x="6439014" y="738658"/>
            <a:ext cx="5518970" cy="275549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AF861C0-000B-FC4F-1DDD-508236D9E071}"/>
              </a:ext>
            </a:extLst>
          </p:cNvPr>
          <p:cNvSpPr/>
          <p:nvPr/>
        </p:nvSpPr>
        <p:spPr>
          <a:xfrm>
            <a:off x="57864" y="856646"/>
            <a:ext cx="6116793" cy="234735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107FE57-7C5E-7944-EB5D-8E9A366DFF71}"/>
              </a:ext>
            </a:extLst>
          </p:cNvPr>
          <p:cNvSpPr/>
          <p:nvPr/>
        </p:nvSpPr>
        <p:spPr>
          <a:xfrm>
            <a:off x="3037604" y="4199970"/>
            <a:ext cx="5635554" cy="159061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0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3/9/20XX</a:t>
            </a:r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37227A6-CC1F-CEC9-F90C-07F09A11D615}"/>
              </a:ext>
            </a:extLst>
          </p:cNvPr>
          <p:cNvGrpSpPr/>
          <p:nvPr/>
        </p:nvGrpSpPr>
        <p:grpSpPr>
          <a:xfrm>
            <a:off x="1467465" y="1173202"/>
            <a:ext cx="3911272" cy="4768217"/>
            <a:chOff x="975360" y="1958520"/>
            <a:chExt cx="2509520" cy="2944991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B55A2F4-2569-6946-D842-FE07A7AA4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083"/>
            <a:stretch/>
          </p:blipFill>
          <p:spPr>
            <a:xfrm>
              <a:off x="975360" y="1958520"/>
              <a:ext cx="1452880" cy="294096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07A5E53-85FA-6156-8CF7-3842DC8D3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333"/>
            <a:stretch/>
          </p:blipFill>
          <p:spPr>
            <a:xfrm>
              <a:off x="2428240" y="1962551"/>
              <a:ext cx="1056640" cy="2940960"/>
            </a:xfrm>
            <a:prstGeom prst="rect">
              <a:avLst/>
            </a:prstGeom>
          </p:spPr>
        </p:pic>
      </p:grp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801EF5EA-80BD-8DE9-901C-37DDBD8CF03F}"/>
              </a:ext>
            </a:extLst>
          </p:cNvPr>
          <p:cNvSpPr txBox="1">
            <a:spLocks/>
          </p:cNvSpPr>
          <p:nvPr/>
        </p:nvSpPr>
        <p:spPr>
          <a:xfrm>
            <a:off x="210787" y="235854"/>
            <a:ext cx="12070832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La Correlación de la Venta es la siguiente…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2BE4DEB3-83F4-3CFB-C19C-4963E63FD50A}"/>
              </a:ext>
            </a:extLst>
          </p:cNvPr>
          <p:cNvSpPr txBox="1">
            <a:spLocks/>
          </p:cNvSpPr>
          <p:nvPr/>
        </p:nvSpPr>
        <p:spPr>
          <a:xfrm>
            <a:off x="6390235" y="2041818"/>
            <a:ext cx="3806550" cy="8239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/>
              <a:t>La variable mas correlacionada es el MRP (Precio Máximo Minorista (precio de lista) del producto).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87D8363-CD33-9190-7F4A-B9CCC7D94B71}"/>
              </a:ext>
            </a:extLst>
          </p:cNvPr>
          <p:cNvSpPr/>
          <p:nvPr/>
        </p:nvSpPr>
        <p:spPr>
          <a:xfrm>
            <a:off x="1177711" y="3349469"/>
            <a:ext cx="4367683" cy="365125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2EF1DDA-6F49-4F03-7651-124360B463DB}"/>
              </a:ext>
            </a:extLst>
          </p:cNvPr>
          <p:cNvSpPr/>
          <p:nvPr/>
        </p:nvSpPr>
        <p:spPr>
          <a:xfrm>
            <a:off x="1177710" y="4428478"/>
            <a:ext cx="4367683" cy="365125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 descr="elemento gráfico SmartArt de escala de tiempo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76304"/>
              </p:ext>
            </p:extLst>
          </p:nvPr>
        </p:nvGraphicFramePr>
        <p:xfrm>
          <a:off x="996696" y="1325563"/>
          <a:ext cx="10195560" cy="492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E3CAA53-A8A2-3375-1D21-01B8693F94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8095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Regresión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AD905B-93E5-8767-CF42-E23545ABA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8832" y="4183164"/>
            <a:ext cx="3223536" cy="12049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0D1D90E-8CBC-BA4D-2BBF-0C76E596B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0319" y="4251990"/>
            <a:ext cx="3048742" cy="11360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2130FF2-4E04-B894-A14C-65CDDBFB39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7597" y="5532437"/>
            <a:ext cx="4201678" cy="44112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6678B37-C428-F7A0-9050-0EB57DB3C2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520" y="5569309"/>
            <a:ext cx="4434581" cy="4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{80E8B8AD-7793-422D-B046-7ADDDC897E4E}tf78504181_win32</Template>
  <TotalTime>90</TotalTime>
  <Words>204</Words>
  <Application>Microsoft Office PowerPoint</Application>
  <PresentationFormat>Panorámica</PresentationFormat>
  <Paragraphs>35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Proyecto 1 Parte Final</vt:lpstr>
      <vt:lpstr>Agenda</vt:lpstr>
      <vt:lpstr>Exploración y Limpieza de los Datos</vt:lpstr>
      <vt:lpstr>Análisis Gráfico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 Parte Final</dc:title>
  <dc:creator>Guajardo, Carolina</dc:creator>
  <cp:lastModifiedBy>Guajardo, Carolina</cp:lastModifiedBy>
  <cp:revision>1</cp:revision>
  <dcterms:created xsi:type="dcterms:W3CDTF">2022-09-13T00:05:35Z</dcterms:created>
  <dcterms:modified xsi:type="dcterms:W3CDTF">2022-09-13T01:35:36Z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