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2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481" r:id="rId58"/>
    <p:sldId id="385" r:id="rId59"/>
    <p:sldId id="483" r:id="rId60"/>
    <p:sldId id="386" r:id="rId61"/>
    <p:sldId id="482" r:id="rId62"/>
    <p:sldId id="387" r:id="rId63"/>
    <p:sldId id="388" r:id="rId64"/>
    <p:sldId id="484" r:id="rId65"/>
    <p:sldId id="389" r:id="rId66"/>
    <p:sldId id="485" r:id="rId67"/>
    <p:sldId id="390" r:id="rId68"/>
    <p:sldId id="391" r:id="rId69"/>
    <p:sldId id="392" r:id="rId70"/>
    <p:sldId id="434" r:id="rId71"/>
    <p:sldId id="432" r:id="rId72"/>
    <p:sldId id="433" r:id="rId73"/>
    <p:sldId id="438" r:id="rId74"/>
    <p:sldId id="435" r:id="rId75"/>
    <p:sldId id="436" r:id="rId76"/>
    <p:sldId id="437" r:id="rId77"/>
    <p:sldId id="394" r:id="rId78"/>
    <p:sldId id="395" r:id="rId79"/>
    <p:sldId id="397" r:id="rId80"/>
    <p:sldId id="398" r:id="rId81"/>
    <p:sldId id="260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  <p:sldId id="281" r:id="rId103"/>
    <p:sldId id="282" r:id="rId104"/>
    <p:sldId id="283" r:id="rId105"/>
    <p:sldId id="284" r:id="rId106"/>
    <p:sldId id="285" r:id="rId107"/>
    <p:sldId id="487" r:id="rId108"/>
    <p:sldId id="488" r:id="rId109"/>
    <p:sldId id="486" r:id="rId110"/>
    <p:sldId id="286" r:id="rId111"/>
    <p:sldId id="287" r:id="rId112"/>
    <p:sldId id="288" r:id="rId113"/>
    <p:sldId id="289" r:id="rId114"/>
    <p:sldId id="290" r:id="rId115"/>
    <p:sldId id="291" r:id="rId116"/>
    <p:sldId id="428" r:id="rId117"/>
    <p:sldId id="292" r:id="rId118"/>
    <p:sldId id="293" r:id="rId119"/>
    <p:sldId id="294" r:id="rId120"/>
    <p:sldId id="295" r:id="rId121"/>
    <p:sldId id="296" r:id="rId122"/>
    <p:sldId id="297" r:id="rId123"/>
    <p:sldId id="298" r:id="rId124"/>
    <p:sldId id="299" r:id="rId125"/>
    <p:sldId id="300" r:id="rId126"/>
    <p:sldId id="301" r:id="rId127"/>
    <p:sldId id="302" r:id="rId128"/>
    <p:sldId id="303" r:id="rId129"/>
    <p:sldId id="304" r:id="rId130"/>
    <p:sldId id="305" r:id="rId131"/>
    <p:sldId id="306" r:id="rId132"/>
    <p:sldId id="307" r:id="rId133"/>
    <p:sldId id="308" r:id="rId134"/>
    <p:sldId id="470" r:id="rId135"/>
    <p:sldId id="471" r:id="rId136"/>
    <p:sldId id="472" r:id="rId137"/>
    <p:sldId id="473" r:id="rId138"/>
    <p:sldId id="474" r:id="rId139"/>
    <p:sldId id="309" r:id="rId140"/>
    <p:sldId id="310" r:id="rId141"/>
    <p:sldId id="311" r:id="rId142"/>
    <p:sldId id="312" r:id="rId143"/>
    <p:sldId id="314" r:id="rId144"/>
    <p:sldId id="440" r:id="rId145"/>
    <p:sldId id="441" r:id="rId146"/>
    <p:sldId id="442" r:id="rId147"/>
    <p:sldId id="443" r:id="rId148"/>
    <p:sldId id="444" r:id="rId149"/>
    <p:sldId id="445" r:id="rId150"/>
    <p:sldId id="446" r:id="rId151"/>
    <p:sldId id="447" r:id="rId152"/>
    <p:sldId id="448" r:id="rId153"/>
    <p:sldId id="449" r:id="rId154"/>
    <p:sldId id="450" r:id="rId155"/>
    <p:sldId id="451" r:id="rId156"/>
    <p:sldId id="315" r:id="rId157"/>
    <p:sldId id="317" r:id="rId158"/>
    <p:sldId id="318" r:id="rId159"/>
    <p:sldId id="319" r:id="rId160"/>
    <p:sldId id="320" r:id="rId161"/>
    <p:sldId id="321" r:id="rId162"/>
    <p:sldId id="323" r:id="rId163"/>
    <p:sldId id="324" r:id="rId164"/>
    <p:sldId id="325" r:id="rId165"/>
    <p:sldId id="327" r:id="rId166"/>
    <p:sldId id="328" r:id="rId167"/>
    <p:sldId id="329" r:id="rId168"/>
    <p:sldId id="330" r:id="rId169"/>
    <p:sldId id="331" r:id="rId170"/>
    <p:sldId id="332" r:id="rId171"/>
    <p:sldId id="333" r:id="rId172"/>
    <p:sldId id="334" r:id="rId173"/>
    <p:sldId id="335" r:id="rId174"/>
    <p:sldId id="336" r:id="rId175"/>
    <p:sldId id="337" r:id="rId176"/>
    <p:sldId id="338" r:id="rId177"/>
    <p:sldId id="339" r:id="rId178"/>
    <p:sldId id="341" r:id="rId179"/>
    <p:sldId id="342" r:id="rId180"/>
    <p:sldId id="343" r:id="rId181"/>
    <p:sldId id="344" r:id="rId182"/>
    <p:sldId id="346" r:id="rId183"/>
    <p:sldId id="347" r:id="rId184"/>
    <p:sldId id="348" r:id="rId185"/>
    <p:sldId id="349" r:id="rId186"/>
    <p:sldId id="350" r:id="rId187"/>
    <p:sldId id="352" r:id="rId188"/>
    <p:sldId id="353" r:id="rId189"/>
    <p:sldId id="355" r:id="rId190"/>
    <p:sldId id="356" r:id="rId191"/>
    <p:sldId id="357" r:id="rId192"/>
    <p:sldId id="399" r:id="rId193"/>
    <p:sldId id="401" r:id="rId194"/>
    <p:sldId id="402" r:id="rId195"/>
    <p:sldId id="403" r:id="rId196"/>
    <p:sldId id="404" r:id="rId197"/>
    <p:sldId id="405" r:id="rId198"/>
    <p:sldId id="407" r:id="rId199"/>
    <p:sldId id="408" r:id="rId200"/>
    <p:sldId id="409" r:id="rId201"/>
    <p:sldId id="410" r:id="rId202"/>
    <p:sldId id="411" r:id="rId203"/>
    <p:sldId id="412" r:id="rId204"/>
    <p:sldId id="414" r:id="rId205"/>
    <p:sldId id="415" r:id="rId206"/>
    <p:sldId id="417" r:id="rId207"/>
    <p:sldId id="418" r:id="rId208"/>
    <p:sldId id="419" r:id="rId209"/>
    <p:sldId id="421" r:id="rId210"/>
    <p:sldId id="429" r:id="rId2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481"/>
            <p14:sldId id="385"/>
            <p14:sldId id="483"/>
            <p14:sldId id="386"/>
            <p14:sldId id="482"/>
            <p14:sldId id="387"/>
            <p14:sldId id="388"/>
            <p14:sldId id="484"/>
            <p14:sldId id="389"/>
            <p14:sldId id="485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ybind11" id="{49D6A804-DB66-421D-A09C-66938EBEF6C9}">
          <p14:sldIdLst>
            <p14:sldId id="285"/>
            <p14:sldId id="487"/>
            <p14:sldId id="488"/>
          </p14:sldIdLst>
        </p14:section>
        <p14:section name="f2py" id="{095162A2-C276-4CC2-9306-AB212616D42D}">
          <p14:sldIdLst>
            <p14:sldId id="486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7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notesMaster" Target="notesMasters/notes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12/01/2024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12/01/2024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12/01/2024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12/01/2024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12/01/2024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12/01/2024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680" y="3726877"/>
            <a:ext cx="8281670" cy="2585323"/>
            <a:chOff x="404267" y="1541691"/>
            <a:chExt cx="8281670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404267" y="1541691"/>
              <a:ext cx="8281670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PYBIND11_MODULE(computations, m)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m.doc() = "pybind11 wrapper module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cmoputations.h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m.def("add", &amp;add, "function that adds two numbers");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m.def("div", &amp;div, "function that divides two numbers"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left_op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right_op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20950" y="1553260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Computation_bindings.cxx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3680" y="1394360"/>
            <a:ext cx="8263697" cy="2031325"/>
            <a:chOff x="557016" y="1412776"/>
            <a:chExt cx="7074381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#ifndef COMPUTATIONS_HDR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#define COMPUTATIONS_HDR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(double a, double b);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div(double a, double b);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1807" y="1422029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3881120" y="4180717"/>
            <a:ext cx="2053205" cy="400110"/>
            <a:chOff x="568202" y="3566046"/>
            <a:chExt cx="205320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163057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name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6533015" y="4338150"/>
            <a:ext cx="2426512" cy="400110"/>
            <a:chOff x="568202" y="3566046"/>
            <a:chExt cx="2426512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20038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</a:t>
              </a:r>
              <a:r>
                <a:rPr lang="en-US" sz="2000" dirty="0" err="1"/>
                <a:t>dcostring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1310640" y="5781040"/>
            <a:ext cx="3067707" cy="832352"/>
            <a:chOff x="212919" y="3133804"/>
            <a:chExt cx="3067707" cy="8323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228979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 declaration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133804"/>
              <a:ext cx="777913" cy="632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4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680" y="1587400"/>
            <a:ext cx="8676640" cy="4524315"/>
            <a:chOff x="557016" y="1412776"/>
            <a:chExt cx="7427893" cy="452431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42789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CXXFLAGS = -O3 -Wall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CPPFLAGS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 -m pybind11 --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includes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LDFLAGS =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shared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EXTENSION_SUFFIX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python3-config --extension-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suffix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 = computations$(EXTENSION_SUFFIX)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COMPUTATION_LIB: computations.cpp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computations_bind.cpp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$(CXX) $(CXXFLAGS) $(CPPFLAGS) $(LDFLAGS) \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-o $(COMPUTATION_LIB)              \               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computations.cpp computations_bind.cpp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$(RM) $(COMPUTATION_LIB)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6373" y="1422029"/>
              <a:ext cx="100342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4775200" y="1032397"/>
            <a:ext cx="4135120" cy="1006225"/>
            <a:chOff x="572307" y="3566046"/>
            <a:chExt cx="4135120" cy="10062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371659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pybind11 include directory option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72307" y="3766101"/>
              <a:ext cx="418525" cy="806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3830320" y="2564331"/>
            <a:ext cx="3541340" cy="400110"/>
            <a:chOff x="-945773" y="3566046"/>
            <a:chExt cx="3541340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16047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shared object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945773" y="3566046"/>
              <a:ext cx="1936605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6569292" y="3633309"/>
            <a:ext cx="2363091" cy="646331"/>
            <a:chOff x="212919" y="3566046"/>
            <a:chExt cx="2363091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15851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itchFamily="49" charset="0"/>
                </a:rPr>
                <a:t>Python version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dependent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611852"/>
              <a:ext cx="777913" cy="27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2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113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187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see Notebook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@cython.ccall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034" y="2787338"/>
            <a:ext cx="68716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3926" y="2464172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73471" y="3458444"/>
            <a:ext cx="2121671" cy="843675"/>
            <a:chOff x="5290097" y="2019475"/>
            <a:chExt cx="2121671" cy="84367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cxnSpLocks/>
              <a:stCxn id="10" idx="0"/>
            </p:cNvCxnSpPr>
            <p:nvPr/>
          </p:nvCxnSpPr>
          <p:spPr>
            <a:xfrm flipH="1" flipV="1">
              <a:off x="5732386" y="2019475"/>
              <a:ext cx="618547" cy="474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00704" y="5480824"/>
            <a:ext cx="68389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@cython.inline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exceptval</a:t>
            </a:r>
            <a:r>
              <a:rPr lang="en-US" dirty="0"/>
              <a:t> decorator to function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@cython.exceptval(-1, check=True)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_average(data, m=0, n=-1)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mean: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800" y="3175146"/>
            <a:ext cx="4809222" cy="1163575"/>
            <a:chOff x="2443528" y="2493818"/>
            <a:chExt cx="4809222" cy="1163575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>
              <a:off x="2443528" y="2955483"/>
              <a:ext cx="2846569" cy="70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32400" y="4179227"/>
            <a:ext cx="3911600" cy="923330"/>
            <a:chOff x="3758339" y="2807006"/>
            <a:chExt cx="39116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9928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check=True</a:t>
              </a:r>
              <a:endParaRPr lang="en-US" dirty="0"/>
            </a:p>
            <a:p>
              <a:r>
                <a:rPr lang="en-US" dirty="0"/>
                <a:t>if Value is valid</a:t>
              </a:r>
            </a:p>
            <a:p>
              <a:r>
                <a:rPr lang="en-US" dirty="0"/>
                <a:t>return 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cxnSpLocks/>
              <a:stCxn id="15" idx="1"/>
            </p:cNvCxnSpPr>
            <p:nvPr/>
          </p:nvCxnSpPr>
          <p:spPr>
            <a:xfrm flipH="1" flipV="1">
              <a:off x="3758339" y="3128073"/>
              <a:ext cx="1918747" cy="1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71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716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53360" y="265237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79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@cython.cclass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m: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cython.double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123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particle_c.py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6840" y="2200870"/>
            <a:ext cx="2788920" cy="923330"/>
            <a:chOff x="2971800" y="2200870"/>
            <a:chExt cx="278892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5597564" y="2519680"/>
              <a:ext cx="163156" cy="223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43200" y="263205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visibility=‘public’)</a:t>
            </a:r>
          </a:p>
        </p:txBody>
      </p:sp>
    </p:spTree>
    <p:extLst>
      <p:ext uri="{BB962C8B-B14F-4D97-AF65-F5344CB8AC3E}">
        <p14:creationId xmlns:p14="http://schemas.microsoft.com/office/powerpoint/2010/main" val="2572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@var.deleter</a:t>
            </a:r>
            <a:r>
              <a:rPr lang="en-US" dirty="0">
                <a:cs typeface="Courier New" panose="02070309020205020404" pitchFamily="49" charset="0"/>
              </a:rPr>
              <a:t>: delete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439" y="44942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Lua, Octave, R, Java,…</a:t>
            </a:r>
          </a:p>
          <a:p>
            <a:r>
              <a:rPr lang="en-US" dirty="0"/>
              <a:t>Pybind11</a:t>
            </a:r>
          </a:p>
          <a:p>
            <a:pPr lvl="1"/>
            <a:r>
              <a:rPr lang="en-US" dirty="0"/>
              <a:t>Somewhat complex but very flexible</a:t>
            </a:r>
          </a:p>
          <a:p>
            <a:pPr lvl="1"/>
            <a:r>
              <a:rPr lang="en-US" dirty="0"/>
              <a:t>Specific for C++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3543</TotalTime>
  <Words>16380</Words>
  <Application>Microsoft Office PowerPoint</Application>
  <PresentationFormat>On-screen Show (4:3)</PresentationFormat>
  <Paragraphs>2927</Paragraphs>
  <Slides>210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210</vt:i4>
      </vt:variant>
    </vt:vector>
  </HeadingPairs>
  <TitlesOfParts>
    <vt:vector size="220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Python: three types of functions</vt:lpstr>
      <vt:lpstr>Cython function signature</vt:lpstr>
      <vt:lpstr>Python function signature</vt:lpstr>
      <vt:lpstr>Cython error return value</vt:lpstr>
      <vt:lpstr>Python error return value</vt:lpstr>
      <vt:lpstr>Extension types aka cdef classes</vt:lpstr>
      <vt:lpstr>Cython extension types</vt:lpstr>
      <vt:lpstr>Python extension types</vt:lpstr>
      <vt:lpstr>Cython attribute access control</vt:lpstr>
      <vt:lpstr>Python 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pybind11</vt:lpstr>
      <vt:lpstr>C++ functions</vt:lpstr>
      <vt:lpstr>Building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177</cp:revision>
  <dcterms:created xsi:type="dcterms:W3CDTF">2016-03-16T14:21:03Z</dcterms:created>
  <dcterms:modified xsi:type="dcterms:W3CDTF">2024-01-12T12:10:56Z</dcterms:modified>
</cp:coreProperties>
</file>