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1" r:id="rId4"/>
    <p:sldId id="273" r:id="rId5"/>
    <p:sldId id="272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79" r:id="rId23"/>
    <p:sldId id="287" r:id="rId24"/>
    <p:sldId id="288" r:id="rId25"/>
    <p:sldId id="278" r:id="rId26"/>
    <p:sldId id="280" r:id="rId27"/>
    <p:sldId id="281" r:id="rId28"/>
    <p:sldId id="282" r:id="rId29"/>
    <p:sldId id="283" r:id="rId30"/>
    <p:sldId id="284" r:id="rId31"/>
    <p:sldId id="286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39E778-7B44-44F5-B01E-9ACF2E8E9FC3}">
          <p14:sldIdLst>
            <p14:sldId id="256"/>
            <p14:sldId id="257"/>
            <p14:sldId id="271"/>
          </p14:sldIdLst>
        </p14:section>
        <p14:section name="Ctypes" id="{30084E94-330C-4146-AA56-B5A100B9ED10}">
          <p14:sldIdLst>
            <p14:sldId id="273"/>
            <p14:sldId id="272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SWIG" id="{F0329997-BAA3-48B9-88F0-07DD01F6BF08}">
          <p14:sldIdLst>
            <p14:sldId id="274"/>
            <p14:sldId id="275"/>
            <p14:sldId id="276"/>
            <p14:sldId id="277"/>
            <p14:sldId id="279"/>
            <p14:sldId id="287"/>
            <p14:sldId id="288"/>
            <p14:sldId id="278"/>
          </p14:sldIdLst>
        </p14:section>
        <p14:section name="f2py" id="{6D8FC45D-66CA-4A42-BF46-C104DB715E02}">
          <p14:sldIdLst>
            <p14:sldId id="280"/>
            <p14:sldId id="281"/>
            <p14:sldId id="282"/>
            <p14:sldId id="283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FF6BD-6E6D-4676-A003-30633C19CE37}" type="datetimeFigureOut">
              <a:rPr lang="nl-BE" smtClean="0"/>
              <a:t>2016-03-16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7639-BC9F-4358-801C-FC93475809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0DD2-EBDB-466F-85AC-4F16341E8362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7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66B8-2031-40EC-8284-BE14713AC805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F8D-3415-4B6F-A4B6-D1E7873EC511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C26-D1F4-43C5-B8FF-2AEEF97500A8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6489-DCC9-4260-B4E1-EAD348902B66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D94E-62ED-43C0-A519-90565B79CD09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2357-6BCF-4AA4-A76A-0CF0527EF0B1}" type="datetime1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5CD-439F-4026-B689-09ABD1BA3113}" type="datetime1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3EAD-4C25-487A-85E9-0CD01F35BA09}" type="datetime1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BACF-02E1-453F-9CD6-9CCFE82A6447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06AB-0A00-495E-B101-2A0F61B8ABAC}" type="datetime1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D07A-0D04-4460-9B67-EC96528153EF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8836"/>
              </p:ext>
            </p:extLst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7624" y="1541691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3717032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3925505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5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1340768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5013176"/>
            <a:ext cx="4320413" cy="1754326"/>
            <a:chOff x="691677" y="1412776"/>
            <a:chExt cx="4320413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4320413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0719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performance critical code 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2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653136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132856"/>
            <a:ext cx="7920880" cy="1754326"/>
            <a:chOff x="691677" y="1541691"/>
            <a:chExt cx="792088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638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5940" y="2338318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581127"/>
            <a:ext cx="7920880" cy="2031325"/>
            <a:chOff x="691677" y="1541691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41691"/>
              <a:ext cx="7920880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3872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786590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f2py(3)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79192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</a:t>
            </a:r>
            <a:r>
              <a:rPr lang="en-US" dirty="0" smtClean="0"/>
              <a:t>standard </a:t>
            </a:r>
            <a:r>
              <a:rPr lang="en-US" dirty="0" smtClean="0"/>
              <a:t>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81128"/>
            <a:ext cx="500970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47572" y="1916832"/>
            <a:ext cx="7540852" cy="1200329"/>
            <a:chOff x="441028" y="1233494"/>
            <a:chExt cx="75408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540852" cy="12003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array_utils.so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array_utils.so: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7732" y="207378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</a:t>
            </a:r>
            <a:r>
              <a:rPr lang="en-US" sz="2000" dirty="0" smtClean="0"/>
              <a:t>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3691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29000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437112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867980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1656</Words>
  <Application>Microsoft Office PowerPoint</Application>
  <PresentationFormat>On-screen Show (4:3)</PresentationFormat>
  <Paragraphs>502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Office Theme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Conclusions</vt:lpstr>
      <vt:lpstr>f2py(3)</vt:lpstr>
      <vt:lpstr>Computing π</vt:lpstr>
      <vt:lpstr>Using the Fortran routine</vt:lpstr>
      <vt:lpstr>Using arrays</vt:lpstr>
      <vt:lpstr>Using Python list/numpy arrays</vt:lpstr>
      <vt:lpstr>Makefile</vt:lpstr>
      <vt:lpstr>Conclusions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Python and C/C++/Fortran</dc:title>
  <dc:creator>Geert Jan Bex</dc:creator>
  <cp:lastModifiedBy>Geert Jan Bex</cp:lastModifiedBy>
  <cp:revision>47</cp:revision>
  <dcterms:created xsi:type="dcterms:W3CDTF">2013-04-18T07:22:47Z</dcterms:created>
  <dcterms:modified xsi:type="dcterms:W3CDTF">2016-03-16T14:54:13Z</dcterms:modified>
</cp:coreProperties>
</file>