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91" r:id="rId3"/>
    <p:sldId id="257" r:id="rId4"/>
    <p:sldId id="258" r:id="rId5"/>
    <p:sldId id="259" r:id="rId6"/>
    <p:sldId id="260" r:id="rId7"/>
    <p:sldId id="266" r:id="rId8"/>
    <p:sldId id="293" r:id="rId9"/>
    <p:sldId id="261" r:id="rId10"/>
    <p:sldId id="262" r:id="rId11"/>
    <p:sldId id="263" r:id="rId12"/>
    <p:sldId id="292" r:id="rId13"/>
    <p:sldId id="264" r:id="rId14"/>
    <p:sldId id="265" r:id="rId15"/>
    <p:sldId id="267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83" r:id="rId25"/>
    <p:sldId id="287" r:id="rId26"/>
    <p:sldId id="294" r:id="rId27"/>
    <p:sldId id="269" r:id="rId28"/>
    <p:sldId id="288" r:id="rId29"/>
    <p:sldId id="289" r:id="rId30"/>
    <p:sldId id="290" r:id="rId31"/>
    <p:sldId id="295" r:id="rId32"/>
    <p:sldId id="279" r:id="rId33"/>
    <p:sldId id="299" r:id="rId34"/>
    <p:sldId id="300" r:id="rId35"/>
    <p:sldId id="298" r:id="rId36"/>
    <p:sldId id="301" r:id="rId37"/>
    <p:sldId id="302" r:id="rId38"/>
    <p:sldId id="303" r:id="rId39"/>
    <p:sldId id="305" r:id="rId40"/>
    <p:sldId id="296" r:id="rId41"/>
    <p:sldId id="281" r:id="rId42"/>
    <p:sldId id="285" r:id="rId43"/>
    <p:sldId id="284" r:id="rId44"/>
    <p:sldId id="297" r:id="rId45"/>
    <p:sldId id="306" r:id="rId46"/>
    <p:sldId id="307" r:id="rId4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78113-D34F-4DFE-BE31-88069F116F43}">
          <p14:sldIdLst>
            <p14:sldId id="256"/>
          </p14:sldIdLst>
        </p14:section>
        <p14:section name="Introduction" id="{7CB35651-1988-4852-B1AC-65BD1B66FCCC}">
          <p14:sldIdLst>
            <p14:sldId id="291"/>
            <p14:sldId id="257"/>
            <p14:sldId id="258"/>
            <p14:sldId id="259"/>
            <p14:sldId id="260"/>
            <p14:sldId id="266"/>
          </p14:sldIdLst>
        </p14:section>
        <p14:section name="Process identification" id="{F5DD1151-1D25-44F4-BC99-C65F06AA41C2}">
          <p14:sldIdLst>
            <p14:sldId id="293"/>
            <p14:sldId id="261"/>
            <p14:sldId id="262"/>
            <p14:sldId id="263"/>
          </p14:sldIdLst>
        </p14:section>
        <p14:section name="Communication of Python objects" id="{34ADA3C9-4F92-41E6-9510-62303EC211DD}">
          <p14:sldIdLst>
            <p14:sldId id="292"/>
            <p14:sldId id="264"/>
            <p14:sldId id="265"/>
            <p14:sldId id="267"/>
            <p14:sldId id="268"/>
            <p14:sldId id="273"/>
            <p14:sldId id="274"/>
            <p14:sldId id="275"/>
            <p14:sldId id="276"/>
            <p14:sldId id="277"/>
            <p14:sldId id="278"/>
            <p14:sldId id="286"/>
            <p14:sldId id="283"/>
            <p14:sldId id="287"/>
          </p14:sldIdLst>
        </p14:section>
        <p14:section name="Efficient communicatin" id="{B8480BA9-CEEE-4E39-8821-344B0E338445}">
          <p14:sldIdLst>
            <p14:sldId id="294"/>
            <p14:sldId id="269"/>
            <p14:sldId id="288"/>
            <p14:sldId id="289"/>
            <p14:sldId id="290"/>
          </p14:sldIdLst>
        </p14:section>
        <p14:section name="Topology" id="{A684BAEE-AA8B-4ABE-B38A-469F5D05542B}">
          <p14:sldIdLst>
            <p14:sldId id="295"/>
            <p14:sldId id="279"/>
            <p14:sldId id="299"/>
            <p14:sldId id="300"/>
            <p14:sldId id="298"/>
            <p14:sldId id="301"/>
          </p14:sldIdLst>
        </p14:section>
        <p14:section name="Non-blocking communication" id="{A05D1F46-48EE-4A59-826F-24BD75CAD75C}">
          <p14:sldIdLst>
            <p14:sldId id="302"/>
            <p14:sldId id="303"/>
            <p14:sldId id="305"/>
          </p14:sldIdLst>
        </p14:section>
        <p14:section name="Conclusions" id="{7FEF9B44-1829-46E3-ACC1-8319F31E70A6}">
          <p14:sldIdLst>
            <p14:sldId id="296"/>
            <p14:sldId id="281"/>
            <p14:sldId id="285"/>
            <p14:sldId id="284"/>
          </p14:sldIdLst>
        </p14:section>
        <p14:section name="Appendix" id="{425D9D28-C6FD-4FD5-84EC-8D7605D20F49}">
          <p14:sldIdLst>
            <p14:sldId id="297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D5E1-49E6-4F9C-A5A5-080C0327EF97}" type="datetimeFigureOut">
              <a:rPr lang="nl-BE" smtClean="0"/>
              <a:t>26/01/2016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6640-6A8B-4E4C-860C-E724AA2A19B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7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D12-B140-44AB-9BCF-686E9A36E7F9}" type="datetime1">
              <a:rPr lang="nl-BE" smtClean="0"/>
              <a:t>26/01/2016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C3DB-1A6D-4461-88CE-FB0E7E817B15}" type="datetime1">
              <a:rPr lang="nl-BE" smtClean="0"/>
              <a:t>26/01/2016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6C2B-1238-4D64-BADA-0E62E31EEE18}" type="datetime1">
              <a:rPr lang="nl-BE" smtClean="0"/>
              <a:t>26/01/2016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95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3778-8850-499F-8CAE-C6A61D7DCD25}" type="datetime1">
              <a:rPr lang="nl-BE" smtClean="0"/>
              <a:t>26/01/2016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149D-19D8-464B-8509-5F539F015159}" type="datetime1">
              <a:rPr lang="nl-BE" smtClean="0"/>
              <a:t>26/01/2016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7C4-C8F0-4324-895B-538911164891}" type="datetime1">
              <a:rPr lang="nl-BE" smtClean="0"/>
              <a:t>26/01/2016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9B6-31E6-4EC6-908F-79B85B46BD45}" type="datetime1">
              <a:rPr lang="nl-BE" smtClean="0"/>
              <a:t>26/01/2016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71F-8E18-4A6A-AE74-9F000FA89897}" type="datetime1">
              <a:rPr lang="nl-BE" smtClean="0"/>
              <a:t>26/01/2016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E19-83F9-4651-995F-50C32BCDCDDE}" type="datetime1">
              <a:rPr lang="nl-BE" smtClean="0"/>
              <a:t>26/01/2016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514-C96D-40C9-88EF-E5781A6BBFD9}" type="datetime1">
              <a:rPr lang="nl-BE" smtClean="0"/>
              <a:t>26/01/2016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A7F-289F-433D-9B0D-8A66C236C826}" type="datetime1">
              <a:rPr lang="nl-BE" smtClean="0"/>
              <a:t>26/01/2016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74DC-FBBE-45D7-90CB-BE603CB98C8B}" type="datetime1">
              <a:rPr lang="nl-BE" smtClean="0"/>
              <a:t>26/01/2016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2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90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0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1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4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929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155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</a:t>
            </a:r>
            <a:r>
              <a:rPr lang="en-US" dirty="0" smtClean="0"/>
              <a:t>"</a:t>
            </a:r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07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672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8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7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52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</a:t>
            </a:r>
            <a:r>
              <a:rPr lang="en-US" dirty="0" smtClean="0"/>
              <a:t>communicators &amp; groups</a:t>
            </a:r>
            <a:endParaRPr lang="en-US" dirty="0" smtClean="0"/>
          </a:p>
          <a:p>
            <a:r>
              <a:rPr lang="en-US" dirty="0" smtClean="0"/>
              <a:t>Many more </a:t>
            </a:r>
            <a:r>
              <a:rPr lang="en-US" dirty="0" smtClean="0"/>
              <a:t>collectives</a:t>
            </a:r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</a:t>
            </a:r>
            <a:r>
              <a:rPr lang="en-US" dirty="0" smtClean="0"/>
              <a:t>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</a:t>
            </a:r>
            <a:r>
              <a:rPr lang="en-US" dirty="0" smtClean="0"/>
              <a:t>communication</a:t>
            </a:r>
            <a:endParaRPr lang="en-US" dirty="0" smtClean="0"/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</a:t>
            </a:r>
            <a:r>
              <a:rPr lang="en-US" dirty="0" smtClean="0"/>
              <a:t>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2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node: CPUs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5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23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2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10157</TotalTime>
  <Words>1841</Words>
  <Application>Microsoft Office PowerPoint</Application>
  <PresentationFormat>On-screen Show (4:3)</PresentationFormat>
  <Paragraphs>600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Additional material</vt:lpstr>
      <vt:lpstr>Compute node: CPUs</vt:lpstr>
      <vt:lpstr>Latency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98</cp:revision>
  <dcterms:created xsi:type="dcterms:W3CDTF">2013-11-27T17:13:26Z</dcterms:created>
  <dcterms:modified xsi:type="dcterms:W3CDTF">2016-01-27T08:58:07Z</dcterms:modified>
</cp:coreProperties>
</file>