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58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72" r:id="rId14"/>
    <p:sldId id="273" r:id="rId15"/>
    <p:sldId id="269" r:id="rId16"/>
    <p:sldId id="270" r:id="rId17"/>
    <p:sldId id="271" r:id="rId18"/>
    <p:sldId id="260" r:id="rId19"/>
    <p:sldId id="275" r:id="rId20"/>
    <p:sldId id="276" r:id="rId21"/>
    <p:sldId id="277" r:id="rId22"/>
    <p:sldId id="278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14976"/>
        <c:axId val="149616896"/>
      </c:scatterChart>
      <c:valAx>
        <c:axId val="14961497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49616896"/>
        <c:crosses val="autoZero"/>
        <c:crossBetween val="midCat"/>
        <c:majorUnit val="4"/>
      </c:valAx>
      <c:valAx>
        <c:axId val="14961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6149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059712"/>
        <c:axId val="155061248"/>
      </c:scatterChart>
      <c:valAx>
        <c:axId val="1550597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55061248"/>
        <c:crosses val="autoZero"/>
        <c:crossBetween val="midCat"/>
        <c:majorUnit val="4"/>
      </c:valAx>
      <c:valAx>
        <c:axId val="15506124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550597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084288"/>
        <c:axId val="155085824"/>
      </c:scatterChart>
      <c:valAx>
        <c:axId val="1550842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55085824"/>
        <c:crosses val="autoZero"/>
        <c:crossBetween val="midCat"/>
        <c:majorUnit val="4"/>
      </c:valAx>
      <c:valAx>
        <c:axId val="15508582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0842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23328"/>
        <c:axId val="155525120"/>
      </c:scatterChart>
      <c:valAx>
        <c:axId val="15552332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55525120"/>
        <c:crosses val="autoZero"/>
        <c:crossBetween val="midCat"/>
        <c:majorUnit val="4"/>
      </c:valAx>
      <c:valAx>
        <c:axId val="15552512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5552332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72096"/>
        <c:axId val="155574272"/>
      </c:scatterChart>
      <c:valAx>
        <c:axId val="155572096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55574272"/>
        <c:crosses val="autoZero"/>
        <c:crossBetween val="midCat"/>
      </c:valAx>
      <c:valAx>
        <c:axId val="155574272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55572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D9FA-6A4D-4F58-A8C9-852412C78B4C}" type="datetimeFigureOut">
              <a:rPr lang="nl-BE" smtClean="0"/>
              <a:t>10/03/2016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EB63-8765-4DE1-B816-3098DE1A26B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396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5DCB-4F96-4FAF-A376-608D495C7194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258-54AE-41DE-9BA5-FEECD0A82C62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F5E-952C-4A09-B86A-31B8BCE9FA9D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9531-54C4-43AF-ADA8-9AC1A7512B7A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EB59-BA6E-4BD9-BA34-1E55F08D936A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860B-FB37-4B07-863E-48544B338BE7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761D-7020-4AAE-8B64-152DBC9C93BE}" type="datetime1">
              <a:rPr lang="en-US" smtClean="0"/>
              <a:t>2016-03-10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D981-F2D5-44F7-98DC-DF639ED871FA}" type="datetime1">
              <a:rPr lang="en-US" smtClean="0"/>
              <a:t>2016-03-10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421-125F-4A6C-BC22-CA2B876A1FAC}" type="datetime1">
              <a:rPr lang="en-US" smtClean="0"/>
              <a:t>2016-03-10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F1D-F4E2-4ABE-ABA7-35BE1D5EC640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1CDD-4354-4A92-8CA2-278916CA07C6}" type="datetime1">
              <a:rPr lang="en-US" smtClean="0"/>
              <a:t>2016-03-10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BD03-61DF-432B-87C2-58141CC73625}" type="datetime1">
              <a:rPr lang="en-US" smtClean="0"/>
              <a:t>2016-03-10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995467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/>
              <a:t>shutdown():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Best for coarse grained parallelism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</a:t>
            </a:r>
            <a:r>
              <a:rPr lang="en-US" dirty="0" err="1" smtClean="0"/>
              <a:t>muliple</a:t>
            </a:r>
            <a:r>
              <a:rPr lang="en-US" dirty="0" smtClean="0"/>
              <a:t>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7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862037"/>
                </p:ext>
              </p:extLst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9914862"/>
                </p:ext>
              </p:extLst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1130498"/>
                </p:ext>
              </p:extLst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4888813"/>
                </p:ext>
              </p:extLst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891</Words>
  <Application>Microsoft Office PowerPoint</Application>
  <PresentationFormat>On-screen Show (4:3)</PresentationFormat>
  <Paragraphs>220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Concurrent execution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Caveats</vt:lpstr>
      <vt:lpstr>Considerations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execution in Python</dc:title>
  <dc:creator>lucg5005</dc:creator>
  <cp:lastModifiedBy>Geert Jan Bex</cp:lastModifiedBy>
  <cp:revision>40</cp:revision>
  <dcterms:created xsi:type="dcterms:W3CDTF">2006-08-16T00:00:00Z</dcterms:created>
  <dcterms:modified xsi:type="dcterms:W3CDTF">2016-03-10T05:40:18Z</dcterms:modified>
</cp:coreProperties>
</file>