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474" r:id="rId125"/>
    <p:sldId id="309" r:id="rId126"/>
    <p:sldId id="310" r:id="rId127"/>
    <p:sldId id="311" r:id="rId128"/>
    <p:sldId id="312" r:id="rId129"/>
    <p:sldId id="314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315" r:id="rId143"/>
    <p:sldId id="317" r:id="rId144"/>
    <p:sldId id="318" r:id="rId145"/>
    <p:sldId id="319" r:id="rId146"/>
    <p:sldId id="320" r:id="rId147"/>
    <p:sldId id="321" r:id="rId148"/>
    <p:sldId id="323" r:id="rId149"/>
    <p:sldId id="324" r:id="rId150"/>
    <p:sldId id="325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1" r:id="rId165"/>
    <p:sldId id="342" r:id="rId166"/>
    <p:sldId id="343" r:id="rId167"/>
    <p:sldId id="344" r:id="rId168"/>
    <p:sldId id="346" r:id="rId169"/>
    <p:sldId id="347" r:id="rId170"/>
    <p:sldId id="348" r:id="rId171"/>
    <p:sldId id="349" r:id="rId172"/>
    <p:sldId id="350" r:id="rId173"/>
    <p:sldId id="352" r:id="rId174"/>
    <p:sldId id="353" r:id="rId175"/>
    <p:sldId id="355" r:id="rId176"/>
    <p:sldId id="356" r:id="rId177"/>
    <p:sldId id="357" r:id="rId178"/>
    <p:sldId id="399" r:id="rId179"/>
    <p:sldId id="401" r:id="rId180"/>
    <p:sldId id="402" r:id="rId181"/>
    <p:sldId id="403" r:id="rId182"/>
    <p:sldId id="404" r:id="rId183"/>
    <p:sldId id="405" r:id="rId184"/>
    <p:sldId id="407" r:id="rId185"/>
    <p:sldId id="408" r:id="rId186"/>
    <p:sldId id="409" r:id="rId187"/>
    <p:sldId id="410" r:id="rId188"/>
    <p:sldId id="411" r:id="rId189"/>
    <p:sldId id="412" r:id="rId190"/>
    <p:sldId id="414" r:id="rId191"/>
    <p:sldId id="415" r:id="rId192"/>
    <p:sldId id="417" r:id="rId193"/>
    <p:sldId id="418" r:id="rId194"/>
    <p:sldId id="419" r:id="rId195"/>
    <p:sldId id="421" r:id="rId196"/>
    <p:sldId id="429" r:id="rId19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19/02/2020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19/02/2020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19/02/2020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15052</Words>
  <Application>Microsoft Office PowerPoint</Application>
  <PresentationFormat>On-screen Show (4:3)</PresentationFormat>
  <Paragraphs>2678</Paragraphs>
  <Slides>196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&amp;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144</cp:revision>
  <dcterms:created xsi:type="dcterms:W3CDTF">2016-03-16T14:21:03Z</dcterms:created>
  <dcterms:modified xsi:type="dcterms:W3CDTF">2020-02-19T07:55:16Z</dcterms:modified>
</cp:coreProperties>
</file>