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2"/>
  </p:notesMasterIdLst>
  <p:sldIdLst>
    <p:sldId id="256" r:id="rId2"/>
    <p:sldId id="467" r:id="rId3"/>
    <p:sldId id="475" r:id="rId4"/>
    <p:sldId id="468" r:id="rId5"/>
    <p:sldId id="469" r:id="rId6"/>
    <p:sldId id="259" r:id="rId7"/>
    <p:sldId id="358" r:id="rId8"/>
    <p:sldId id="359" r:id="rId9"/>
    <p:sldId id="360" r:id="rId10"/>
    <p:sldId id="361" r:id="rId11"/>
    <p:sldId id="439" r:id="rId12"/>
    <p:sldId id="257" r:id="rId13"/>
    <p:sldId id="464" r:id="rId14"/>
    <p:sldId id="465" r:id="rId15"/>
    <p:sldId id="466" r:id="rId16"/>
    <p:sldId id="362" r:id="rId17"/>
    <p:sldId id="363" r:id="rId18"/>
    <p:sldId id="364" r:id="rId19"/>
    <p:sldId id="365" r:id="rId20"/>
    <p:sldId id="366" r:id="rId21"/>
    <p:sldId id="423" r:id="rId22"/>
    <p:sldId id="422" r:id="rId23"/>
    <p:sldId id="430" r:id="rId24"/>
    <p:sldId id="452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2" r:id="rId33"/>
    <p:sldId id="463" r:id="rId34"/>
    <p:sldId id="461" r:id="rId35"/>
    <p:sldId id="367" r:id="rId36"/>
    <p:sldId id="370" r:id="rId37"/>
    <p:sldId id="371" r:id="rId38"/>
    <p:sldId id="372" r:id="rId39"/>
    <p:sldId id="373" r:id="rId40"/>
    <p:sldId id="476" r:id="rId41"/>
    <p:sldId id="425" r:id="rId42"/>
    <p:sldId id="426" r:id="rId43"/>
    <p:sldId id="427" r:id="rId44"/>
    <p:sldId id="477" r:id="rId45"/>
    <p:sldId id="375" r:id="rId46"/>
    <p:sldId id="376" r:id="rId47"/>
    <p:sldId id="377" r:id="rId48"/>
    <p:sldId id="478" r:id="rId49"/>
    <p:sldId id="378" r:id="rId50"/>
    <p:sldId id="379" r:id="rId51"/>
    <p:sldId id="380" r:id="rId52"/>
    <p:sldId id="381" r:id="rId53"/>
    <p:sldId id="382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391" r:id="rId62"/>
    <p:sldId id="392" r:id="rId63"/>
    <p:sldId id="434" r:id="rId64"/>
    <p:sldId id="432" r:id="rId65"/>
    <p:sldId id="433" r:id="rId66"/>
    <p:sldId id="438" r:id="rId67"/>
    <p:sldId id="435" r:id="rId68"/>
    <p:sldId id="436" r:id="rId69"/>
    <p:sldId id="437" r:id="rId70"/>
    <p:sldId id="394" r:id="rId71"/>
    <p:sldId id="395" r:id="rId72"/>
    <p:sldId id="397" r:id="rId73"/>
    <p:sldId id="398" r:id="rId74"/>
    <p:sldId id="260" r:id="rId75"/>
    <p:sldId id="261" r:id="rId76"/>
    <p:sldId id="262" r:id="rId77"/>
    <p:sldId id="263" r:id="rId78"/>
    <p:sldId id="264" r:id="rId79"/>
    <p:sldId id="265" r:id="rId80"/>
    <p:sldId id="266" r:id="rId81"/>
    <p:sldId id="267" r:id="rId82"/>
    <p:sldId id="268" r:id="rId83"/>
    <p:sldId id="269" r:id="rId84"/>
    <p:sldId id="270" r:id="rId85"/>
    <p:sldId id="271" r:id="rId86"/>
    <p:sldId id="272" r:id="rId87"/>
    <p:sldId id="273" r:id="rId88"/>
    <p:sldId id="274" r:id="rId89"/>
    <p:sldId id="275" r:id="rId90"/>
    <p:sldId id="276" r:id="rId91"/>
    <p:sldId id="277" r:id="rId92"/>
    <p:sldId id="278" r:id="rId93"/>
    <p:sldId id="279" r:id="rId94"/>
    <p:sldId id="280" r:id="rId95"/>
    <p:sldId id="281" r:id="rId96"/>
    <p:sldId id="282" r:id="rId97"/>
    <p:sldId id="283" r:id="rId98"/>
    <p:sldId id="284" r:id="rId99"/>
    <p:sldId id="285" r:id="rId100"/>
    <p:sldId id="286" r:id="rId101"/>
    <p:sldId id="287" r:id="rId102"/>
    <p:sldId id="288" r:id="rId103"/>
    <p:sldId id="289" r:id="rId104"/>
    <p:sldId id="290" r:id="rId105"/>
    <p:sldId id="291" r:id="rId106"/>
    <p:sldId id="428" r:id="rId107"/>
    <p:sldId id="292" r:id="rId108"/>
    <p:sldId id="293" r:id="rId109"/>
    <p:sldId id="294" r:id="rId110"/>
    <p:sldId id="295" r:id="rId111"/>
    <p:sldId id="296" r:id="rId112"/>
    <p:sldId id="297" r:id="rId113"/>
    <p:sldId id="298" r:id="rId114"/>
    <p:sldId id="299" r:id="rId115"/>
    <p:sldId id="300" r:id="rId116"/>
    <p:sldId id="301" r:id="rId117"/>
    <p:sldId id="302" r:id="rId118"/>
    <p:sldId id="303" r:id="rId119"/>
    <p:sldId id="304" r:id="rId120"/>
    <p:sldId id="305" r:id="rId121"/>
    <p:sldId id="306" r:id="rId122"/>
    <p:sldId id="307" r:id="rId123"/>
    <p:sldId id="308" r:id="rId124"/>
    <p:sldId id="470" r:id="rId125"/>
    <p:sldId id="471" r:id="rId126"/>
    <p:sldId id="472" r:id="rId127"/>
    <p:sldId id="473" r:id="rId128"/>
    <p:sldId id="474" r:id="rId129"/>
    <p:sldId id="309" r:id="rId130"/>
    <p:sldId id="310" r:id="rId131"/>
    <p:sldId id="311" r:id="rId132"/>
    <p:sldId id="312" r:id="rId133"/>
    <p:sldId id="314" r:id="rId134"/>
    <p:sldId id="440" r:id="rId135"/>
    <p:sldId id="441" r:id="rId136"/>
    <p:sldId id="442" r:id="rId137"/>
    <p:sldId id="443" r:id="rId138"/>
    <p:sldId id="444" r:id="rId139"/>
    <p:sldId id="445" r:id="rId140"/>
    <p:sldId id="446" r:id="rId141"/>
    <p:sldId id="447" r:id="rId142"/>
    <p:sldId id="448" r:id="rId143"/>
    <p:sldId id="449" r:id="rId144"/>
    <p:sldId id="450" r:id="rId145"/>
    <p:sldId id="451" r:id="rId146"/>
    <p:sldId id="315" r:id="rId147"/>
    <p:sldId id="317" r:id="rId148"/>
    <p:sldId id="318" r:id="rId149"/>
    <p:sldId id="319" r:id="rId150"/>
    <p:sldId id="320" r:id="rId151"/>
    <p:sldId id="321" r:id="rId152"/>
    <p:sldId id="323" r:id="rId153"/>
    <p:sldId id="324" r:id="rId154"/>
    <p:sldId id="325" r:id="rId155"/>
    <p:sldId id="327" r:id="rId156"/>
    <p:sldId id="328" r:id="rId157"/>
    <p:sldId id="329" r:id="rId158"/>
    <p:sldId id="330" r:id="rId159"/>
    <p:sldId id="331" r:id="rId160"/>
    <p:sldId id="332" r:id="rId161"/>
    <p:sldId id="333" r:id="rId162"/>
    <p:sldId id="334" r:id="rId163"/>
    <p:sldId id="335" r:id="rId164"/>
    <p:sldId id="336" r:id="rId165"/>
    <p:sldId id="337" r:id="rId166"/>
    <p:sldId id="338" r:id="rId167"/>
    <p:sldId id="339" r:id="rId168"/>
    <p:sldId id="341" r:id="rId169"/>
    <p:sldId id="342" r:id="rId170"/>
    <p:sldId id="343" r:id="rId171"/>
    <p:sldId id="344" r:id="rId172"/>
    <p:sldId id="346" r:id="rId173"/>
    <p:sldId id="347" r:id="rId174"/>
    <p:sldId id="348" r:id="rId175"/>
    <p:sldId id="349" r:id="rId176"/>
    <p:sldId id="350" r:id="rId177"/>
    <p:sldId id="352" r:id="rId178"/>
    <p:sldId id="353" r:id="rId179"/>
    <p:sldId id="355" r:id="rId180"/>
    <p:sldId id="356" r:id="rId181"/>
    <p:sldId id="357" r:id="rId182"/>
    <p:sldId id="399" r:id="rId183"/>
    <p:sldId id="401" r:id="rId184"/>
    <p:sldId id="402" r:id="rId185"/>
    <p:sldId id="403" r:id="rId186"/>
    <p:sldId id="404" r:id="rId187"/>
    <p:sldId id="405" r:id="rId188"/>
    <p:sldId id="407" r:id="rId189"/>
    <p:sldId id="408" r:id="rId190"/>
    <p:sldId id="409" r:id="rId191"/>
    <p:sldId id="410" r:id="rId192"/>
    <p:sldId id="411" r:id="rId193"/>
    <p:sldId id="412" r:id="rId194"/>
    <p:sldId id="414" r:id="rId195"/>
    <p:sldId id="415" r:id="rId196"/>
    <p:sldId id="417" r:id="rId197"/>
    <p:sldId id="418" r:id="rId198"/>
    <p:sldId id="419" r:id="rId199"/>
    <p:sldId id="421" r:id="rId200"/>
    <p:sldId id="429" r:id="rId20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75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  <p14:sldId id="464"/>
            <p14:sldId id="465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76"/>
            <p14:sldId id="425"/>
            <p14:sldId id="426"/>
            <p14:sldId id="427"/>
            <p14:sldId id="477"/>
            <p14:sldId id="375"/>
            <p14:sldId id="376"/>
            <p14:sldId id="377"/>
            <p14:sldId id="478"/>
            <p14:sldId id="378"/>
            <p14:sldId id="379"/>
            <p14:sldId id="380"/>
            <p14:sldId id="381"/>
            <p14:sldId id="382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132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2024-01-03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3/01/2024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3/01/2024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3/01/2024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3/01/2024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3/01/2024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3/01/2024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3/01/2024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3/01/2024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3/01/2024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3/01/2024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3/01/2024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3/01/2024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91.xml"/><Relationship Id="rId2" Type="http://schemas.openxmlformats.org/officeDocument/2006/relationships/slide" Target="slide7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CD5DB-290F-8609-5FFA-4323ADEB5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60F4A8A-3144-7324-3020-30DEC6931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ss Materials - PRACE">
            <a:extLst>
              <a:ext uri="{FF2B5EF4-FFF2-40B4-BE49-F238E27FC236}">
                <a16:creationId xmlns:a16="http://schemas.microsoft.com/office/drawing/2014/main" id="{3389910D-966B-D531-8D95-68DDFF0F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3" y="398284"/>
            <a:ext cx="1988527" cy="12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a@b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" y="3059668"/>
            <a:ext cx="77736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-c intel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3.10.x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125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126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127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128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4911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Client(f’{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7280320" cy="1803323"/>
            <a:chOff x="507076" y="1453670"/>
            <a:chExt cx="7280320" cy="1803323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7280320" cy="856974"/>
              <a:chOff x="507076" y="2400019"/>
              <a:chExt cx="7280320" cy="85697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7280320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749115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Client(f'{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124930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Message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MPI-4,</a:t>
            </a:r>
            <a:br>
              <a:rPr lang="en-US" dirty="0"/>
            </a:br>
            <a:r>
              <a:rPr lang="en-US" dirty="0"/>
              <a:t>implemented: MPI-3.1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Wrappers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5836854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 out of {size}')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320413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print(f'{size} processes')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479659" cy="50167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n)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/n:.12f}')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7"/>
            <a:ext cx="2267491" cy="2378268"/>
            <a:chOff x="6751763" y="2684207"/>
            <a:chExt cx="2267491" cy="2378268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7"/>
              <a:ext cx="248805" cy="2378268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050398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422582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592325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root: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0].copy()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-1].copy()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6931" y="1444134"/>
            <a:ext cx="3758396" cy="709981"/>
            <a:chOff x="5336931" y="1444134"/>
            <a:chExt cx="3758396" cy="709981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6" idx="1"/>
            </p:cNvCxnSpPr>
            <p:nvPr/>
          </p:nvCxnSpPr>
          <p:spPr>
            <a:xfrm flipH="1">
              <a:off x="5336931" y="1628800"/>
              <a:ext cx="2406356" cy="525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7462" y="2524254"/>
            <a:ext cx="3907866" cy="1048762"/>
            <a:chOff x="5187462" y="2524254"/>
            <a:chExt cx="3907866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187462" y="2524254"/>
              <a:ext cx="3907866" cy="616714"/>
              <a:chOff x="5184528" y="1444134"/>
              <a:chExt cx="3907866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cxnSpLocks/>
                <a:stCxn id="14" idx="1"/>
              </p:cNvCxnSpPr>
              <p:nvPr/>
            </p:nvCxnSpPr>
            <p:spPr>
              <a:xfrm flipH="1">
                <a:off x="5184528" y="1628800"/>
                <a:ext cx="255582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74862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CBA6C-8CC5-4E6E-8119-6BF0A816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C9BACF6-BD25-4DF6-9043-F95F8BA2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92797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int64, u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experimental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49138" y="1862207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[prime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1549" y="1862207"/>
            <a:ext cx="4373313" cy="4401206"/>
            <a:chOff x="4951597" y="1371599"/>
            <a:chExt cx="437331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primes = [0]*1000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33842" y="137159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7" y="1676400"/>
            <a:ext cx="6167303" cy="1820174"/>
            <a:chOff x="304799" y="1371600"/>
            <a:chExt cx="6167303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799" y="1371600"/>
              <a:ext cx="6167303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('primes_c.py’,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language_level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=‘3str’)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2956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1336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.pyx files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2160" y="1859893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48528" y="1862207"/>
            <a:ext cx="4375473" cy="4401206"/>
            <a:chOff x="4951597" y="1371599"/>
            <a:chExt cx="437547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 primes[1000]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6690" y="1371599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9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en-US" dirty="0"/>
              <a:t> module types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I, j: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primes(k: cython.int):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26661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Results: list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39570" y="286634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71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1825625"/>
            <a:ext cx="8743950" cy="4351338"/>
          </a:xfrm>
        </p:spPr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1EAF-A9FE-5BA5-5766-A702C020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typedefs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63E1-B5FF-D2CF-7216-C7E2D78E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(int)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endParaRPr lang="en-US" dirty="0"/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6199E-F695-E13E-51CA-A14EA770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0714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/>
              <a:t>: setter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property momentum: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480" imgH="431640" progId="Equation.3">
                    <p:embed/>
                  </p:oleObj>
                </mc:Choice>
                <mc:Fallback>
                  <p:oleObj name="Equation" r:id="rId4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31560" imgH="431640" progId="Equation.3">
                    <p:embed/>
                  </p:oleObj>
                </mc:Choice>
                <mc:Fallback>
                  <p:oleObj name="Equation" r:id="rId7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</a:t>
            </a:r>
            <a:r>
              <a:rPr lang="en-US" dirty="0" err="1"/>
              <a:t>Lua</a:t>
            </a:r>
            <a:r>
              <a:rPr lang="en-US" dirty="0"/>
              <a:t>, Octave, R, Java,…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7713971" cy="2062103"/>
            <a:chOff x="691677" y="1252504"/>
            <a:chExt cx="7713971" cy="206210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1397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}’)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f'mean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6683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4931" y="4148520"/>
            <a:ext cx="7057076" cy="2031325"/>
            <a:chOff x="691677" y="1541691"/>
            <a:chExt cx="705707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7057076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p)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sqrt((x()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(y()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())*(y() - -.y()));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779" y="3224547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931" y="1394360"/>
            <a:ext cx="7074381" cy="2585323"/>
            <a:chOff x="557016" y="1412776"/>
            <a:chExt cx="7074381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x_, y_;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 : x_ {x}, y_ {y} {};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p) const;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x() const { return x_;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y() const { return y_;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07" y="3647069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1823</TotalTime>
  <Words>15427</Words>
  <Application>Microsoft Office PowerPoint</Application>
  <PresentationFormat>On-screen Show (4:3)</PresentationFormat>
  <Paragraphs>2744</Paragraphs>
  <Slides>200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200</vt:i4>
      </vt:variant>
    </vt:vector>
  </HeadingPairs>
  <TitlesOfParts>
    <vt:vector size="209" baseType="lpstr"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Office Theme</vt:lpstr>
      <vt:lpstr>Equation</vt:lpstr>
      <vt:lpstr>Python for HPC</vt:lpstr>
      <vt:lpstr>PowerPoint Presentation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numpy &amp; numexpr</vt:lpstr>
      <vt:lpstr>numexpr examples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Alternative: .pyx files</vt:lpstr>
      <vt:lpstr>Cython &amp; cProfile</vt:lpstr>
      <vt:lpstr>Switching on profiling</vt:lpstr>
      <vt:lpstr>Where to start?</vt:lpstr>
      <vt:lpstr>Python type declarations</vt:lpstr>
      <vt:lpstr>Cython type declarations</vt:lpstr>
      <vt:lpstr>Type mapping</vt:lpstr>
      <vt:lpstr>Type casts &amp; typedefs</vt:lpstr>
      <vt:lpstr>Type casts &amp; typedefs</vt:lpstr>
      <vt:lpstr>Structures</vt:lpstr>
      <vt:lpstr>Pointers</vt:lpstr>
      <vt:lpstr>Buffer protocol</vt:lpstr>
      <vt:lpstr>numpy arrays</vt:lpstr>
      <vt:lpstr>memoryview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166</cp:revision>
  <dcterms:created xsi:type="dcterms:W3CDTF">2016-03-16T14:21:03Z</dcterms:created>
  <dcterms:modified xsi:type="dcterms:W3CDTF">2024-01-03T17:41:49Z</dcterms:modified>
</cp:coreProperties>
</file>