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434" r:id="rId66"/>
    <p:sldId id="432" r:id="rId67"/>
    <p:sldId id="433" r:id="rId68"/>
    <p:sldId id="438" r:id="rId69"/>
    <p:sldId id="435" r:id="rId70"/>
    <p:sldId id="436" r:id="rId71"/>
    <p:sldId id="437" r:id="rId72"/>
    <p:sldId id="394" r:id="rId73"/>
    <p:sldId id="395" r:id="rId74"/>
    <p:sldId id="397" r:id="rId75"/>
    <p:sldId id="398" r:id="rId76"/>
    <p:sldId id="260" r:id="rId77"/>
    <p:sldId id="261" r:id="rId78"/>
    <p:sldId id="262" r:id="rId79"/>
    <p:sldId id="263" r:id="rId80"/>
    <p:sldId id="264" r:id="rId81"/>
    <p:sldId id="265" r:id="rId82"/>
    <p:sldId id="266" r:id="rId83"/>
    <p:sldId id="267" r:id="rId84"/>
    <p:sldId id="268" r:id="rId85"/>
    <p:sldId id="269" r:id="rId86"/>
    <p:sldId id="270" r:id="rId87"/>
    <p:sldId id="271" r:id="rId88"/>
    <p:sldId id="272" r:id="rId89"/>
    <p:sldId id="273" r:id="rId90"/>
    <p:sldId id="274" r:id="rId91"/>
    <p:sldId id="275" r:id="rId92"/>
    <p:sldId id="276" r:id="rId93"/>
    <p:sldId id="277" r:id="rId94"/>
    <p:sldId id="278" r:id="rId95"/>
    <p:sldId id="279" r:id="rId96"/>
    <p:sldId id="280" r:id="rId97"/>
    <p:sldId id="281" r:id="rId98"/>
    <p:sldId id="282" r:id="rId99"/>
    <p:sldId id="283" r:id="rId100"/>
    <p:sldId id="284" r:id="rId101"/>
    <p:sldId id="285" r:id="rId102"/>
    <p:sldId id="286" r:id="rId103"/>
    <p:sldId id="287" r:id="rId104"/>
    <p:sldId id="288" r:id="rId105"/>
    <p:sldId id="289" r:id="rId106"/>
    <p:sldId id="290" r:id="rId107"/>
    <p:sldId id="291" r:id="rId108"/>
    <p:sldId id="428" r:id="rId109"/>
    <p:sldId id="292" r:id="rId110"/>
    <p:sldId id="293" r:id="rId111"/>
    <p:sldId id="294" r:id="rId112"/>
    <p:sldId id="295" r:id="rId113"/>
    <p:sldId id="296" r:id="rId114"/>
    <p:sldId id="297" r:id="rId115"/>
    <p:sldId id="298" r:id="rId116"/>
    <p:sldId id="299" r:id="rId117"/>
    <p:sldId id="300" r:id="rId118"/>
    <p:sldId id="301" r:id="rId119"/>
    <p:sldId id="302" r:id="rId120"/>
    <p:sldId id="303" r:id="rId121"/>
    <p:sldId id="304" r:id="rId122"/>
    <p:sldId id="305" r:id="rId123"/>
    <p:sldId id="306" r:id="rId124"/>
    <p:sldId id="307" r:id="rId125"/>
    <p:sldId id="308" r:id="rId126"/>
    <p:sldId id="470" r:id="rId127"/>
    <p:sldId id="471" r:id="rId128"/>
    <p:sldId id="472" r:id="rId129"/>
    <p:sldId id="473" r:id="rId130"/>
    <p:sldId id="474" r:id="rId131"/>
    <p:sldId id="309" r:id="rId132"/>
    <p:sldId id="310" r:id="rId133"/>
    <p:sldId id="311" r:id="rId134"/>
    <p:sldId id="312" r:id="rId135"/>
    <p:sldId id="314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315" r:id="rId149"/>
    <p:sldId id="317" r:id="rId150"/>
    <p:sldId id="318" r:id="rId151"/>
    <p:sldId id="319" r:id="rId152"/>
    <p:sldId id="320" r:id="rId153"/>
    <p:sldId id="321" r:id="rId154"/>
    <p:sldId id="323" r:id="rId155"/>
    <p:sldId id="324" r:id="rId156"/>
    <p:sldId id="325" r:id="rId157"/>
    <p:sldId id="327" r:id="rId158"/>
    <p:sldId id="328" r:id="rId159"/>
    <p:sldId id="329" r:id="rId160"/>
    <p:sldId id="330" r:id="rId161"/>
    <p:sldId id="331" r:id="rId162"/>
    <p:sldId id="332" r:id="rId163"/>
    <p:sldId id="333" r:id="rId164"/>
    <p:sldId id="334" r:id="rId165"/>
    <p:sldId id="335" r:id="rId166"/>
    <p:sldId id="336" r:id="rId167"/>
    <p:sldId id="337" r:id="rId168"/>
    <p:sldId id="338" r:id="rId169"/>
    <p:sldId id="339" r:id="rId170"/>
    <p:sldId id="341" r:id="rId171"/>
    <p:sldId id="342" r:id="rId172"/>
    <p:sldId id="343" r:id="rId173"/>
    <p:sldId id="344" r:id="rId174"/>
    <p:sldId id="346" r:id="rId175"/>
    <p:sldId id="347" r:id="rId176"/>
    <p:sldId id="348" r:id="rId177"/>
    <p:sldId id="349" r:id="rId178"/>
    <p:sldId id="350" r:id="rId179"/>
    <p:sldId id="352" r:id="rId180"/>
    <p:sldId id="353" r:id="rId181"/>
    <p:sldId id="355" r:id="rId182"/>
    <p:sldId id="356" r:id="rId183"/>
    <p:sldId id="357" r:id="rId184"/>
    <p:sldId id="399" r:id="rId185"/>
    <p:sldId id="401" r:id="rId186"/>
    <p:sldId id="402" r:id="rId187"/>
    <p:sldId id="403" r:id="rId188"/>
    <p:sldId id="404" r:id="rId189"/>
    <p:sldId id="405" r:id="rId190"/>
    <p:sldId id="407" r:id="rId191"/>
    <p:sldId id="408" r:id="rId192"/>
    <p:sldId id="409" r:id="rId193"/>
    <p:sldId id="410" r:id="rId194"/>
    <p:sldId id="411" r:id="rId195"/>
    <p:sldId id="412" r:id="rId196"/>
    <p:sldId id="414" r:id="rId197"/>
    <p:sldId id="415" r:id="rId198"/>
    <p:sldId id="417" r:id="rId199"/>
    <p:sldId id="418" r:id="rId200"/>
    <p:sldId id="419" r:id="rId201"/>
    <p:sldId id="421" r:id="rId202"/>
    <p:sldId id="429" r:id="rId2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4/01/2024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4/01/2024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4/01/2024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4/01/2024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4/01/2024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4/01/2024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127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130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</TotalTime>
  <Words>15600</Words>
  <Application>Microsoft Office PowerPoint</Application>
  <PresentationFormat>On-screen Show (4:3)</PresentationFormat>
  <Paragraphs>2780</Paragraphs>
  <Slides>202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Cython function signature</vt:lpstr>
      <vt:lpstr>Cython 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169</cp:revision>
  <dcterms:created xsi:type="dcterms:W3CDTF">2016-03-16T14:21:03Z</dcterms:created>
  <dcterms:modified xsi:type="dcterms:W3CDTF">2024-01-04T15:25:02Z</dcterms:modified>
</cp:coreProperties>
</file>