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4"/>
  </p:notesMasterIdLst>
  <p:sldIdLst>
    <p:sldId id="256" r:id="rId2"/>
    <p:sldId id="467" r:id="rId3"/>
    <p:sldId id="468" r:id="rId4"/>
    <p:sldId id="469" r:id="rId5"/>
    <p:sldId id="259" r:id="rId6"/>
    <p:sldId id="358" r:id="rId7"/>
    <p:sldId id="359" r:id="rId8"/>
    <p:sldId id="360" r:id="rId9"/>
    <p:sldId id="361" r:id="rId10"/>
    <p:sldId id="464" r:id="rId11"/>
    <p:sldId id="465" r:id="rId12"/>
    <p:sldId id="439" r:id="rId13"/>
    <p:sldId id="257" r:id="rId14"/>
    <p:sldId id="466" r:id="rId15"/>
    <p:sldId id="362" r:id="rId16"/>
    <p:sldId id="363" r:id="rId17"/>
    <p:sldId id="364" r:id="rId18"/>
    <p:sldId id="365" r:id="rId19"/>
    <p:sldId id="366" r:id="rId20"/>
    <p:sldId id="423" r:id="rId21"/>
    <p:sldId id="422" r:id="rId22"/>
    <p:sldId id="430" r:id="rId23"/>
    <p:sldId id="452" r:id="rId24"/>
    <p:sldId id="453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2" r:id="rId33"/>
    <p:sldId id="463" r:id="rId34"/>
    <p:sldId id="461" r:id="rId35"/>
    <p:sldId id="367" r:id="rId36"/>
    <p:sldId id="368" r:id="rId37"/>
    <p:sldId id="370" r:id="rId38"/>
    <p:sldId id="371" r:id="rId39"/>
    <p:sldId id="372" r:id="rId40"/>
    <p:sldId id="373" r:id="rId41"/>
    <p:sldId id="374" r:id="rId42"/>
    <p:sldId id="425" r:id="rId43"/>
    <p:sldId id="426" r:id="rId44"/>
    <p:sldId id="427" r:id="rId45"/>
    <p:sldId id="424" r:id="rId46"/>
    <p:sldId id="375" r:id="rId47"/>
    <p:sldId id="376" r:id="rId48"/>
    <p:sldId id="377" r:id="rId49"/>
    <p:sldId id="378" r:id="rId50"/>
    <p:sldId id="379" r:id="rId51"/>
    <p:sldId id="380" r:id="rId52"/>
    <p:sldId id="381" r:id="rId53"/>
    <p:sldId id="382" r:id="rId54"/>
    <p:sldId id="383" r:id="rId55"/>
    <p:sldId id="384" r:id="rId56"/>
    <p:sldId id="385" r:id="rId57"/>
    <p:sldId id="386" r:id="rId58"/>
    <p:sldId id="387" r:id="rId59"/>
    <p:sldId id="388" r:id="rId60"/>
    <p:sldId id="389" r:id="rId61"/>
    <p:sldId id="390" r:id="rId62"/>
    <p:sldId id="391" r:id="rId63"/>
    <p:sldId id="392" r:id="rId64"/>
    <p:sldId id="431" r:id="rId65"/>
    <p:sldId id="434" r:id="rId66"/>
    <p:sldId id="432" r:id="rId67"/>
    <p:sldId id="433" r:id="rId68"/>
    <p:sldId id="438" r:id="rId69"/>
    <p:sldId id="435" r:id="rId70"/>
    <p:sldId id="436" r:id="rId71"/>
    <p:sldId id="437" r:id="rId72"/>
    <p:sldId id="393" r:id="rId73"/>
    <p:sldId id="394" r:id="rId74"/>
    <p:sldId id="395" r:id="rId75"/>
    <p:sldId id="396" r:id="rId76"/>
    <p:sldId id="397" r:id="rId77"/>
    <p:sldId id="398" r:id="rId78"/>
    <p:sldId id="260" r:id="rId79"/>
    <p:sldId id="261" r:id="rId80"/>
    <p:sldId id="262" r:id="rId81"/>
    <p:sldId id="263" r:id="rId82"/>
    <p:sldId id="264" r:id="rId83"/>
    <p:sldId id="265" r:id="rId84"/>
    <p:sldId id="266" r:id="rId85"/>
    <p:sldId id="267" r:id="rId86"/>
    <p:sldId id="268" r:id="rId87"/>
    <p:sldId id="269" r:id="rId88"/>
    <p:sldId id="270" r:id="rId89"/>
    <p:sldId id="271" r:id="rId90"/>
    <p:sldId id="272" r:id="rId91"/>
    <p:sldId id="273" r:id="rId92"/>
    <p:sldId id="274" r:id="rId93"/>
    <p:sldId id="275" r:id="rId94"/>
    <p:sldId id="276" r:id="rId95"/>
    <p:sldId id="277" r:id="rId96"/>
    <p:sldId id="278" r:id="rId97"/>
    <p:sldId id="279" r:id="rId98"/>
    <p:sldId id="280" r:id="rId99"/>
    <p:sldId id="281" r:id="rId100"/>
    <p:sldId id="282" r:id="rId101"/>
    <p:sldId id="283" r:id="rId102"/>
    <p:sldId id="284" r:id="rId103"/>
    <p:sldId id="285" r:id="rId104"/>
    <p:sldId id="286" r:id="rId105"/>
    <p:sldId id="287" r:id="rId106"/>
    <p:sldId id="288" r:id="rId107"/>
    <p:sldId id="289" r:id="rId108"/>
    <p:sldId id="290" r:id="rId109"/>
    <p:sldId id="291" r:id="rId110"/>
    <p:sldId id="428" r:id="rId111"/>
    <p:sldId id="292" r:id="rId112"/>
    <p:sldId id="293" r:id="rId113"/>
    <p:sldId id="294" r:id="rId114"/>
    <p:sldId id="295" r:id="rId115"/>
    <p:sldId id="296" r:id="rId116"/>
    <p:sldId id="297" r:id="rId117"/>
    <p:sldId id="298" r:id="rId118"/>
    <p:sldId id="299" r:id="rId119"/>
    <p:sldId id="300" r:id="rId120"/>
    <p:sldId id="301" r:id="rId121"/>
    <p:sldId id="302" r:id="rId122"/>
    <p:sldId id="303" r:id="rId123"/>
    <p:sldId id="304" r:id="rId124"/>
    <p:sldId id="305" r:id="rId125"/>
    <p:sldId id="306" r:id="rId126"/>
    <p:sldId id="307" r:id="rId127"/>
    <p:sldId id="308" r:id="rId128"/>
    <p:sldId id="309" r:id="rId129"/>
    <p:sldId id="310" r:id="rId130"/>
    <p:sldId id="311" r:id="rId131"/>
    <p:sldId id="312" r:id="rId132"/>
    <p:sldId id="313" r:id="rId133"/>
    <p:sldId id="314" r:id="rId134"/>
    <p:sldId id="440" r:id="rId135"/>
    <p:sldId id="441" r:id="rId136"/>
    <p:sldId id="442" r:id="rId137"/>
    <p:sldId id="443" r:id="rId138"/>
    <p:sldId id="444" r:id="rId139"/>
    <p:sldId id="445" r:id="rId140"/>
    <p:sldId id="446" r:id="rId141"/>
    <p:sldId id="447" r:id="rId142"/>
    <p:sldId id="448" r:id="rId143"/>
    <p:sldId id="449" r:id="rId144"/>
    <p:sldId id="450" r:id="rId145"/>
    <p:sldId id="451" r:id="rId146"/>
    <p:sldId id="315" r:id="rId147"/>
    <p:sldId id="316" r:id="rId148"/>
    <p:sldId id="317" r:id="rId149"/>
    <p:sldId id="318" r:id="rId150"/>
    <p:sldId id="319" r:id="rId151"/>
    <p:sldId id="320" r:id="rId152"/>
    <p:sldId id="321" r:id="rId153"/>
    <p:sldId id="322" r:id="rId154"/>
    <p:sldId id="323" r:id="rId155"/>
    <p:sldId id="324" r:id="rId156"/>
    <p:sldId id="325" r:id="rId157"/>
    <p:sldId id="326" r:id="rId158"/>
    <p:sldId id="327" r:id="rId159"/>
    <p:sldId id="328" r:id="rId160"/>
    <p:sldId id="329" r:id="rId161"/>
    <p:sldId id="330" r:id="rId162"/>
    <p:sldId id="331" r:id="rId163"/>
    <p:sldId id="332" r:id="rId164"/>
    <p:sldId id="333" r:id="rId165"/>
    <p:sldId id="334" r:id="rId166"/>
    <p:sldId id="335" r:id="rId167"/>
    <p:sldId id="336" r:id="rId168"/>
    <p:sldId id="337" r:id="rId169"/>
    <p:sldId id="338" r:id="rId170"/>
    <p:sldId id="339" r:id="rId171"/>
    <p:sldId id="340" r:id="rId172"/>
    <p:sldId id="341" r:id="rId173"/>
    <p:sldId id="342" r:id="rId174"/>
    <p:sldId id="343" r:id="rId175"/>
    <p:sldId id="344" r:id="rId176"/>
    <p:sldId id="345" r:id="rId177"/>
    <p:sldId id="346" r:id="rId178"/>
    <p:sldId id="347" r:id="rId179"/>
    <p:sldId id="348" r:id="rId180"/>
    <p:sldId id="349" r:id="rId181"/>
    <p:sldId id="350" r:id="rId182"/>
    <p:sldId id="351" r:id="rId183"/>
    <p:sldId id="352" r:id="rId184"/>
    <p:sldId id="353" r:id="rId185"/>
    <p:sldId id="354" r:id="rId186"/>
    <p:sldId id="355" r:id="rId187"/>
    <p:sldId id="356" r:id="rId188"/>
    <p:sldId id="357" r:id="rId189"/>
    <p:sldId id="399" r:id="rId190"/>
    <p:sldId id="400" r:id="rId191"/>
    <p:sldId id="401" r:id="rId192"/>
    <p:sldId id="402" r:id="rId193"/>
    <p:sldId id="403" r:id="rId194"/>
    <p:sldId id="404" r:id="rId195"/>
    <p:sldId id="405" r:id="rId196"/>
    <p:sldId id="406" r:id="rId197"/>
    <p:sldId id="407" r:id="rId198"/>
    <p:sldId id="408" r:id="rId199"/>
    <p:sldId id="409" r:id="rId200"/>
    <p:sldId id="410" r:id="rId201"/>
    <p:sldId id="411" r:id="rId202"/>
    <p:sldId id="412" r:id="rId203"/>
    <p:sldId id="413" r:id="rId204"/>
    <p:sldId id="414" r:id="rId205"/>
    <p:sldId id="415" r:id="rId206"/>
    <p:sldId id="416" r:id="rId207"/>
    <p:sldId id="417" r:id="rId208"/>
    <p:sldId id="418" r:id="rId209"/>
    <p:sldId id="419" r:id="rId210"/>
    <p:sldId id="420" r:id="rId211"/>
    <p:sldId id="421" r:id="rId212"/>
    <p:sldId id="429" r:id="rId21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  <p14:sldId id="467"/>
            <p14:sldId id="468"/>
            <p14:sldId id="469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64"/>
            <p14:sldId id="465"/>
            <p14:sldId id="439"/>
            <p14:sldId id="257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68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1"/>
            <p14:sldId id="434"/>
            <p14:sldId id="432"/>
            <p14:sldId id="433"/>
            <p14:sldId id="438"/>
            <p14:sldId id="435"/>
            <p14:sldId id="436"/>
            <p14:sldId id="437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f2py" id="{095162A2-C276-4CC2-9306-AB212616D42D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91" d="100"/>
          <a:sy n="91" d="100"/>
        </p:scale>
        <p:origin x="9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theme" Target="theme/theme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tableStyles" Target="tableStyle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10/12/2019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10/12/2019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10/12/2019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10/12/2019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10/12/2019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10/12/2019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10/12/2019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10/12/2019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10/12/2019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10/12/2019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10/12/2019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10/12/2019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ultiprocessing" TargetMode="Externa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RChBR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Numba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ython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Relationship Id="rId9" Type="http://schemas.openxmlformats.org/officeDocument/2006/relationships/image" Target="../media/image7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nterfacing_C_C++_Fortran" TargetMode="Externa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F034-33EA-4C7C-A523-58947AA285F7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https://github.com/gjbex/training-material/tree/master/Python/Multiprocessing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989736"/>
            <a:ext cx="58326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--add channels  intel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3.5.x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https://github.com/gjbex/training-material/tree/master/Python/Dask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07757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6824750" cy="2079241"/>
            <a:chOff x="507076" y="1453670"/>
            <a:chExt cx="6824750" cy="2079241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6824750" cy="1132892"/>
              <a:chOff x="507076" y="2400019"/>
              <a:chExt cx="6824750" cy="113289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6824750" cy="619099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335938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https://github.com/gjbex/training-material/tree/master/Python/Mpi4py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https://github.com/gjbex/training-material/tree/master/Python/SentenceCounter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</a:t>
            </a:r>
            <a:r>
              <a:rPr lang="en-US" dirty="0" err="1"/>
              <a:t>Messsage</a:t>
            </a:r>
            <a:r>
              <a:rPr lang="en-US" dirty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MPI-3.1,</a:t>
            </a:r>
            <a:br>
              <a:rPr lang="en-US" dirty="0"/>
            </a:br>
            <a:r>
              <a:rPr lang="en-US" dirty="0"/>
              <a:t>implemented: most of MPI-3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 err="1"/>
              <a:t>OpenMPI</a:t>
            </a:r>
            <a:r>
              <a:rPr lang="en-US" dirty="0"/>
              <a:t>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MPT (SGI)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{0:d}'.format(rank)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print('{0:d}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179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183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30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http://bit.ly/2RChBRa</a:t>
            </a:r>
            <a:r>
              <a:rPr lang="en-US" sz="3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D2A7-2939-49F2-BA8D-343BF9C4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6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https://github.com/gjbex/training-material/tree/master/Python/Numba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Python: interpreted language</a:t>
            </a:r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easy to develop</a:t>
            </a:r>
          </a:p>
          <a:p>
            <a:pPr lvl="2"/>
            <a:r>
              <a:rPr lang="en-US" dirty="0"/>
              <a:t>very terse code</a:t>
            </a:r>
          </a:p>
          <a:p>
            <a:pPr lvl="2"/>
            <a:r>
              <a:rPr lang="en-US" dirty="0"/>
              <a:t>edit/run cycle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overhead</a:t>
            </a:r>
          </a:p>
          <a:p>
            <a:pPr lvl="2"/>
            <a:r>
              <a:rPr lang="en-US" dirty="0"/>
              <a:t>very little runtime optimization done</a:t>
            </a:r>
          </a:p>
          <a:p>
            <a:r>
              <a:rPr lang="en-US" dirty="0"/>
              <a:t>C/C++/Fortran: compiled language</a:t>
            </a:r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good optimization, automatic vectorization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more verbose code</a:t>
            </a:r>
          </a:p>
          <a:p>
            <a:pPr lvl="2"/>
            <a:r>
              <a:rPr lang="en-US" dirty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Compromise:</a:t>
            </a:r>
            <a:br>
              <a:rPr lang="en-US" sz="3200" dirty="0"/>
            </a:br>
            <a:r>
              <a:rPr lang="en-US" sz="3200" dirty="0" err="1"/>
              <a:t>Numba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7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731" y="2354900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141731" y="3774859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1730" y="5180195"/>
            <a:ext cx="4456669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474226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uint64,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experimental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https://github.com/gjbex/training-material/tree/master/Python/Cython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array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141730" y="4782038"/>
            <a:ext cx="3964066" cy="1200329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506501"/>
            <a:chOff x="1321249" y="3584213"/>
            <a:chExt cx="3623659" cy="3342002"/>
          </a:xfrm>
        </p:grpSpPr>
        <p:sp>
          <p:nvSpPr>
            <p:cNvPr id="7" name="Oval 6"/>
            <p:cNvSpPr/>
            <p:nvPr/>
          </p:nvSpPr>
          <p:spPr>
            <a:xfrm>
              <a:off x="1331640" y="665269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915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fragment</a:t>
              </a:r>
              <a:br>
                <a:rPr lang="en-US" sz="1350" dirty="0"/>
              </a:br>
              <a:r>
                <a:rPr lang="en-US" sz="1350" dirty="0"/>
                <a:t>not shown</a:t>
              </a:r>
              <a:endParaRPr lang="nl-BE" sz="13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/>
              <a:t>: setter</a:t>
            </a:r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property momentum: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28655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dirty="0">
                <a:hlinkClick r:id="rId2"/>
              </a:rPr>
              <a:t>https://github.com/gjbex/training-material/tree/master/Python/Interfacing_C_C%2B%2B_Fortran</a:t>
            </a:r>
            <a:r>
              <a:rPr lang="en-US" sz="12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</a:t>
            </a:r>
            <a:r>
              <a:rPr lang="en-US" dirty="0" err="1"/>
              <a:t>Lua</a:t>
            </a:r>
            <a:r>
              <a:rPr lang="en-US" dirty="0"/>
              <a:t>, Octave, R, Java,…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np.dot(a, b)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{2}'.format(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{2}'.format(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{2}'.format(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14438</Words>
  <Application>Microsoft Office PowerPoint</Application>
  <PresentationFormat>On-screen Show (4:3)</PresentationFormat>
  <Paragraphs>2670</Paragraphs>
  <Slides>212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212</vt:i4>
      </vt:variant>
    </vt:vector>
  </HeadingPairs>
  <TitlesOfParts>
    <vt:vector size="220" baseType="lpstr">
      <vt:lpstr>Arial</vt:lpstr>
      <vt:lpstr>Calibri</vt:lpstr>
      <vt:lpstr>Calibri Light</vt:lpstr>
      <vt:lpstr>Cambria Math</vt:lpstr>
      <vt:lpstr>Courier New</vt:lpstr>
      <vt:lpstr>Tahoma</vt:lpstr>
      <vt:lpstr>Office Theme</vt:lpstr>
      <vt:lpstr>Equation</vt:lpstr>
      <vt:lpstr>Python &amp; HPC</vt:lpstr>
      <vt:lpstr>PowerPoint Presentation</vt:lpstr>
      <vt:lpstr>Typographical conventions I</vt:lpstr>
      <vt:lpstr>Typographical conventions II</vt:lpstr>
      <vt:lpstr>General considerations</vt:lpstr>
      <vt:lpstr>Out of the box</vt:lpstr>
      <vt:lpstr>Python performance</vt:lpstr>
      <vt:lpstr>Libraries for numeric computation</vt:lpstr>
      <vt:lpstr>Python using numpy</vt:lpstr>
      <vt:lpstr>numpy &amp; numexpr</vt:lpstr>
      <vt:lpstr>numexpr examples</vt:lpstr>
      <vt:lpstr>Intel &amp; Python</vt:lpstr>
      <vt:lpstr>Alternative interpreter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Motivation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Motivating example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Multithreading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130</cp:revision>
  <dcterms:created xsi:type="dcterms:W3CDTF">2016-03-16T14:21:03Z</dcterms:created>
  <dcterms:modified xsi:type="dcterms:W3CDTF">2019-12-10T09:42:06Z</dcterms:modified>
</cp:coreProperties>
</file>