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7347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25</cp:revision>
  <dcterms:created xsi:type="dcterms:W3CDTF">2019-11-07T15:31:23Z</dcterms:created>
  <dcterms:modified xsi:type="dcterms:W3CDTF">2020-12-07T12:10:34Z</dcterms:modified>
</cp:coreProperties>
</file>